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76" r:id="rId14"/>
    <p:sldId id="277" r:id="rId15"/>
    <p:sldId id="270" r:id="rId16"/>
    <p:sldId id="266" r:id="rId17"/>
    <p:sldId id="267" r:id="rId18"/>
    <p:sldId id="268" r:id="rId19"/>
    <p:sldId id="278" r:id="rId20"/>
    <p:sldId id="272" r:id="rId21"/>
    <p:sldId id="271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3534A-4B39-4931-B4BA-4703CA440C93}" v="8" dt="2025-03-05T08:51:56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63" d="100"/>
          <a:sy n="63" d="100"/>
        </p:scale>
        <p:origin x="728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Rundell" userId="f00333a0ff000e2d" providerId="LiveId" clId="{BEF07D9D-4FD7-4F54-978D-C37F6BB9D63B}"/>
    <pc:docChg chg="custSel addSld modSld">
      <pc:chgData name="Simon Rundell" userId="f00333a0ff000e2d" providerId="LiveId" clId="{BEF07D9D-4FD7-4F54-978D-C37F6BB9D63B}" dt="2025-02-28T10:42:34.730" v="200"/>
      <pc:docMkLst>
        <pc:docMk/>
      </pc:docMkLst>
      <pc:sldChg chg="addSp delSp modSp mod">
        <pc:chgData name="Simon Rundell" userId="f00333a0ff000e2d" providerId="LiveId" clId="{BEF07D9D-4FD7-4F54-978D-C37F6BB9D63B}" dt="2025-02-28T10:35:38.803" v="184" actId="1076"/>
        <pc:sldMkLst>
          <pc:docMk/>
          <pc:sldMk cId="788436813" sldId="256"/>
        </pc:sldMkLst>
        <pc:spChg chg="mod">
          <ac:chgData name="Simon Rundell" userId="f00333a0ff000e2d" providerId="LiveId" clId="{BEF07D9D-4FD7-4F54-978D-C37F6BB9D63B}" dt="2025-02-28T10:35:38.803" v="184" actId="1076"/>
          <ac:spMkLst>
            <pc:docMk/>
            <pc:sldMk cId="788436813" sldId="256"/>
            <ac:spMk id="4" creationId="{D60C90E4-1E83-73EE-0C98-116233851EC2}"/>
          </ac:spMkLst>
        </pc:spChg>
      </pc:sldChg>
      <pc:sldChg chg="modSp mod">
        <pc:chgData name="Simon Rundell" userId="f00333a0ff000e2d" providerId="LiveId" clId="{BEF07D9D-4FD7-4F54-978D-C37F6BB9D63B}" dt="2025-02-28T10:34:42.812" v="183" actId="1076"/>
        <pc:sldMkLst>
          <pc:docMk/>
          <pc:sldMk cId="3359320714" sldId="257"/>
        </pc:sldMkLst>
        <pc:spChg chg="mod">
          <ac:chgData name="Simon Rundell" userId="f00333a0ff000e2d" providerId="LiveId" clId="{BEF07D9D-4FD7-4F54-978D-C37F6BB9D63B}" dt="2025-02-28T10:34:26.653" v="178" actId="1076"/>
          <ac:spMkLst>
            <pc:docMk/>
            <pc:sldMk cId="3359320714" sldId="257"/>
            <ac:spMk id="2" creationId="{60418126-CAA5-17D6-4ACF-5511ADD415DC}"/>
          </ac:spMkLst>
        </pc:spChg>
        <pc:picChg chg="mod">
          <ac:chgData name="Simon Rundell" userId="f00333a0ff000e2d" providerId="LiveId" clId="{BEF07D9D-4FD7-4F54-978D-C37F6BB9D63B}" dt="2025-02-28T10:34:38.118" v="182" actId="1076"/>
          <ac:picMkLst>
            <pc:docMk/>
            <pc:sldMk cId="3359320714" sldId="257"/>
            <ac:picMk id="6" creationId="{2A0025C0-586D-3152-B9B9-C68F787B7E3C}"/>
          </ac:picMkLst>
        </pc:picChg>
        <pc:picChg chg="mod">
          <ac:chgData name="Simon Rundell" userId="f00333a0ff000e2d" providerId="LiveId" clId="{BEF07D9D-4FD7-4F54-978D-C37F6BB9D63B}" dt="2025-02-28T10:34:42.812" v="183" actId="1076"/>
          <ac:picMkLst>
            <pc:docMk/>
            <pc:sldMk cId="3359320714" sldId="257"/>
            <ac:picMk id="1026" creationId="{EA251A81-709F-991E-6BA0-E2D54C567E45}"/>
          </ac:picMkLst>
        </pc:picChg>
      </pc:sldChg>
      <pc:sldChg chg="modSp mod modAnim">
        <pc:chgData name="Simon Rundell" userId="f00333a0ff000e2d" providerId="LiveId" clId="{BEF07D9D-4FD7-4F54-978D-C37F6BB9D63B}" dt="2025-02-28T10:42:34.730" v="200"/>
        <pc:sldMkLst>
          <pc:docMk/>
          <pc:sldMk cId="3564166114" sldId="258"/>
        </pc:sldMkLst>
        <pc:spChg chg="mod">
          <ac:chgData name="Simon Rundell" userId="f00333a0ff000e2d" providerId="LiveId" clId="{BEF07D9D-4FD7-4F54-978D-C37F6BB9D63B}" dt="2025-02-28T10:40:37.801" v="185" actId="14100"/>
          <ac:spMkLst>
            <pc:docMk/>
            <pc:sldMk cId="3564166114" sldId="258"/>
            <ac:spMk id="3" creationId="{E1D1AE3D-BB32-774D-B2AF-C6E4DAD38577}"/>
          </ac:spMkLst>
        </pc:spChg>
        <pc:spChg chg="mod">
          <ac:chgData name="Simon Rundell" userId="f00333a0ff000e2d" providerId="LiveId" clId="{BEF07D9D-4FD7-4F54-978D-C37F6BB9D63B}" dt="2025-02-28T10:41:17.445" v="196" actId="403"/>
          <ac:spMkLst>
            <pc:docMk/>
            <pc:sldMk cId="3564166114" sldId="258"/>
            <ac:spMk id="4" creationId="{8D5824AE-C526-E83C-1324-CE76AF088F9B}"/>
          </ac:spMkLst>
        </pc:spChg>
      </pc:sldChg>
      <pc:sldChg chg="modTransition">
        <pc:chgData name="Simon Rundell" userId="f00333a0ff000e2d" providerId="LiveId" clId="{BEF07D9D-4FD7-4F54-978D-C37F6BB9D63B}" dt="2025-02-27T11:39:34.187" v="17"/>
        <pc:sldMkLst>
          <pc:docMk/>
          <pc:sldMk cId="1636193210" sldId="262"/>
        </pc:sldMkLst>
      </pc:sldChg>
      <pc:sldChg chg="modTransition">
        <pc:chgData name="Simon Rundell" userId="f00333a0ff000e2d" providerId="LiveId" clId="{BEF07D9D-4FD7-4F54-978D-C37F6BB9D63B}" dt="2025-02-27T11:39:47.029" v="24"/>
        <pc:sldMkLst>
          <pc:docMk/>
          <pc:sldMk cId="2324331503" sldId="263"/>
        </pc:sldMkLst>
      </pc:sldChg>
      <pc:sldChg chg="modSp">
        <pc:chgData name="Simon Rundell" userId="f00333a0ff000e2d" providerId="LiveId" clId="{BEF07D9D-4FD7-4F54-978D-C37F6BB9D63B}" dt="2025-02-28T10:33:24.257" v="177" actId="20577"/>
        <pc:sldMkLst>
          <pc:docMk/>
          <pc:sldMk cId="388344023" sldId="266"/>
        </pc:sldMkLst>
        <pc:spChg chg="mod">
          <ac:chgData name="Simon Rundell" userId="f00333a0ff000e2d" providerId="LiveId" clId="{BEF07D9D-4FD7-4F54-978D-C37F6BB9D63B}" dt="2025-02-28T10:33:24.257" v="177" actId="20577"/>
          <ac:spMkLst>
            <pc:docMk/>
            <pc:sldMk cId="388344023" sldId="266"/>
            <ac:spMk id="2" creationId="{04EBD727-A2CB-46C3-747D-C25BC801277B}"/>
          </ac:spMkLst>
        </pc:spChg>
      </pc:sldChg>
      <pc:sldChg chg="addSp delSp modSp new mod modClrScheme chgLayout">
        <pc:chgData name="Simon Rundell" userId="f00333a0ff000e2d" providerId="LiveId" clId="{BEF07D9D-4FD7-4F54-978D-C37F6BB9D63B}" dt="2025-02-28T10:29:16.272" v="175" actId="403"/>
        <pc:sldMkLst>
          <pc:docMk/>
          <pc:sldMk cId="3779290870" sldId="275"/>
        </pc:sldMkLst>
        <pc:spChg chg="add mod ord">
          <ac:chgData name="Simon Rundell" userId="f00333a0ff000e2d" providerId="LiveId" clId="{BEF07D9D-4FD7-4F54-978D-C37F6BB9D63B}" dt="2025-02-28T10:29:10.483" v="168" actId="207"/>
          <ac:spMkLst>
            <pc:docMk/>
            <pc:sldMk cId="3779290870" sldId="275"/>
            <ac:spMk id="4" creationId="{0D72B918-960E-5A50-3C21-0EF25728431B}"/>
          </ac:spMkLst>
        </pc:spChg>
        <pc:spChg chg="add mod ord">
          <ac:chgData name="Simon Rundell" userId="f00333a0ff000e2d" providerId="LiveId" clId="{BEF07D9D-4FD7-4F54-978D-C37F6BB9D63B}" dt="2025-02-28T10:29:16.272" v="175" actId="403"/>
          <ac:spMkLst>
            <pc:docMk/>
            <pc:sldMk cId="3779290870" sldId="275"/>
            <ac:spMk id="5" creationId="{4EC10955-6658-537E-A476-3511ECECFB8F}"/>
          </ac:spMkLst>
        </pc:spChg>
      </pc:sldChg>
    </pc:docChg>
  </pc:docChgLst>
  <pc:docChgLst>
    <pc:chgData name="Simon Rundell" userId="f00333a0ff000e2d" providerId="LiveId" clId="{8263534A-4B39-4931-B4BA-4703CA440C93}"/>
    <pc:docChg chg="addSld modSld">
      <pc:chgData name="Simon Rundell" userId="f00333a0ff000e2d" providerId="LiveId" clId="{8263534A-4B39-4931-B4BA-4703CA440C93}" dt="2025-03-05T09:23:31.502" v="94" actId="20577"/>
      <pc:docMkLst>
        <pc:docMk/>
      </pc:docMkLst>
      <pc:sldChg chg="addSp modSp mod">
        <pc:chgData name="Simon Rundell" userId="f00333a0ff000e2d" providerId="LiveId" clId="{8263534A-4B39-4931-B4BA-4703CA440C93}" dt="2025-03-05T09:23:31.502" v="94" actId="20577"/>
        <pc:sldMkLst>
          <pc:docMk/>
          <pc:sldMk cId="788436813" sldId="256"/>
        </pc:sldMkLst>
        <pc:spChg chg="mod">
          <ac:chgData name="Simon Rundell" userId="f00333a0ff000e2d" providerId="LiveId" clId="{8263534A-4B39-4931-B4BA-4703CA440C93}" dt="2025-03-05T09:23:31.502" v="94" actId="20577"/>
          <ac:spMkLst>
            <pc:docMk/>
            <pc:sldMk cId="788436813" sldId="256"/>
            <ac:spMk id="4" creationId="{D60C90E4-1E83-73EE-0C98-116233851EC2}"/>
          </ac:spMkLst>
        </pc:spChg>
        <pc:picChg chg="add mod">
          <ac:chgData name="Simon Rundell" userId="f00333a0ff000e2d" providerId="LiveId" clId="{8263534A-4B39-4931-B4BA-4703CA440C93}" dt="2025-03-05T08:50:10.615" v="34" actId="1076"/>
          <ac:picMkLst>
            <pc:docMk/>
            <pc:sldMk cId="788436813" sldId="256"/>
            <ac:picMk id="6" creationId="{E36455EA-09B6-34A0-8A7B-149209D38FF9}"/>
          </ac:picMkLst>
        </pc:picChg>
        <pc:picChg chg="add mod">
          <ac:chgData name="Simon Rundell" userId="f00333a0ff000e2d" providerId="LiveId" clId="{8263534A-4B39-4931-B4BA-4703CA440C93}" dt="2025-03-05T08:51:49.673" v="86"/>
          <ac:picMkLst>
            <pc:docMk/>
            <pc:sldMk cId="788436813" sldId="256"/>
            <ac:picMk id="7" creationId="{8435DB98-AD98-BA94-60BD-ABAD574C7004}"/>
          </ac:picMkLst>
        </pc:picChg>
      </pc:sldChg>
      <pc:sldChg chg="addSp modSp mod">
        <pc:chgData name="Simon Rundell" userId="f00333a0ff000e2d" providerId="LiveId" clId="{8263534A-4B39-4931-B4BA-4703CA440C93}" dt="2025-03-05T08:51:56.597" v="87"/>
        <pc:sldMkLst>
          <pc:docMk/>
          <pc:sldMk cId="77801943" sldId="274"/>
        </pc:sldMkLst>
        <pc:spChg chg="add mod">
          <ac:chgData name="Simon Rundell" userId="f00333a0ff000e2d" providerId="LiveId" clId="{8263534A-4B39-4931-B4BA-4703CA440C93}" dt="2025-03-05T08:51:35.723" v="85" actId="1076"/>
          <ac:spMkLst>
            <pc:docMk/>
            <pc:sldMk cId="77801943" sldId="274"/>
            <ac:spMk id="2" creationId="{F3CC8F26-FFE0-A9F6-3F01-DE7833F179AF}"/>
          </ac:spMkLst>
        </pc:spChg>
        <pc:picChg chg="add mod">
          <ac:chgData name="Simon Rundell" userId="f00333a0ff000e2d" providerId="LiveId" clId="{8263534A-4B39-4931-B4BA-4703CA440C93}" dt="2025-03-05T08:51:56.597" v="87"/>
          <ac:picMkLst>
            <pc:docMk/>
            <pc:sldMk cId="77801943" sldId="274"/>
            <ac:picMk id="3" creationId="{95C76427-B305-44D3-B995-AD1E68D98DA8}"/>
          </ac:picMkLst>
        </pc:picChg>
      </pc:sldChg>
      <pc:sldChg chg="modSp mod modTransition">
        <pc:chgData name="Simon Rundell" userId="f00333a0ff000e2d" providerId="LiveId" clId="{8263534A-4B39-4931-B4BA-4703CA440C93}" dt="2025-03-05T08:20:44.646" v="32" actId="1076"/>
        <pc:sldMkLst>
          <pc:docMk/>
          <pc:sldMk cId="3273206652" sldId="276"/>
        </pc:sldMkLst>
        <pc:spChg chg="mod">
          <ac:chgData name="Simon Rundell" userId="f00333a0ff000e2d" providerId="LiveId" clId="{8263534A-4B39-4931-B4BA-4703CA440C93}" dt="2025-03-05T08:20:44.646" v="32" actId="1076"/>
          <ac:spMkLst>
            <pc:docMk/>
            <pc:sldMk cId="3273206652" sldId="276"/>
            <ac:spMk id="4" creationId="{5BA2EA1A-464C-83C7-589A-F2D945AC4EB0}"/>
          </ac:spMkLst>
        </pc:spChg>
      </pc:sldChg>
      <pc:sldChg chg="addSp modSp add mod modTransition modAnim">
        <pc:chgData name="Simon Rundell" userId="f00333a0ff000e2d" providerId="LiveId" clId="{8263534A-4B39-4931-B4BA-4703CA440C93}" dt="2025-03-05T08:19:50.415" v="30"/>
        <pc:sldMkLst>
          <pc:docMk/>
          <pc:sldMk cId="3322415332" sldId="279"/>
        </pc:sldMkLst>
        <pc:spChg chg="add mod">
          <ac:chgData name="Simon Rundell" userId="f00333a0ff000e2d" providerId="LiveId" clId="{8263534A-4B39-4931-B4BA-4703CA440C93}" dt="2025-03-05T08:19:27.396" v="28" actId="20577"/>
          <ac:spMkLst>
            <pc:docMk/>
            <pc:sldMk cId="3322415332" sldId="279"/>
            <ac:spMk id="2" creationId="{01D7B5CB-085E-9460-8590-84E229925486}"/>
          </ac:spMkLst>
        </pc:spChg>
        <pc:spChg chg="mod">
          <ac:chgData name="Simon Rundell" userId="f00333a0ff000e2d" providerId="LiveId" clId="{8263534A-4B39-4931-B4BA-4703CA440C93}" dt="2025-03-05T08:18:56.725" v="1" actId="1076"/>
          <ac:spMkLst>
            <pc:docMk/>
            <pc:sldMk cId="3322415332" sldId="279"/>
            <ac:spMk id="4" creationId="{D759C1FA-4AC0-C28D-4FB6-8E086A1890B7}"/>
          </ac:spMkLst>
        </pc:spChg>
      </pc:sldChg>
    </pc:docChg>
  </pc:docChgLst>
  <pc:docChgLst>
    <pc:chgData name="Simon Rundell" userId="f00333a0ff000e2d" providerId="LiveId" clId="{D7BAAAB2-5385-4E98-B221-89AF3D2B3CE3}"/>
    <pc:docChg chg="undo custSel addSld delSld modSld">
      <pc:chgData name="Simon Rundell" userId="f00333a0ff000e2d" providerId="LiveId" clId="{D7BAAAB2-5385-4E98-B221-89AF3D2B3CE3}" dt="2025-03-03T10:22:06.606" v="1061" actId="20577"/>
      <pc:docMkLst>
        <pc:docMk/>
      </pc:docMkLst>
      <pc:sldChg chg="modAnim">
        <pc:chgData name="Simon Rundell" userId="f00333a0ff000e2d" providerId="LiveId" clId="{D7BAAAB2-5385-4E98-B221-89AF3D2B3CE3}" dt="2025-03-03T10:19:59.765" v="1027"/>
        <pc:sldMkLst>
          <pc:docMk/>
          <pc:sldMk cId="3359320714" sldId="257"/>
        </pc:sldMkLst>
      </pc:sldChg>
      <pc:sldChg chg="addSp modSp mod modTransition modAnim">
        <pc:chgData name="Simon Rundell" userId="f00333a0ff000e2d" providerId="LiveId" clId="{D7BAAAB2-5385-4E98-B221-89AF3D2B3CE3}" dt="2025-03-03T09:56:49.929" v="577" actId="113"/>
        <pc:sldMkLst>
          <pc:docMk/>
          <pc:sldMk cId="388344023" sldId="266"/>
        </pc:sldMkLst>
        <pc:spChg chg="mod">
          <ac:chgData name="Simon Rundell" userId="f00333a0ff000e2d" providerId="LiveId" clId="{D7BAAAB2-5385-4E98-B221-89AF3D2B3CE3}" dt="2025-03-03T09:56:49.929" v="577" actId="113"/>
          <ac:spMkLst>
            <pc:docMk/>
            <pc:sldMk cId="388344023" sldId="266"/>
            <ac:spMk id="2" creationId="{04EBD727-A2CB-46C3-747D-C25BC801277B}"/>
          </ac:spMkLst>
        </pc:spChg>
        <pc:spChg chg="add mod">
          <ac:chgData name="Simon Rundell" userId="f00333a0ff000e2d" providerId="LiveId" clId="{D7BAAAB2-5385-4E98-B221-89AF3D2B3CE3}" dt="2025-03-03T09:56:11.728" v="572" actId="20577"/>
          <ac:spMkLst>
            <pc:docMk/>
            <pc:sldMk cId="388344023" sldId="266"/>
            <ac:spMk id="3" creationId="{17C2C432-50A1-CDF5-21C1-A7413399A6CB}"/>
          </ac:spMkLst>
        </pc:spChg>
        <pc:spChg chg="mod">
          <ac:chgData name="Simon Rundell" userId="f00333a0ff000e2d" providerId="LiveId" clId="{D7BAAAB2-5385-4E98-B221-89AF3D2B3CE3}" dt="2025-03-03T09:40:41.888" v="335" actId="1076"/>
          <ac:spMkLst>
            <pc:docMk/>
            <pc:sldMk cId="388344023" sldId="266"/>
            <ac:spMk id="4" creationId="{F0D94CED-2980-637E-5F4F-5AF4CC442037}"/>
          </ac:spMkLst>
        </pc:spChg>
      </pc:sldChg>
      <pc:sldChg chg="modSp mod">
        <pc:chgData name="Simon Rundell" userId="f00333a0ff000e2d" providerId="LiveId" clId="{D7BAAAB2-5385-4E98-B221-89AF3D2B3CE3}" dt="2025-03-03T09:42:28.817" v="353"/>
        <pc:sldMkLst>
          <pc:docMk/>
          <pc:sldMk cId="3724187459" sldId="267"/>
        </pc:sldMkLst>
        <pc:spChg chg="mod">
          <ac:chgData name="Simon Rundell" userId="f00333a0ff000e2d" providerId="LiveId" clId="{D7BAAAB2-5385-4E98-B221-89AF3D2B3CE3}" dt="2025-03-03T09:42:28.817" v="353"/>
          <ac:spMkLst>
            <pc:docMk/>
            <pc:sldMk cId="3724187459" sldId="267"/>
            <ac:spMk id="4" creationId="{D520C767-7F77-109C-9F54-374530B7F063}"/>
          </ac:spMkLst>
        </pc:spChg>
      </pc:sldChg>
      <pc:sldChg chg="addSp delSp modSp mod modTransition">
        <pc:chgData name="Simon Rundell" userId="f00333a0ff000e2d" providerId="LiveId" clId="{D7BAAAB2-5385-4E98-B221-89AF3D2B3CE3}" dt="2025-03-03T10:04:16.900" v="735" actId="21"/>
        <pc:sldMkLst>
          <pc:docMk/>
          <pc:sldMk cId="1388297635" sldId="268"/>
        </pc:sldMkLst>
        <pc:spChg chg="mod">
          <ac:chgData name="Simon Rundell" userId="f00333a0ff000e2d" providerId="LiveId" clId="{D7BAAAB2-5385-4E98-B221-89AF3D2B3CE3}" dt="2025-03-03T09:57:18.403" v="579" actId="113"/>
          <ac:spMkLst>
            <pc:docMk/>
            <pc:sldMk cId="1388297635" sldId="268"/>
            <ac:spMk id="2" creationId="{B2694A31-80EC-DA39-FFC0-FCE3068F06EA}"/>
          </ac:spMkLst>
        </pc:spChg>
        <pc:spChg chg="add mod">
          <ac:chgData name="Simon Rundell" userId="f00333a0ff000e2d" providerId="LiveId" clId="{D7BAAAB2-5385-4E98-B221-89AF3D2B3CE3}" dt="2025-03-03T09:43:28.620" v="363" actId="1076"/>
          <ac:spMkLst>
            <pc:docMk/>
            <pc:sldMk cId="1388297635" sldId="268"/>
            <ac:spMk id="7" creationId="{A74F280D-ACE0-F51F-0C24-F0C47A14238B}"/>
          </ac:spMkLst>
        </pc:spChg>
      </pc:sldChg>
      <pc:sldChg chg="delSp del mod delAnim">
        <pc:chgData name="Simon Rundell" userId="f00333a0ff000e2d" providerId="LiveId" clId="{D7BAAAB2-5385-4E98-B221-89AF3D2B3CE3}" dt="2025-03-03T09:44:05.412" v="366" actId="2696"/>
        <pc:sldMkLst>
          <pc:docMk/>
          <pc:sldMk cId="908260664" sldId="269"/>
        </pc:sldMkLst>
      </pc:sldChg>
      <pc:sldChg chg="addSp modSp mod">
        <pc:chgData name="Simon Rundell" userId="f00333a0ff000e2d" providerId="LiveId" clId="{D7BAAAB2-5385-4E98-B221-89AF3D2B3CE3}" dt="2025-03-03T10:11:30.944" v="1023" actId="1076"/>
        <pc:sldMkLst>
          <pc:docMk/>
          <pc:sldMk cId="2530435950" sldId="271"/>
        </pc:sldMkLst>
        <pc:spChg chg="add mod">
          <ac:chgData name="Simon Rundell" userId="f00333a0ff000e2d" providerId="LiveId" clId="{D7BAAAB2-5385-4E98-B221-89AF3D2B3CE3}" dt="2025-03-03T10:11:30.944" v="1023" actId="1076"/>
          <ac:spMkLst>
            <pc:docMk/>
            <pc:sldMk cId="2530435950" sldId="271"/>
            <ac:spMk id="2" creationId="{214E3BE1-C01A-D4AE-A197-67489D06995F}"/>
          </ac:spMkLst>
        </pc:spChg>
      </pc:sldChg>
      <pc:sldChg chg="addSp delSp modSp add mod modTransition delAnim modAnim">
        <pc:chgData name="Simon Rundell" userId="f00333a0ff000e2d" providerId="LiveId" clId="{D7BAAAB2-5385-4E98-B221-89AF3D2B3CE3}" dt="2025-03-03T09:25:01.638" v="50"/>
        <pc:sldMkLst>
          <pc:docMk/>
          <pc:sldMk cId="3273206652" sldId="276"/>
        </pc:sldMkLst>
        <pc:spChg chg="mod">
          <ac:chgData name="Simon Rundell" userId="f00333a0ff000e2d" providerId="LiveId" clId="{D7BAAAB2-5385-4E98-B221-89AF3D2B3CE3}" dt="2025-03-03T09:22:22.291" v="1" actId="1076"/>
          <ac:spMkLst>
            <pc:docMk/>
            <pc:sldMk cId="3273206652" sldId="276"/>
            <ac:spMk id="4" creationId="{5BA2EA1A-464C-83C7-589A-F2D945AC4EB0}"/>
          </ac:spMkLst>
        </pc:spChg>
        <pc:spChg chg="add mod">
          <ac:chgData name="Simon Rundell" userId="f00333a0ff000e2d" providerId="LiveId" clId="{D7BAAAB2-5385-4E98-B221-89AF3D2B3CE3}" dt="2025-03-03T09:24:45.762" v="48" actId="1076"/>
          <ac:spMkLst>
            <pc:docMk/>
            <pc:sldMk cId="3273206652" sldId="276"/>
            <ac:spMk id="6" creationId="{5CC249EA-812D-C01D-2DF9-1306E7044E87}"/>
          </ac:spMkLst>
        </pc:spChg>
        <pc:graphicFrameChg chg="add mod modGraphic">
          <ac:chgData name="Simon Rundell" userId="f00333a0ff000e2d" providerId="LiveId" clId="{D7BAAAB2-5385-4E98-B221-89AF3D2B3CE3}" dt="2025-03-03T09:24:31.966" v="43" actId="20577"/>
          <ac:graphicFrameMkLst>
            <pc:docMk/>
            <pc:sldMk cId="3273206652" sldId="276"/>
            <ac:graphicFrameMk id="5" creationId="{AEE5029E-CE2F-3467-DB22-13D1C4CFE987}"/>
          </ac:graphicFrameMkLst>
        </pc:graphicFrameChg>
      </pc:sldChg>
      <pc:sldChg chg="addSp delSp modSp add mod modTransition delAnim modAnim">
        <pc:chgData name="Simon Rundell" userId="f00333a0ff000e2d" providerId="LiveId" clId="{D7BAAAB2-5385-4E98-B221-89AF3D2B3CE3}" dt="2025-03-03T10:21:35.024" v="1058" actId="20577"/>
        <pc:sldMkLst>
          <pc:docMk/>
          <pc:sldMk cId="3773346399" sldId="277"/>
        </pc:sldMkLst>
        <pc:spChg chg="add mod">
          <ac:chgData name="Simon Rundell" userId="f00333a0ff000e2d" providerId="LiveId" clId="{D7BAAAB2-5385-4E98-B221-89AF3D2B3CE3}" dt="2025-03-03T09:56:56.924" v="578" actId="113"/>
          <ac:spMkLst>
            <pc:docMk/>
            <pc:sldMk cId="3773346399" sldId="277"/>
            <ac:spMk id="2" creationId="{75ABB222-870D-255B-5EE0-C5CC31EBBAA6}"/>
          </ac:spMkLst>
        </pc:spChg>
        <pc:spChg chg="add mod">
          <ac:chgData name="Simon Rundell" userId="f00333a0ff000e2d" providerId="LiveId" clId="{D7BAAAB2-5385-4E98-B221-89AF3D2B3CE3}" dt="2025-03-03T10:21:35.024" v="1058" actId="20577"/>
          <ac:spMkLst>
            <pc:docMk/>
            <pc:sldMk cId="3773346399" sldId="277"/>
            <ac:spMk id="3" creationId="{6EB889D6-C52F-8EF8-CB8A-C72F10F04A8E}"/>
          </ac:spMkLst>
        </pc:spChg>
      </pc:sldChg>
      <pc:sldChg chg="addSp delSp modSp add mod delAnim modAnim modNotesTx">
        <pc:chgData name="Simon Rundell" userId="f00333a0ff000e2d" providerId="LiveId" clId="{D7BAAAB2-5385-4E98-B221-89AF3D2B3CE3}" dt="2025-03-03T10:22:06.606" v="1061" actId="20577"/>
        <pc:sldMkLst>
          <pc:docMk/>
          <pc:sldMk cId="1739443711" sldId="278"/>
        </pc:sldMkLst>
        <pc:spChg chg="add mod">
          <ac:chgData name="Simon Rundell" userId="f00333a0ff000e2d" providerId="LiveId" clId="{D7BAAAB2-5385-4E98-B221-89AF3D2B3CE3}" dt="2025-03-03T10:04:36.479" v="740" actId="1076"/>
          <ac:spMkLst>
            <pc:docMk/>
            <pc:sldMk cId="1739443711" sldId="278"/>
            <ac:spMk id="8" creationId="{3797699B-780C-45BA-29BB-FEDE3E2992BA}"/>
          </ac:spMkLst>
        </pc:spChg>
        <pc:spChg chg="add mod">
          <ac:chgData name="Simon Rundell" userId="f00333a0ff000e2d" providerId="LiveId" clId="{D7BAAAB2-5385-4E98-B221-89AF3D2B3CE3}" dt="2025-03-03T10:22:06.606" v="1061" actId="20577"/>
          <ac:spMkLst>
            <pc:docMk/>
            <pc:sldMk cId="1739443711" sldId="278"/>
            <ac:spMk id="9" creationId="{B6868F14-DF83-62F1-40AB-D3D1C405C5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5FEE-DC6F-424E-B852-724190366D71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6189-3B86-4A9A-AEBA-3D483DEB9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8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CDN – Cloudflare, Akamai, Fastly</a:t>
            </a:r>
          </a:p>
          <a:p>
            <a:r>
              <a:rPr lang="en-GB" dirty="0"/>
              <a:t>Load Balancing – AWS Elastic Load Balancing, Nginx, </a:t>
            </a:r>
            <a:r>
              <a:rPr lang="en-GB" dirty="0" err="1"/>
              <a:t>HAProxy</a:t>
            </a:r>
            <a:endParaRPr lang="en-GB" dirty="0"/>
          </a:p>
          <a:p>
            <a:r>
              <a:rPr lang="en-GB" dirty="0"/>
              <a:t>Rate Limiting – Fail2ban, iptables, Nginx rate limiting</a:t>
            </a:r>
          </a:p>
          <a:p>
            <a:r>
              <a:rPr lang="en-GB" dirty="0"/>
              <a:t>Web Application Firewall – Cloudflare, AWS, </a:t>
            </a:r>
            <a:r>
              <a:rPr lang="en-GB" dirty="0" err="1"/>
              <a:t>ModSecurity</a:t>
            </a:r>
            <a:r>
              <a:rPr lang="en-GB" dirty="0"/>
              <a:t> for Apache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46189-3B86-4A9A-AEBA-3D483DEB9D0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8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0020"/>
            <a:ext cx="9144000" cy="71561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10DF-B555-4D30-B35E-2297D59E32D0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0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79F-E600-4AC1-A639-0B9FB8286C38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0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5D60-A842-4D08-9D7D-A7A57AB501A2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4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F1F9-9322-493A-A9EE-BB75692CE5F5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6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51-4D5E-4D23-8181-86A5B05D5351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9FCA-87F3-427A-B1A2-15346103C68A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7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F709-7E2D-49E6-A629-D8E3363D194F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3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A921-9375-4BAA-A7C2-7975528669FA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5425-F285-48AE-A409-A618E3EEA628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A94D-7D6A-4378-93F6-A3A33186E34B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1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C0F9-687B-4417-9D77-CE2D7AD8C321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18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</a:extLst>
            </p:cNvPr>
            <p:cNvSpPr/>
            <p:nvPr/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9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</a:extLst>
            </p:cNvPr>
            <p:cNvSpPr/>
            <p:nvPr/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0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</a:extLst>
            </p:cNvPr>
            <p:cNvSpPr/>
            <p:nvPr/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</a:extLst>
            </p:cNvPr>
            <p:cNvSpPr/>
            <p:nvPr/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</a:extLst>
            </p:cNvPr>
            <p:cNvSpPr/>
            <p:nvPr/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Oval 22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</a:extLst>
            </p:cNvPr>
            <p:cNvSpPr/>
            <p:nvPr/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96" y="365125"/>
            <a:ext cx="9018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FD30-2122-4F4A-97B4-D0A849E36C5F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8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BC82-C7F9-35E4-4B58-F7FE729D9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4749" y="2441164"/>
            <a:ext cx="8367251" cy="23876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GB" sz="8000" b="1" dirty="0"/>
              <a:t>The CIA triad </a:t>
            </a:r>
            <a:r>
              <a:rPr lang="en-GB" sz="8000" dirty="0"/>
              <a:t>m</a:t>
            </a:r>
            <a:r>
              <a:rPr lang="en-GB" sz="8000" b="1" dirty="0"/>
              <a:t>odel explained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BDACC-6E7A-802B-B731-D426FEB36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152" y="5744595"/>
            <a:ext cx="9144000" cy="493776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Confidentiality – Integrity - Availability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C90E4-1E83-73EE-0C98-116233851EC2}"/>
              </a:ext>
            </a:extLst>
          </p:cNvPr>
          <p:cNvSpPr txBox="1"/>
          <p:nvPr/>
        </p:nvSpPr>
        <p:spPr>
          <a:xfrm>
            <a:off x="162838" y="234908"/>
            <a:ext cx="4233851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b="1" dirty="0"/>
              <a:t>Simon Rundell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455EA-09B6-34A0-8A7B-149209D38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2472"/>
            <a:ext cx="2305372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3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78CD-ACD3-B3BF-9CB1-03261377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96" y="365125"/>
            <a:ext cx="9856304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The CIA triad model explained</a:t>
            </a:r>
          </a:p>
        </p:txBody>
      </p:sp>
      <p:pic>
        <p:nvPicPr>
          <p:cNvPr id="2050" name="Picture 2" descr="Blank Coloured Envelopes - Aura Print">
            <a:extLst>
              <a:ext uri="{FF2B5EF4-FFF2-40B4-BE49-F238E27FC236}">
                <a16:creationId xmlns:a16="http://schemas.microsoft.com/office/drawing/2014/main" id="{FA5BB776-5999-1230-BD68-02848D4F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8" y="0"/>
            <a:ext cx="6744929" cy="867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E31076-08C2-F79D-2152-8208BCC3939E}"/>
              </a:ext>
            </a:extLst>
          </p:cNvPr>
          <p:cNvSpPr txBox="1"/>
          <p:nvPr/>
        </p:nvSpPr>
        <p:spPr>
          <a:xfrm>
            <a:off x="7197213" y="3286557"/>
            <a:ext cx="4315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…with envelopes!</a:t>
            </a:r>
          </a:p>
        </p:txBody>
      </p:sp>
    </p:spTree>
    <p:extLst>
      <p:ext uri="{BB962C8B-B14F-4D97-AF65-F5344CB8AC3E}">
        <p14:creationId xmlns:p14="http://schemas.microsoft.com/office/powerpoint/2010/main" val="62785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00883F-A1DE-A642-7C3D-F9E9D738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18271"/>
            <a:ext cx="10515600" cy="9711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Access Control</a:t>
            </a:r>
          </a:p>
        </p:txBody>
      </p:sp>
    </p:spTree>
    <p:extLst>
      <p:ext uri="{BB962C8B-B14F-4D97-AF65-F5344CB8AC3E}">
        <p14:creationId xmlns:p14="http://schemas.microsoft.com/office/powerpoint/2010/main" val="332778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B2C3B-64A0-7D99-248C-45572D4BF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59C1FA-4AC0-C28D-4FB6-8E086A18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11817"/>
            <a:ext cx="10515600" cy="9711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Access Control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D7B5CB-085E-9460-8590-84E229925486}"/>
              </a:ext>
            </a:extLst>
          </p:cNvPr>
          <p:cNvSpPr txBox="1"/>
          <p:nvPr/>
        </p:nvSpPr>
        <p:spPr>
          <a:xfrm>
            <a:off x="1676400" y="1524000"/>
            <a:ext cx="7759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Brute Force Password attacks</a:t>
            </a:r>
          </a:p>
        </p:txBody>
      </p:sp>
    </p:spTree>
    <p:extLst>
      <p:ext uri="{BB962C8B-B14F-4D97-AF65-F5344CB8AC3E}">
        <p14:creationId xmlns:p14="http://schemas.microsoft.com/office/powerpoint/2010/main" val="3322415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F99E4-D0C3-C7E4-B0E6-A08444BA3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A2EA1A-464C-83C7-589A-F2D945AC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17649"/>
            <a:ext cx="10515600" cy="9711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Access Control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E5029E-CE2F-3467-DB22-13D1C4CFE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075304"/>
              </p:ext>
            </p:extLst>
          </p:nvPr>
        </p:nvGraphicFramePr>
        <p:xfrm>
          <a:off x="580103" y="2403704"/>
          <a:ext cx="10503826" cy="4023360"/>
        </p:xfrm>
        <a:graphic>
          <a:graphicData uri="http://schemas.openxmlformats.org/drawingml/2006/table">
            <a:tbl>
              <a:tblPr/>
              <a:tblGrid>
                <a:gridCol w="2091346">
                  <a:extLst>
                    <a:ext uri="{9D8B030D-6E8A-4147-A177-3AD203B41FA5}">
                      <a16:colId xmlns:a16="http://schemas.microsoft.com/office/drawing/2014/main" val="37596102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742787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203124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365738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39010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Password Complexity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6 Characters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</a:rPr>
                        <a:t>8 Characters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</a:rPr>
                        <a:t>10 Characters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12 Characters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21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/>
                        <a:t>Lowercase only</a:t>
                      </a:r>
                      <a:r>
                        <a:rPr lang="en-GB"/>
                        <a:t> (a-z)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Instant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 second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&lt;1 hour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 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893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 dirty="0"/>
                        <a:t>Lower + Uppercase</a:t>
                      </a:r>
                      <a:r>
                        <a:rPr lang="en-GB" dirty="0"/>
                        <a:t>         (a-z, A-Z)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 second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 hour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 week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&lt;100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121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Letters + Numbers</a:t>
                      </a:r>
                      <a:r>
                        <a:rPr lang="en-US" dirty="0"/>
                        <a:t>          (a-z, A-Z, 0-9)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 second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 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 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&lt;1000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441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/>
                        <a:t>Letters, Numbers, Symbols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 second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 week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&lt;100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Millions of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54170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CC249EA-812D-C01D-2DF9-1306E7044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03" y="1488841"/>
            <a:ext cx="112909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Estimated Brute Force Time (Offline Attacks)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Using a high-powered computer with a modern GPU, here’s an estimate of how long it might take to crack a password via brute force: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32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1B802-CDA3-899F-1A2C-BE426029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824766-D9F3-2EA4-04CC-AF634450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450"/>
            <a:ext cx="10515600" cy="9711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Access Control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BB222-870D-255B-5EE0-C5CC31EBBAA6}"/>
              </a:ext>
            </a:extLst>
          </p:cNvPr>
          <p:cNvSpPr txBox="1"/>
          <p:nvPr/>
        </p:nvSpPr>
        <p:spPr>
          <a:xfrm>
            <a:off x="1676400" y="1524000"/>
            <a:ext cx="6952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Man-in-the-Middle attacks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889D6-C52F-8EF8-CB8A-C72F10F04A8E}"/>
              </a:ext>
            </a:extLst>
          </p:cNvPr>
          <p:cNvSpPr txBox="1"/>
          <p:nvPr/>
        </p:nvSpPr>
        <p:spPr>
          <a:xfrm>
            <a:off x="1676400" y="2443244"/>
            <a:ext cx="84088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Multifactor Authentication (MFA/2FA)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Public / Private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SSH Key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End-to-end Encryption (E2EE)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Transport Layer Security (TLS/HTTPS)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Virtual Private Networks (VPNs)</a:t>
            </a:r>
          </a:p>
        </p:txBody>
      </p:sp>
    </p:spTree>
    <p:extLst>
      <p:ext uri="{BB962C8B-B14F-4D97-AF65-F5344CB8AC3E}">
        <p14:creationId xmlns:p14="http://schemas.microsoft.com/office/powerpoint/2010/main" val="37733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BFED5-1AC3-00BB-7B80-652D2317E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9CBC9F-65D0-8ECD-4925-DDED50D6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18271"/>
            <a:ext cx="10515600" cy="9711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Checksums</a:t>
            </a:r>
          </a:p>
        </p:txBody>
      </p:sp>
    </p:spTree>
    <p:extLst>
      <p:ext uri="{BB962C8B-B14F-4D97-AF65-F5344CB8AC3E}">
        <p14:creationId xmlns:p14="http://schemas.microsoft.com/office/powerpoint/2010/main" val="304362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FC306-1405-FDA2-F733-76815ACF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D94CED-2980-637E-5F4F-5AF4CC44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1948"/>
            <a:ext cx="10515600" cy="9711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Checksums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BD727-A2CB-46C3-747D-C25BC801277B}"/>
              </a:ext>
            </a:extLst>
          </p:cNvPr>
          <p:cNvSpPr txBox="1"/>
          <p:nvPr/>
        </p:nvSpPr>
        <p:spPr>
          <a:xfrm>
            <a:off x="1676400" y="1622322"/>
            <a:ext cx="8866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Malware such as viruses &amp; trojans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2C432-50A1-CDF5-21C1-A7413399A6CB}"/>
              </a:ext>
            </a:extLst>
          </p:cNvPr>
          <p:cNvSpPr txBox="1"/>
          <p:nvPr/>
        </p:nvSpPr>
        <p:spPr>
          <a:xfrm>
            <a:off x="1676400" y="2509390"/>
            <a:ext cx="9286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Anti-malware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Firewalls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Ransomware protection such as controlled folder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 </a:t>
            </a:r>
            <a:r>
              <a:rPr lang="en-GB" sz="3600" dirty="0">
                <a:solidFill>
                  <a:srgbClr val="FF0000"/>
                </a:solidFill>
              </a:rPr>
              <a:t>also, </a:t>
            </a:r>
            <a:r>
              <a:rPr lang="en-GB" sz="3600" dirty="0"/>
              <a:t>user training to prevent phishing attacks</a:t>
            </a:r>
          </a:p>
        </p:txBody>
      </p:sp>
    </p:spTree>
    <p:extLst>
      <p:ext uri="{BB962C8B-B14F-4D97-AF65-F5344CB8AC3E}">
        <p14:creationId xmlns:p14="http://schemas.microsoft.com/office/powerpoint/2010/main" val="38834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9E194-3706-C276-919B-00D4B320A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20C767-7F77-109C-9F54-374530B7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18271"/>
            <a:ext cx="10515600" cy="9711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Backups / Redundancy</a:t>
            </a:r>
          </a:p>
        </p:txBody>
      </p:sp>
    </p:spTree>
    <p:extLst>
      <p:ext uri="{BB962C8B-B14F-4D97-AF65-F5344CB8AC3E}">
        <p14:creationId xmlns:p14="http://schemas.microsoft.com/office/powerpoint/2010/main" val="372418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6275E-5242-F3F7-E94D-FEB4FD39E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94A31-80EC-DA39-FFC0-FCE3068F06EA}"/>
              </a:ext>
            </a:extLst>
          </p:cNvPr>
          <p:cNvSpPr txBox="1"/>
          <p:nvPr/>
        </p:nvSpPr>
        <p:spPr>
          <a:xfrm>
            <a:off x="1676400" y="1710814"/>
            <a:ext cx="9468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Disaster Recovery after systems failure, malicious damage or user error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74F280D-ACE0-F51F-0C24-F0C47A14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91613"/>
            <a:ext cx="10515600" cy="9711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Backups / Redundancy</a:t>
            </a:r>
          </a:p>
        </p:txBody>
      </p:sp>
    </p:spTree>
    <p:extLst>
      <p:ext uri="{BB962C8B-B14F-4D97-AF65-F5344CB8AC3E}">
        <p14:creationId xmlns:p14="http://schemas.microsoft.com/office/powerpoint/2010/main" val="138829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5EE3F-3254-ECE1-5541-EBF121039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CD70676-B2CD-92A5-F2D3-C2E6D4F5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91613"/>
            <a:ext cx="10515600" cy="9711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Backups / Redundancy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7699B-780C-45BA-29BB-FEDE3E2992BA}"/>
              </a:ext>
            </a:extLst>
          </p:cNvPr>
          <p:cNvSpPr txBox="1"/>
          <p:nvPr/>
        </p:nvSpPr>
        <p:spPr>
          <a:xfrm>
            <a:off x="1676400" y="1734719"/>
            <a:ext cx="4099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DoS Prevention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68F14-DF83-62F1-40AB-D3D1C405C517}"/>
              </a:ext>
            </a:extLst>
          </p:cNvPr>
          <p:cNvSpPr txBox="1"/>
          <p:nvPr/>
        </p:nvSpPr>
        <p:spPr>
          <a:xfrm>
            <a:off x="1676400" y="2531442"/>
            <a:ext cx="9468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Increase capacity with Content Delivery Networks (CDNs)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Load Balancing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Rate Limiting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Web Application Firewall</a:t>
            </a:r>
          </a:p>
        </p:txBody>
      </p:sp>
    </p:spTree>
    <p:extLst>
      <p:ext uri="{BB962C8B-B14F-4D97-AF65-F5344CB8AC3E}">
        <p14:creationId xmlns:p14="http://schemas.microsoft.com/office/powerpoint/2010/main" val="1739443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72B918-960E-5A50-3C21-0EF25728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847" y="2887184"/>
            <a:ext cx="10515600" cy="28527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How the CIA triad protocol can be used to analyse an attack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10955-6658-537E-A476-3511ECECF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318" y="1295118"/>
            <a:ext cx="10515600" cy="1500187"/>
          </a:xfrm>
        </p:spPr>
        <p:txBody>
          <a:bodyPr>
            <a:normAutofit/>
          </a:bodyPr>
          <a:lstStyle/>
          <a:p>
            <a:r>
              <a:rPr lang="en-GB" sz="5400" dirty="0"/>
              <a:t>Learning Objective:</a:t>
            </a:r>
          </a:p>
        </p:txBody>
      </p:sp>
    </p:spTree>
    <p:extLst>
      <p:ext uri="{BB962C8B-B14F-4D97-AF65-F5344CB8AC3E}">
        <p14:creationId xmlns:p14="http://schemas.microsoft.com/office/powerpoint/2010/main" val="377929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EC5DD-BCB8-5B55-F280-351C2CEA1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9A2014-6D13-5698-14D0-B74FBA7C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18271"/>
            <a:ext cx="10515600" cy="9711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17642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81381E1B-CA6B-0218-45F2-DB5C90AA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86451"/>
            <a:ext cx="10515600" cy="97119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GB" sz="6000" dirty="0"/>
              <a:t>Consolidation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DC9DC-F424-8F85-5B6E-8640E862FFDC}"/>
              </a:ext>
            </a:extLst>
          </p:cNvPr>
          <p:cNvSpPr txBox="1"/>
          <p:nvPr/>
        </p:nvSpPr>
        <p:spPr>
          <a:xfrm>
            <a:off x="2152650" y="3017520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Please complete your worksheet on managing CIA threats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4E3BE1-C01A-D4AE-A197-67489D06995F}"/>
              </a:ext>
            </a:extLst>
          </p:cNvPr>
          <p:cNvSpPr txBox="1"/>
          <p:nvPr/>
        </p:nvSpPr>
        <p:spPr>
          <a:xfrm>
            <a:off x="9063318" y="3932336"/>
            <a:ext cx="976032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3 mins</a:t>
            </a:r>
          </a:p>
        </p:txBody>
      </p:sp>
    </p:spTree>
    <p:extLst>
      <p:ext uri="{BB962C8B-B14F-4D97-AF65-F5344CB8AC3E}">
        <p14:creationId xmlns:p14="http://schemas.microsoft.com/office/powerpoint/2010/main" val="2530435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97FF1-5C24-226F-6DF3-24E770D7F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34C038-DD32-715E-1F93-2F63855C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18271"/>
            <a:ext cx="10515600" cy="9711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Thank you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3CC8F26-FFE0-A9F6-3F01-DE7833F179AF}"/>
              </a:ext>
            </a:extLst>
          </p:cNvPr>
          <p:cNvSpPr txBox="1">
            <a:spLocks/>
          </p:cNvSpPr>
          <p:nvPr/>
        </p:nvSpPr>
        <p:spPr>
          <a:xfrm>
            <a:off x="1524000" y="5490595"/>
            <a:ext cx="9144000" cy="493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Ambition – Collaboration - Energy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76427-B305-44D3-B995-AD1E68D9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2472"/>
            <a:ext cx="2305372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8126-CAA5-17D6-4ACF-5511ADD4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48" y="-11802"/>
            <a:ext cx="10605052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CIA triad model</a:t>
            </a:r>
          </a:p>
        </p:txBody>
      </p:sp>
      <p:pic>
        <p:nvPicPr>
          <p:cNvPr id="6" name="Picture 5" descr="A person in a hat and coat&#10;&#10;AI-generated content may be incorrect.">
            <a:extLst>
              <a:ext uri="{FF2B5EF4-FFF2-40B4-BE49-F238E27FC236}">
                <a16:creationId xmlns:a16="http://schemas.microsoft.com/office/drawing/2014/main" id="{2A0025C0-586D-3152-B9B9-C68F787B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49" y="1461949"/>
            <a:ext cx="5007745" cy="5007745"/>
          </a:xfrm>
          <a:prstGeom prst="rect">
            <a:avLst/>
          </a:prstGeom>
        </p:spPr>
      </p:pic>
      <p:pic>
        <p:nvPicPr>
          <p:cNvPr id="1026" name="Picture 2" descr="Central Intelligence Agency - Wikipedia">
            <a:extLst>
              <a:ext uri="{FF2B5EF4-FFF2-40B4-BE49-F238E27FC236}">
                <a16:creationId xmlns:a16="http://schemas.microsoft.com/office/drawing/2014/main" id="{EA251A81-709F-991E-6BA0-E2D54C56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811">
            <a:off x="1483107" y="1883351"/>
            <a:ext cx="4218041" cy="42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20FE75-8BFB-AE45-D617-108BA69496BE}"/>
              </a:ext>
            </a:extLst>
          </p:cNvPr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266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34C531-872D-55AC-F3B3-C2C8A29DE041}"/>
              </a:ext>
            </a:extLst>
          </p:cNvPr>
          <p:cNvCxnSpPr>
            <a:cxnSpLocks/>
          </p:cNvCxnSpPr>
          <p:nvPr/>
        </p:nvCxnSpPr>
        <p:spPr>
          <a:xfrm flipV="1">
            <a:off x="0" y="14748"/>
            <a:ext cx="12290323" cy="6828503"/>
          </a:xfrm>
          <a:prstGeom prst="line">
            <a:avLst/>
          </a:prstGeom>
          <a:ln w="266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4A19-6A46-FF04-36C6-28A7AC6F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96" y="365125"/>
            <a:ext cx="9856304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CIA triad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1AE3D-BB32-774D-B2AF-C6E4DAD38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2783"/>
            <a:ext cx="10515600" cy="3634179"/>
          </a:xfrm>
        </p:spPr>
        <p:txBody>
          <a:bodyPr>
            <a:normAutofit/>
          </a:bodyPr>
          <a:lstStyle/>
          <a:p>
            <a:r>
              <a:rPr lang="en-GB" sz="6000" dirty="0"/>
              <a:t>Confidentiality</a:t>
            </a:r>
          </a:p>
          <a:p>
            <a:r>
              <a:rPr lang="en-GB" sz="6000" dirty="0"/>
              <a:t>Integrity</a:t>
            </a:r>
          </a:p>
          <a:p>
            <a:r>
              <a:rPr lang="en-GB" sz="6000" dirty="0"/>
              <a:t>Availability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D5824AE-C526-E83C-1324-CE76AF088F9B}"/>
              </a:ext>
            </a:extLst>
          </p:cNvPr>
          <p:cNvSpPr/>
          <p:nvPr/>
        </p:nvSpPr>
        <p:spPr>
          <a:xfrm>
            <a:off x="0" y="315792"/>
            <a:ext cx="8780745" cy="1325563"/>
          </a:xfrm>
          <a:prstGeom prst="rightArrow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“triad” means three</a:t>
            </a:r>
          </a:p>
        </p:txBody>
      </p:sp>
    </p:spTree>
    <p:extLst>
      <p:ext uri="{BB962C8B-B14F-4D97-AF65-F5344CB8AC3E}">
        <p14:creationId xmlns:p14="http://schemas.microsoft.com/office/powerpoint/2010/main" val="35641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B793-51EC-1D14-6DD9-0A816696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96" y="365125"/>
            <a:ext cx="9856304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Ensuring 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E2B6-07DD-2050-12D6-6A29D9DCC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Access Control</a:t>
            </a:r>
          </a:p>
          <a:p>
            <a:r>
              <a:rPr lang="en-GB" sz="6000" dirty="0"/>
              <a:t>Authentication</a:t>
            </a:r>
          </a:p>
          <a:p>
            <a:r>
              <a:rPr lang="en-GB" sz="6000" dirty="0"/>
              <a:t>Encryption</a:t>
            </a:r>
          </a:p>
        </p:txBody>
      </p:sp>
    </p:spTree>
    <p:extLst>
      <p:ext uri="{BB962C8B-B14F-4D97-AF65-F5344CB8AC3E}">
        <p14:creationId xmlns:p14="http://schemas.microsoft.com/office/powerpoint/2010/main" val="21098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AF8FA-CD1D-3006-3D9F-E7577CF91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EED0-8230-C141-453E-0608808DA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96" y="365125"/>
            <a:ext cx="9856304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Establishing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AD8E7-56EA-79C3-D63A-2FD276FA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Checksums</a:t>
            </a:r>
          </a:p>
          <a:p>
            <a:r>
              <a:rPr lang="en-GB" sz="6000" dirty="0"/>
              <a:t>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40496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C1228-388F-D6A9-F5A9-E8244DF52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12AF-01A2-B997-3478-3C546588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96" y="365125"/>
            <a:ext cx="9856304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Maintaining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8230-49A9-07D4-1810-154B8C05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Backups</a:t>
            </a:r>
          </a:p>
          <a:p>
            <a:r>
              <a:rPr lang="en-GB" sz="6000" dirty="0"/>
              <a:t>Redundancy</a:t>
            </a:r>
          </a:p>
          <a:p>
            <a:r>
              <a:rPr lang="en-GB" sz="6000" dirty="0"/>
              <a:t>Denial of Service (DoS) prevention</a:t>
            </a:r>
          </a:p>
        </p:txBody>
      </p:sp>
    </p:spTree>
    <p:extLst>
      <p:ext uri="{BB962C8B-B14F-4D97-AF65-F5344CB8AC3E}">
        <p14:creationId xmlns:p14="http://schemas.microsoft.com/office/powerpoint/2010/main" val="25197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AC15-92F3-6398-4B40-010C9A0B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96" y="365125"/>
            <a:ext cx="9856304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The CIA triad model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2E26-34DD-819D-0E24-8DDDB4AB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 Control</a:t>
            </a:r>
          </a:p>
          <a:p>
            <a:r>
              <a:rPr lang="en-GB" dirty="0"/>
              <a:t>Authentication</a:t>
            </a:r>
          </a:p>
          <a:p>
            <a:r>
              <a:rPr lang="en-GB" dirty="0"/>
              <a:t>Encryption</a:t>
            </a:r>
          </a:p>
          <a:p>
            <a:r>
              <a:rPr lang="en-GB" dirty="0"/>
              <a:t>Checksums</a:t>
            </a:r>
          </a:p>
          <a:p>
            <a:r>
              <a:rPr lang="en-GB" dirty="0"/>
              <a:t>Digital Signatures</a:t>
            </a:r>
          </a:p>
          <a:p>
            <a:r>
              <a:rPr lang="en-GB" dirty="0"/>
              <a:t>Backups</a:t>
            </a:r>
          </a:p>
          <a:p>
            <a:r>
              <a:rPr lang="en-GB" dirty="0"/>
              <a:t>Redundancy</a:t>
            </a:r>
          </a:p>
          <a:p>
            <a:r>
              <a:rPr lang="en-GB" dirty="0"/>
              <a:t>DoS Prevention</a:t>
            </a:r>
          </a:p>
        </p:txBody>
      </p:sp>
    </p:spTree>
    <p:extLst>
      <p:ext uri="{BB962C8B-B14F-4D97-AF65-F5344CB8AC3E}">
        <p14:creationId xmlns:p14="http://schemas.microsoft.com/office/powerpoint/2010/main" val="163619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C51EF-1E09-6B5C-296B-85DDD08A1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D35E-7036-FBA6-A4AB-1C775F1C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96" y="365125"/>
            <a:ext cx="9856304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GB" dirty="0"/>
              <a:t>The CIA triad model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6F77A-1022-1434-2CC8-D5756F0E8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 Control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Authentication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Encryption</a:t>
            </a:r>
          </a:p>
          <a:p>
            <a:r>
              <a:rPr lang="en-GB" dirty="0"/>
              <a:t>Checksums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Digital Signatures</a:t>
            </a:r>
          </a:p>
          <a:p>
            <a:r>
              <a:rPr lang="en-GB" dirty="0"/>
              <a:t>Backups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Redundancy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DoS Prevention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FB37-6A7E-3A07-0830-F38F32415DDD}"/>
              </a:ext>
            </a:extLst>
          </p:cNvPr>
          <p:cNvSpPr txBox="1"/>
          <p:nvPr/>
        </p:nvSpPr>
        <p:spPr>
          <a:xfrm>
            <a:off x="5894554" y="2922885"/>
            <a:ext cx="5459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15 minutes limits what I will cover this morning</a:t>
            </a:r>
          </a:p>
        </p:txBody>
      </p:sp>
    </p:spTree>
    <p:extLst>
      <p:ext uri="{BB962C8B-B14F-4D97-AF65-F5344CB8AC3E}">
        <p14:creationId xmlns:p14="http://schemas.microsoft.com/office/powerpoint/2010/main" val="23243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inimalXOVTI">
  <a:themeElements>
    <a:clrScheme name="3D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4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er Science Template Version 3.potm" id="{44F5A8E8-F31B-4D69-BCB4-0036704049E5}" vid="{3422C33C-87F5-4B58-925E-EB99FD309C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Science Template Version 3</Template>
  <TotalTime>838</TotalTime>
  <Words>402</Words>
  <Application>Microsoft Office PowerPoint</Application>
  <PresentationFormat>Widescreen</PresentationFormat>
  <Paragraphs>109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Open sans</vt:lpstr>
      <vt:lpstr>Wingdings</vt:lpstr>
      <vt:lpstr>MinimalXOVTI</vt:lpstr>
      <vt:lpstr>The CIA triad model explained</vt:lpstr>
      <vt:lpstr>How the CIA triad protocol can be used to analyse an attack</vt:lpstr>
      <vt:lpstr>CIA triad model</vt:lpstr>
      <vt:lpstr>CIA triad model</vt:lpstr>
      <vt:lpstr>Ensuring confidentiality</vt:lpstr>
      <vt:lpstr>Establishing integrity</vt:lpstr>
      <vt:lpstr>Maintaining availability</vt:lpstr>
      <vt:lpstr>The CIA triad model explained</vt:lpstr>
      <vt:lpstr>The CIA triad model explained</vt:lpstr>
      <vt:lpstr>The CIA triad model explained</vt:lpstr>
      <vt:lpstr>Access Control</vt:lpstr>
      <vt:lpstr>Access Control</vt:lpstr>
      <vt:lpstr>Access Control</vt:lpstr>
      <vt:lpstr>Access Control</vt:lpstr>
      <vt:lpstr>Checksums</vt:lpstr>
      <vt:lpstr>Checksums</vt:lpstr>
      <vt:lpstr>Backups / Redundancy</vt:lpstr>
      <vt:lpstr>Backups / Redundancy</vt:lpstr>
      <vt:lpstr>Backups / Redundancy</vt:lpstr>
      <vt:lpstr>Consolidation</vt:lpstr>
      <vt:lpstr>Consolidation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Rundell</dc:creator>
  <cp:lastModifiedBy>Simon Rundell</cp:lastModifiedBy>
  <cp:revision>5</cp:revision>
  <dcterms:created xsi:type="dcterms:W3CDTF">2025-02-27T10:20:27Z</dcterms:created>
  <dcterms:modified xsi:type="dcterms:W3CDTF">2025-03-05T09:23:37Z</dcterms:modified>
</cp:coreProperties>
</file>