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slideLayouts/slideLayout10.xml" ContentType="application/vnd.openxmlformats-officedocument.presentationml.slideLayout+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8" r:id="rId2"/>
    <p:sldMasterId id="2147483660" r:id="rId3"/>
  </p:sldMasterIdLst>
  <p:sldIdLst>
    <p:sldId id="257" r:id="rId4"/>
    <p:sldId id="304" r:id="rId5"/>
    <p:sldId id="258" r:id="rId6"/>
    <p:sldId id="259" r:id="rId7"/>
    <p:sldId id="260" r:id="rId8"/>
    <p:sldId id="261" r:id="rId9"/>
    <p:sldId id="262" r:id="rId10"/>
    <p:sldId id="264" r:id="rId11"/>
    <p:sldId id="265" r:id="rId12"/>
    <p:sldId id="266" r:id="rId13"/>
    <p:sldId id="267" r:id="rId14"/>
    <p:sldId id="286" r:id="rId15"/>
    <p:sldId id="287" r:id="rId16"/>
    <p:sldId id="288" r:id="rId17"/>
    <p:sldId id="289" r:id="rId18"/>
    <p:sldId id="290" r:id="rId19"/>
    <p:sldId id="291" r:id="rId20"/>
    <p:sldId id="292" r:id="rId21"/>
    <p:sldId id="293" r:id="rId22"/>
    <p:sldId id="300" r:id="rId23"/>
    <p:sldId id="295" r:id="rId24"/>
    <p:sldId id="296" r:id="rId25"/>
    <p:sldId id="297" r:id="rId26"/>
    <p:sldId id="298" r:id="rId27"/>
    <p:sldId id="299" r:id="rId28"/>
    <p:sldId id="302" r:id="rId29"/>
    <p:sldId id="303"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EAFF9C9-DAC0-4605-8450-DFA21337AF8C}" v="2" dt="2025-09-14T07:17:37.24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660"/>
  </p:normalViewPr>
  <p:slideViewPr>
    <p:cSldViewPr snapToGrid="0">
      <p:cViewPr varScale="1">
        <p:scale>
          <a:sx n="97" d="100"/>
          <a:sy n="97" d="100"/>
        </p:scale>
        <p:origin x="1110" y="30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microsoft.com/office/2015/10/relationships/revisionInfo" Target="revisionInfo.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microsoft.com/office/2016/11/relationships/changesInfo" Target="changesInfos/changesInfo1.xml"/><Relationship Id="rId8"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imon Rundell" userId="02f36d3d-9692-43c5-873c-1a596eba61c5" providerId="ADAL" clId="{FB9C8317-8468-4589-A7B7-92F08A7D2D79}"/>
    <pc:docChg chg="custSel delSld modSld">
      <pc:chgData name="Simon Rundell" userId="02f36d3d-9692-43c5-873c-1a596eba61c5" providerId="ADAL" clId="{FB9C8317-8468-4589-A7B7-92F08A7D2D79}" dt="2025-09-10T16:46:20.594" v="221" actId="113"/>
      <pc:docMkLst>
        <pc:docMk/>
      </pc:docMkLst>
      <pc:sldChg chg="addSp delSp modSp mod">
        <pc:chgData name="Simon Rundell" userId="02f36d3d-9692-43c5-873c-1a596eba61c5" providerId="ADAL" clId="{FB9C8317-8468-4589-A7B7-92F08A7D2D79}" dt="2025-09-10T16:26:24.156" v="19" actId="14100"/>
        <pc:sldMkLst>
          <pc:docMk/>
          <pc:sldMk cId="3265445880" sldId="258"/>
        </pc:sldMkLst>
        <pc:spChg chg="mod">
          <ac:chgData name="Simon Rundell" userId="02f36d3d-9692-43c5-873c-1a596eba61c5" providerId="ADAL" clId="{FB9C8317-8468-4589-A7B7-92F08A7D2D79}" dt="2025-09-10T16:25:37.706" v="10" actId="20577"/>
          <ac:spMkLst>
            <pc:docMk/>
            <pc:sldMk cId="3265445880" sldId="258"/>
            <ac:spMk id="2" creationId="{8C171738-35EB-4C9D-834E-8A601947C47E}"/>
          </ac:spMkLst>
        </pc:spChg>
        <pc:spChg chg="mod">
          <ac:chgData name="Simon Rundell" userId="02f36d3d-9692-43c5-873c-1a596eba61c5" providerId="ADAL" clId="{FB9C8317-8468-4589-A7B7-92F08A7D2D79}" dt="2025-09-10T16:26:24.156" v="19" actId="14100"/>
          <ac:spMkLst>
            <pc:docMk/>
            <pc:sldMk cId="3265445880" sldId="258"/>
            <ac:spMk id="3" creationId="{2635300E-D036-4F9A-8761-105D4014E190}"/>
          </ac:spMkLst>
        </pc:spChg>
        <pc:spChg chg="add mod">
          <ac:chgData name="Simon Rundell" userId="02f36d3d-9692-43c5-873c-1a596eba61c5" providerId="ADAL" clId="{FB9C8317-8468-4589-A7B7-92F08A7D2D79}" dt="2025-09-10T16:26:04.038" v="15" actId="1076"/>
          <ac:spMkLst>
            <pc:docMk/>
            <pc:sldMk cId="3265445880" sldId="258"/>
            <ac:spMk id="4" creationId="{4CBA43DD-E324-3911-79D2-B2D935AC36A5}"/>
          </ac:spMkLst>
        </pc:spChg>
      </pc:sldChg>
      <pc:sldChg chg="delSp mod">
        <pc:chgData name="Simon Rundell" userId="02f36d3d-9692-43c5-873c-1a596eba61c5" providerId="ADAL" clId="{FB9C8317-8468-4589-A7B7-92F08A7D2D79}" dt="2025-09-10T16:26:45.364" v="21" actId="478"/>
        <pc:sldMkLst>
          <pc:docMk/>
          <pc:sldMk cId="778565072" sldId="260"/>
        </pc:sldMkLst>
      </pc:sldChg>
      <pc:sldChg chg="delSp modSp mod">
        <pc:chgData name="Simon Rundell" userId="02f36d3d-9692-43c5-873c-1a596eba61c5" providerId="ADAL" clId="{FB9C8317-8468-4589-A7B7-92F08A7D2D79}" dt="2025-09-10T16:36:19.209" v="136" actId="113"/>
        <pc:sldMkLst>
          <pc:docMk/>
          <pc:sldMk cId="2673739395" sldId="262"/>
        </pc:sldMkLst>
        <pc:spChg chg="mod">
          <ac:chgData name="Simon Rundell" userId="02f36d3d-9692-43c5-873c-1a596eba61c5" providerId="ADAL" clId="{FB9C8317-8468-4589-A7B7-92F08A7D2D79}" dt="2025-09-10T16:36:19.209" v="136" actId="113"/>
          <ac:spMkLst>
            <pc:docMk/>
            <pc:sldMk cId="2673739395" sldId="262"/>
            <ac:spMk id="3" creationId="{C2EB76FD-8051-4F9C-8CD1-8400BBEB965B}"/>
          </ac:spMkLst>
        </pc:spChg>
        <pc:spChg chg="mod">
          <ac:chgData name="Simon Rundell" userId="02f36d3d-9692-43c5-873c-1a596eba61c5" providerId="ADAL" clId="{FB9C8317-8468-4589-A7B7-92F08A7D2D79}" dt="2025-09-10T16:36:11.948" v="135" actId="14100"/>
          <ac:spMkLst>
            <pc:docMk/>
            <pc:sldMk cId="2673739395" sldId="262"/>
            <ac:spMk id="4" creationId="{54D8B4EF-C9B3-141A-4D99-7B8393380FDF}"/>
          </ac:spMkLst>
        </pc:spChg>
      </pc:sldChg>
      <pc:sldChg chg="addSp delSp modSp del mod">
        <pc:chgData name="Simon Rundell" userId="02f36d3d-9692-43c5-873c-1a596eba61c5" providerId="ADAL" clId="{FB9C8317-8468-4589-A7B7-92F08A7D2D79}" dt="2025-09-10T16:35:48.231" v="131" actId="2696"/>
        <pc:sldMkLst>
          <pc:docMk/>
          <pc:sldMk cId="2595513247" sldId="263"/>
        </pc:sldMkLst>
      </pc:sldChg>
      <pc:sldChg chg="delSp mod">
        <pc:chgData name="Simon Rundell" userId="02f36d3d-9692-43c5-873c-1a596eba61c5" providerId="ADAL" clId="{FB9C8317-8468-4589-A7B7-92F08A7D2D79}" dt="2025-09-10T16:36:32.292" v="138" actId="478"/>
        <pc:sldMkLst>
          <pc:docMk/>
          <pc:sldMk cId="4025938535" sldId="264"/>
        </pc:sldMkLst>
      </pc:sldChg>
      <pc:sldChg chg="delSp modSp mod">
        <pc:chgData name="Simon Rundell" userId="02f36d3d-9692-43c5-873c-1a596eba61c5" providerId="ADAL" clId="{FB9C8317-8468-4589-A7B7-92F08A7D2D79}" dt="2025-09-10T16:39:44.888" v="158" actId="1076"/>
        <pc:sldMkLst>
          <pc:docMk/>
          <pc:sldMk cId="3484797940" sldId="267"/>
        </pc:sldMkLst>
        <pc:spChg chg="mod">
          <ac:chgData name="Simon Rundell" userId="02f36d3d-9692-43c5-873c-1a596eba61c5" providerId="ADAL" clId="{FB9C8317-8468-4589-A7B7-92F08A7D2D79}" dt="2025-09-10T16:37:24.536" v="143" actId="20577"/>
          <ac:spMkLst>
            <pc:docMk/>
            <pc:sldMk cId="3484797940" sldId="267"/>
            <ac:spMk id="3" creationId="{AF553527-673D-4755-8BE5-8B6E19EDEED8}"/>
          </ac:spMkLst>
        </pc:spChg>
        <pc:spChg chg="mod">
          <ac:chgData name="Simon Rundell" userId="02f36d3d-9692-43c5-873c-1a596eba61c5" providerId="ADAL" clId="{FB9C8317-8468-4589-A7B7-92F08A7D2D79}" dt="2025-09-10T16:39:44.888" v="158" actId="1076"/>
          <ac:spMkLst>
            <pc:docMk/>
            <pc:sldMk cId="3484797940" sldId="267"/>
            <ac:spMk id="4" creationId="{9C099D9B-D71D-E7E1-082F-7976903C0A39}"/>
          </ac:spMkLst>
        </pc:spChg>
      </pc:sldChg>
      <pc:sldChg chg="modSp mod">
        <pc:chgData name="Simon Rundell" userId="02f36d3d-9692-43c5-873c-1a596eba61c5" providerId="ADAL" clId="{FB9C8317-8468-4589-A7B7-92F08A7D2D79}" dt="2025-09-10T16:37:46.306" v="145" actId="1076"/>
        <pc:sldMkLst>
          <pc:docMk/>
          <pc:sldMk cId="4257201872" sldId="286"/>
        </pc:sldMkLst>
        <pc:spChg chg="mod">
          <ac:chgData name="Simon Rundell" userId="02f36d3d-9692-43c5-873c-1a596eba61c5" providerId="ADAL" clId="{FB9C8317-8468-4589-A7B7-92F08A7D2D79}" dt="2025-09-10T16:37:33.224" v="144" actId="1076"/>
          <ac:spMkLst>
            <pc:docMk/>
            <pc:sldMk cId="4257201872" sldId="286"/>
            <ac:spMk id="3" creationId="{00000000-0000-0000-0000-000000000000}"/>
          </ac:spMkLst>
        </pc:spChg>
        <pc:spChg chg="mod">
          <ac:chgData name="Simon Rundell" userId="02f36d3d-9692-43c5-873c-1a596eba61c5" providerId="ADAL" clId="{FB9C8317-8468-4589-A7B7-92F08A7D2D79}" dt="2025-09-10T16:37:46.306" v="145" actId="1076"/>
          <ac:spMkLst>
            <pc:docMk/>
            <pc:sldMk cId="4257201872" sldId="286"/>
            <ac:spMk id="8" creationId="{33F16593-CB2F-5940-5974-A6463D329D09}"/>
          </ac:spMkLst>
        </pc:spChg>
      </pc:sldChg>
      <pc:sldChg chg="delSp modSp mod">
        <pc:chgData name="Simon Rundell" userId="02f36d3d-9692-43c5-873c-1a596eba61c5" providerId="ADAL" clId="{FB9C8317-8468-4589-A7B7-92F08A7D2D79}" dt="2025-09-10T16:39:52.578" v="159" actId="1076"/>
        <pc:sldMkLst>
          <pc:docMk/>
          <pc:sldMk cId="1877463004" sldId="287"/>
        </pc:sldMkLst>
        <pc:spChg chg="mod">
          <ac:chgData name="Simon Rundell" userId="02f36d3d-9692-43c5-873c-1a596eba61c5" providerId="ADAL" clId="{FB9C8317-8468-4589-A7B7-92F08A7D2D79}" dt="2025-09-10T16:38:21.881" v="153" actId="113"/>
          <ac:spMkLst>
            <pc:docMk/>
            <pc:sldMk cId="1877463004" sldId="287"/>
            <ac:spMk id="3" creationId="{837F4689-B6A5-4D7E-949A-B2804DBF9F4F}"/>
          </ac:spMkLst>
        </pc:spChg>
        <pc:spChg chg="mod">
          <ac:chgData name="Simon Rundell" userId="02f36d3d-9692-43c5-873c-1a596eba61c5" providerId="ADAL" clId="{FB9C8317-8468-4589-A7B7-92F08A7D2D79}" dt="2025-09-10T16:39:52.578" v="159" actId="1076"/>
          <ac:spMkLst>
            <pc:docMk/>
            <pc:sldMk cId="1877463004" sldId="287"/>
            <ac:spMk id="4" creationId="{2CC0DE2F-12A9-CC7A-60CE-B90FE0C130FA}"/>
          </ac:spMkLst>
        </pc:spChg>
      </pc:sldChg>
      <pc:sldChg chg="modSp">
        <pc:chgData name="Simon Rundell" userId="02f36d3d-9692-43c5-873c-1a596eba61c5" providerId="ADAL" clId="{FB9C8317-8468-4589-A7B7-92F08A7D2D79}" dt="2025-09-10T16:40:41.345" v="160" actId="1076"/>
        <pc:sldMkLst>
          <pc:docMk/>
          <pc:sldMk cId="1047923488" sldId="288"/>
        </pc:sldMkLst>
        <pc:picChg chg="mod">
          <ac:chgData name="Simon Rundell" userId="02f36d3d-9692-43c5-873c-1a596eba61c5" providerId="ADAL" clId="{FB9C8317-8468-4589-A7B7-92F08A7D2D79}" dt="2025-09-10T16:40:41.345" v="160" actId="1076"/>
          <ac:picMkLst>
            <pc:docMk/>
            <pc:sldMk cId="1047923488" sldId="288"/>
            <ac:picMk id="5" creationId="{B10111AF-712C-4B83-B4C2-DE7898137A47}"/>
          </ac:picMkLst>
        </pc:picChg>
      </pc:sldChg>
      <pc:sldChg chg="delSp modSp mod">
        <pc:chgData name="Simon Rundell" userId="02f36d3d-9692-43c5-873c-1a596eba61c5" providerId="ADAL" clId="{FB9C8317-8468-4589-A7B7-92F08A7D2D79}" dt="2025-09-10T16:41:33.907" v="163" actId="113"/>
        <pc:sldMkLst>
          <pc:docMk/>
          <pc:sldMk cId="2997868530" sldId="289"/>
        </pc:sldMkLst>
        <pc:spChg chg="mod">
          <ac:chgData name="Simon Rundell" userId="02f36d3d-9692-43c5-873c-1a596eba61c5" providerId="ADAL" clId="{FB9C8317-8468-4589-A7B7-92F08A7D2D79}" dt="2025-09-10T16:41:33.907" v="163" actId="113"/>
          <ac:spMkLst>
            <pc:docMk/>
            <pc:sldMk cId="2997868530" sldId="289"/>
            <ac:spMk id="3" creationId="{F6B36AFB-A061-43F4-AD61-E52E6966A8EE}"/>
          </ac:spMkLst>
        </pc:spChg>
      </pc:sldChg>
      <pc:sldChg chg="delSp modSp mod">
        <pc:chgData name="Simon Rundell" userId="02f36d3d-9692-43c5-873c-1a596eba61c5" providerId="ADAL" clId="{FB9C8317-8468-4589-A7B7-92F08A7D2D79}" dt="2025-09-10T16:42:42.677" v="199" actId="1076"/>
        <pc:sldMkLst>
          <pc:docMk/>
          <pc:sldMk cId="2258846391" sldId="291"/>
        </pc:sldMkLst>
        <pc:spChg chg="mod">
          <ac:chgData name="Simon Rundell" userId="02f36d3d-9692-43c5-873c-1a596eba61c5" providerId="ADAL" clId="{FB9C8317-8468-4589-A7B7-92F08A7D2D79}" dt="2025-09-10T16:42:42.677" v="199" actId="1076"/>
          <ac:spMkLst>
            <pc:docMk/>
            <pc:sldMk cId="2258846391" sldId="291"/>
            <ac:spMk id="4" creationId="{8A276544-4A77-F0A5-F052-7EDAF1F997DA}"/>
          </ac:spMkLst>
        </pc:spChg>
      </pc:sldChg>
      <pc:sldChg chg="modSp">
        <pc:chgData name="Simon Rundell" userId="02f36d3d-9692-43c5-873c-1a596eba61c5" providerId="ADAL" clId="{FB9C8317-8468-4589-A7B7-92F08A7D2D79}" dt="2025-09-10T16:44:14.380" v="217" actId="113"/>
        <pc:sldMkLst>
          <pc:docMk/>
          <pc:sldMk cId="2732345956" sldId="295"/>
        </pc:sldMkLst>
        <pc:spChg chg="mod">
          <ac:chgData name="Simon Rundell" userId="02f36d3d-9692-43c5-873c-1a596eba61c5" providerId="ADAL" clId="{FB9C8317-8468-4589-A7B7-92F08A7D2D79}" dt="2025-09-10T16:44:14.380" v="217" actId="113"/>
          <ac:spMkLst>
            <pc:docMk/>
            <pc:sldMk cId="2732345956" sldId="295"/>
            <ac:spMk id="3" creationId="{968E1FFA-A162-403A-8F7C-FB49EBE786BE}"/>
          </ac:spMkLst>
        </pc:spChg>
      </pc:sldChg>
      <pc:sldChg chg="modSp">
        <pc:chgData name="Simon Rundell" userId="02f36d3d-9692-43c5-873c-1a596eba61c5" providerId="ADAL" clId="{FB9C8317-8468-4589-A7B7-92F08A7D2D79}" dt="2025-09-10T16:46:02.235" v="220" actId="113"/>
        <pc:sldMkLst>
          <pc:docMk/>
          <pc:sldMk cId="1095559862" sldId="298"/>
        </pc:sldMkLst>
        <pc:spChg chg="mod">
          <ac:chgData name="Simon Rundell" userId="02f36d3d-9692-43c5-873c-1a596eba61c5" providerId="ADAL" clId="{FB9C8317-8468-4589-A7B7-92F08A7D2D79}" dt="2025-09-10T16:46:02.235" v="220" actId="113"/>
          <ac:spMkLst>
            <pc:docMk/>
            <pc:sldMk cId="1095559862" sldId="298"/>
            <ac:spMk id="3" creationId="{ADC69601-5731-4AF5-BD0F-5D8BE4A91F01}"/>
          </ac:spMkLst>
        </pc:spChg>
      </pc:sldChg>
      <pc:sldChg chg="modSp mod">
        <pc:chgData name="Simon Rundell" userId="02f36d3d-9692-43c5-873c-1a596eba61c5" providerId="ADAL" clId="{FB9C8317-8468-4589-A7B7-92F08A7D2D79}" dt="2025-09-10T16:46:20.594" v="221" actId="113"/>
        <pc:sldMkLst>
          <pc:docMk/>
          <pc:sldMk cId="504390239" sldId="299"/>
        </pc:sldMkLst>
        <pc:spChg chg="mod">
          <ac:chgData name="Simon Rundell" userId="02f36d3d-9692-43c5-873c-1a596eba61c5" providerId="ADAL" clId="{FB9C8317-8468-4589-A7B7-92F08A7D2D79}" dt="2025-09-10T16:46:20.594" v="221" actId="113"/>
          <ac:spMkLst>
            <pc:docMk/>
            <pc:sldMk cId="504390239" sldId="299"/>
            <ac:spMk id="5" creationId="{5DBF498D-C66D-6DA0-9AC0-A55204BFB8CB}"/>
          </ac:spMkLst>
        </pc:spChg>
      </pc:sldChg>
      <pc:sldChg chg="addSp modSp mod">
        <pc:chgData name="Simon Rundell" userId="02f36d3d-9692-43c5-873c-1a596eba61c5" providerId="ADAL" clId="{FB9C8317-8468-4589-A7B7-92F08A7D2D79}" dt="2025-09-10T16:43:43.344" v="214" actId="20577"/>
        <pc:sldMkLst>
          <pc:docMk/>
          <pc:sldMk cId="3266704933" sldId="300"/>
        </pc:sldMkLst>
        <pc:spChg chg="add mod">
          <ac:chgData name="Simon Rundell" userId="02f36d3d-9692-43c5-873c-1a596eba61c5" providerId="ADAL" clId="{FB9C8317-8468-4589-A7B7-92F08A7D2D79}" dt="2025-09-10T16:43:43.344" v="214" actId="20577"/>
          <ac:spMkLst>
            <pc:docMk/>
            <pc:sldMk cId="3266704933" sldId="300"/>
            <ac:spMk id="2" creationId="{489CF2BB-868A-56F5-2752-86312D77B4A3}"/>
          </ac:spMkLst>
        </pc:spChg>
      </pc:sldChg>
      <pc:sldChg chg="del">
        <pc:chgData name="Simon Rundell" userId="02f36d3d-9692-43c5-873c-1a596eba61c5" providerId="ADAL" clId="{FB9C8317-8468-4589-A7B7-92F08A7D2D79}" dt="2025-09-10T16:44:02.257" v="215" actId="47"/>
        <pc:sldMkLst>
          <pc:docMk/>
          <pc:sldMk cId="3861036007" sldId="301"/>
        </pc:sldMkLst>
      </pc:sldChg>
    </pc:docChg>
  </pc:docChgLst>
  <pc:docChgLst>
    <pc:chgData name="Simon Rundell" userId="02f36d3d-9692-43c5-873c-1a596eba61c5" providerId="ADAL" clId="{9115DE13-68C4-4D84-8CAF-2D5471E75CFD}"/>
    <pc:docChg chg="custSel addSld delSld modSld sldOrd addMainMaster modMainMaster">
      <pc:chgData name="Simon Rundell" userId="02f36d3d-9692-43c5-873c-1a596eba61c5" providerId="ADAL" clId="{9115DE13-68C4-4D84-8CAF-2D5471E75CFD}" dt="2025-09-14T07:17:38.229" v="197" actId="20577"/>
      <pc:docMkLst>
        <pc:docMk/>
      </pc:docMkLst>
      <pc:sldChg chg="delSp mod">
        <pc:chgData name="Simon Rundell" userId="02f36d3d-9692-43c5-873c-1a596eba61c5" providerId="ADAL" clId="{9115DE13-68C4-4D84-8CAF-2D5471E75CFD}" dt="2025-09-14T07:04:21.065" v="167" actId="478"/>
        <pc:sldMkLst>
          <pc:docMk/>
          <pc:sldMk cId="2258846391" sldId="291"/>
        </pc:sldMkLst>
        <pc:spChg chg="del">
          <ac:chgData name="Simon Rundell" userId="02f36d3d-9692-43c5-873c-1a596eba61c5" providerId="ADAL" clId="{9115DE13-68C4-4D84-8CAF-2D5471E75CFD}" dt="2025-09-14T07:04:21.065" v="167" actId="478"/>
          <ac:spMkLst>
            <pc:docMk/>
            <pc:sldMk cId="2258846391" sldId="291"/>
            <ac:spMk id="7" creationId="{0268344B-DE79-97D6-9F4C-EA79E8DDF6C7}"/>
          </ac:spMkLst>
        </pc:spChg>
      </pc:sldChg>
      <pc:sldChg chg="addSp modSp mod modAnim">
        <pc:chgData name="Simon Rundell" userId="02f36d3d-9692-43c5-873c-1a596eba61c5" providerId="ADAL" clId="{9115DE13-68C4-4D84-8CAF-2D5471E75CFD}" dt="2025-09-06T14:10:24.039" v="166" actId="20577"/>
        <pc:sldMkLst>
          <pc:docMk/>
          <pc:sldMk cId="504390239" sldId="299"/>
        </pc:sldMkLst>
        <pc:spChg chg="mod">
          <ac:chgData name="Simon Rundell" userId="02f36d3d-9692-43c5-873c-1a596eba61c5" providerId="ADAL" clId="{9115DE13-68C4-4D84-8CAF-2D5471E75CFD}" dt="2025-09-06T14:10:24.039" v="166" actId="20577"/>
          <ac:spMkLst>
            <pc:docMk/>
            <pc:sldMk cId="504390239" sldId="299"/>
            <ac:spMk id="3" creationId="{EB34DC8D-A335-4066-B208-32DFC09FBC5E}"/>
          </ac:spMkLst>
        </pc:spChg>
        <pc:spChg chg="mod">
          <ac:chgData name="Simon Rundell" userId="02f36d3d-9692-43c5-873c-1a596eba61c5" providerId="ADAL" clId="{9115DE13-68C4-4D84-8CAF-2D5471E75CFD}" dt="2025-09-06T14:10:09.961" v="133" actId="14100"/>
          <ac:spMkLst>
            <pc:docMk/>
            <pc:sldMk cId="504390239" sldId="299"/>
            <ac:spMk id="5" creationId="{5DBF498D-C66D-6DA0-9AC0-A55204BFB8CB}"/>
          </ac:spMkLst>
        </pc:spChg>
        <pc:picChg chg="add mod">
          <ac:chgData name="Simon Rundell" userId="02f36d3d-9692-43c5-873c-1a596eba61c5" providerId="ADAL" clId="{9115DE13-68C4-4D84-8CAF-2D5471E75CFD}" dt="2025-09-06T14:08:01.315" v="8" actId="1076"/>
          <ac:picMkLst>
            <pc:docMk/>
            <pc:sldMk cId="504390239" sldId="299"/>
            <ac:picMk id="6" creationId="{DB6FFF00-AC74-8CC8-9CC5-EEFD3ECE93EB}"/>
          </ac:picMkLst>
        </pc:picChg>
      </pc:sldChg>
      <pc:sldChg chg="add">
        <pc:chgData name="Simon Rundell" userId="02f36d3d-9692-43c5-873c-1a596eba61c5" providerId="ADAL" clId="{9115DE13-68C4-4D84-8CAF-2D5471E75CFD}" dt="2025-09-06T14:07:34.476" v="1"/>
        <pc:sldMkLst>
          <pc:docMk/>
          <pc:sldMk cId="3656521123" sldId="302"/>
        </pc:sldMkLst>
      </pc:sldChg>
      <pc:sldChg chg="add">
        <pc:chgData name="Simon Rundell" userId="02f36d3d-9692-43c5-873c-1a596eba61c5" providerId="ADAL" clId="{9115DE13-68C4-4D84-8CAF-2D5471E75CFD}" dt="2025-09-06T14:07:35.697" v="3"/>
        <pc:sldMkLst>
          <pc:docMk/>
          <pc:sldMk cId="1864880989" sldId="303"/>
        </pc:sldMkLst>
      </pc:sldChg>
      <pc:sldChg chg="modSp new del mod ord">
        <pc:chgData name="Simon Rundell" userId="02f36d3d-9692-43c5-873c-1a596eba61c5" providerId="ADAL" clId="{9115DE13-68C4-4D84-8CAF-2D5471E75CFD}" dt="2025-09-14T07:17:12.904" v="190" actId="47"/>
        <pc:sldMkLst>
          <pc:docMk/>
          <pc:sldMk cId="259284794" sldId="304"/>
        </pc:sldMkLst>
        <pc:spChg chg="mod">
          <ac:chgData name="Simon Rundell" userId="02f36d3d-9692-43c5-873c-1a596eba61c5" providerId="ADAL" clId="{9115DE13-68C4-4D84-8CAF-2D5471E75CFD}" dt="2025-09-14T07:05:36.386" v="189" actId="20577"/>
          <ac:spMkLst>
            <pc:docMk/>
            <pc:sldMk cId="259284794" sldId="304"/>
            <ac:spMk id="2" creationId="{99FEF70C-B26D-062B-B8C2-A4EC72EF109D}"/>
          </ac:spMkLst>
        </pc:spChg>
      </pc:sldChg>
      <pc:sldChg chg="modSp add mod ord">
        <pc:chgData name="Simon Rundell" userId="02f36d3d-9692-43c5-873c-1a596eba61c5" providerId="ADAL" clId="{9115DE13-68C4-4D84-8CAF-2D5471E75CFD}" dt="2025-09-14T07:17:38.229" v="197" actId="20577"/>
        <pc:sldMkLst>
          <pc:docMk/>
          <pc:sldMk cId="1644293576" sldId="304"/>
        </pc:sldMkLst>
        <pc:spChg chg="mod">
          <ac:chgData name="Simon Rundell" userId="02f36d3d-9692-43c5-873c-1a596eba61c5" providerId="ADAL" clId="{9115DE13-68C4-4D84-8CAF-2D5471E75CFD}" dt="2025-09-14T07:17:38.229" v="197" actId="20577"/>
          <ac:spMkLst>
            <pc:docMk/>
            <pc:sldMk cId="1644293576" sldId="304"/>
            <ac:spMk id="3" creationId="{44BE340F-1537-1DD8-A4C0-90C99D913A49}"/>
          </ac:spMkLst>
        </pc:spChg>
      </pc:sldChg>
      <pc:sldMasterChg chg="add addSldLayout modSldLayout">
        <pc:chgData name="Simon Rundell" userId="02f36d3d-9692-43c5-873c-1a596eba61c5" providerId="ADAL" clId="{9115DE13-68C4-4D84-8CAF-2D5471E75CFD}" dt="2025-09-14T07:17:29.711" v="191" actId="27028"/>
        <pc:sldMasterMkLst>
          <pc:docMk/>
          <pc:sldMasterMk cId="252042275" sldId="2147483658"/>
        </pc:sldMasterMkLst>
        <pc:sldLayoutChg chg="add replId">
          <pc:chgData name="Simon Rundell" userId="02f36d3d-9692-43c5-873c-1a596eba61c5" providerId="ADAL" clId="{9115DE13-68C4-4D84-8CAF-2D5471E75CFD}" dt="2025-09-14T07:17:29.711" v="191" actId="27028"/>
          <pc:sldLayoutMkLst>
            <pc:docMk/>
            <pc:sldMasterMk cId="252042275" sldId="2147483658"/>
            <pc:sldLayoutMk cId="3800189426" sldId="2147483661"/>
          </pc:sldLayoutMkLst>
        </pc:sldLayoutChg>
      </pc:sldMasterChg>
      <pc:sldMasterChg chg="add addSldLayout">
        <pc:chgData name="Simon Rundell" userId="02f36d3d-9692-43c5-873c-1a596eba61c5" providerId="ADAL" clId="{9115DE13-68C4-4D84-8CAF-2D5471E75CFD}" dt="2025-09-14T07:17:29.711" v="191" actId="27028"/>
        <pc:sldMasterMkLst>
          <pc:docMk/>
          <pc:sldMasterMk cId="252042275" sldId="2147483660"/>
        </pc:sldMasterMkLst>
        <pc:sldLayoutChg chg="add">
          <pc:chgData name="Simon Rundell" userId="02f36d3d-9692-43c5-873c-1a596eba61c5" providerId="ADAL" clId="{9115DE13-68C4-4D84-8CAF-2D5471E75CFD}" dt="2025-09-14T07:17:29.711" v="191" actId="27028"/>
          <pc:sldLayoutMkLst>
            <pc:docMk/>
            <pc:sldMasterMk cId="252042275" sldId="2147483660"/>
            <pc:sldLayoutMk cId="3196471372" sldId="2147483659"/>
          </pc:sldLayoutMkLst>
        </pc:sldLayoutChg>
      </pc:sldMasterChg>
    </pc:docChg>
  </pc:docChgLst>
  <pc:docChgLst>
    <pc:chgData name="Simon Rundell" userId="02f36d3d-9692-43c5-873c-1a596eba61c5" providerId="ADAL" clId="{52B285C0-E36C-43B9-AB80-5EB2C3B9F8F7}"/>
    <pc:docChg chg="custSel addSld delSld modSld">
      <pc:chgData name="Simon Rundell" userId="02f36d3d-9692-43c5-873c-1a596eba61c5" providerId="ADAL" clId="{52B285C0-E36C-43B9-AB80-5EB2C3B9F8F7}" dt="2025-09-03T12:46:55.706" v="649"/>
      <pc:docMkLst>
        <pc:docMk/>
      </pc:docMkLst>
      <pc:sldChg chg="addSp modSp">
        <pc:chgData name="Simon Rundell" userId="02f36d3d-9692-43c5-873c-1a596eba61c5" providerId="ADAL" clId="{52B285C0-E36C-43B9-AB80-5EB2C3B9F8F7}" dt="2025-09-03T09:21:25.045" v="0"/>
        <pc:sldMkLst>
          <pc:docMk/>
          <pc:sldMk cId="1047923488" sldId="288"/>
        </pc:sldMkLst>
        <pc:spChg chg="add mod">
          <ac:chgData name="Simon Rundell" userId="02f36d3d-9692-43c5-873c-1a596eba61c5" providerId="ADAL" clId="{52B285C0-E36C-43B9-AB80-5EB2C3B9F8F7}" dt="2025-09-03T09:21:25.045" v="0"/>
          <ac:spMkLst>
            <pc:docMk/>
            <pc:sldMk cId="1047923488" sldId="288"/>
            <ac:spMk id="4" creationId="{DF39775A-06B5-F0C7-2450-03FF4D451843}"/>
          </ac:spMkLst>
        </pc:spChg>
      </pc:sldChg>
      <pc:sldChg chg="addSp modSp mod modAnim">
        <pc:chgData name="Simon Rundell" userId="02f36d3d-9692-43c5-873c-1a596eba61c5" providerId="ADAL" clId="{52B285C0-E36C-43B9-AB80-5EB2C3B9F8F7}" dt="2025-09-03T09:24:15.221" v="62" actId="113"/>
        <pc:sldMkLst>
          <pc:docMk/>
          <pc:sldMk cId="2997868530" sldId="289"/>
        </pc:sldMkLst>
        <pc:spChg chg="mod">
          <ac:chgData name="Simon Rundell" userId="02f36d3d-9692-43c5-873c-1a596eba61c5" providerId="ADAL" clId="{52B285C0-E36C-43B9-AB80-5EB2C3B9F8F7}" dt="2025-09-03T09:24:15.221" v="62" actId="113"/>
          <ac:spMkLst>
            <pc:docMk/>
            <pc:sldMk cId="2997868530" sldId="289"/>
            <ac:spMk id="3" creationId="{F6B36AFB-A061-43F4-AD61-E52E6966A8EE}"/>
          </ac:spMkLst>
        </pc:spChg>
        <pc:spChg chg="add mod">
          <ac:chgData name="Simon Rundell" userId="02f36d3d-9692-43c5-873c-1a596eba61c5" providerId="ADAL" clId="{52B285C0-E36C-43B9-AB80-5EB2C3B9F8F7}" dt="2025-09-03T09:21:28.170" v="1"/>
          <ac:spMkLst>
            <pc:docMk/>
            <pc:sldMk cId="2997868530" sldId="289"/>
            <ac:spMk id="4" creationId="{395B5ECB-B5C3-3A57-D5E4-7BCDF50BB439}"/>
          </ac:spMkLst>
        </pc:spChg>
      </pc:sldChg>
      <pc:sldChg chg="addSp modSp mod">
        <pc:chgData name="Simon Rundell" userId="02f36d3d-9692-43c5-873c-1a596eba61c5" providerId="ADAL" clId="{52B285C0-E36C-43B9-AB80-5EB2C3B9F8F7}" dt="2025-09-03T09:27:17.034" v="79" actId="20577"/>
        <pc:sldMkLst>
          <pc:docMk/>
          <pc:sldMk cId="493190390" sldId="290"/>
        </pc:sldMkLst>
        <pc:spChg chg="mod">
          <ac:chgData name="Simon Rundell" userId="02f36d3d-9692-43c5-873c-1a596eba61c5" providerId="ADAL" clId="{52B285C0-E36C-43B9-AB80-5EB2C3B9F8F7}" dt="2025-09-03T09:25:01.029" v="68" actId="1076"/>
          <ac:spMkLst>
            <pc:docMk/>
            <pc:sldMk cId="493190390" sldId="290"/>
            <ac:spMk id="2" creationId="{54B83EEF-5281-4F53-9BFC-81D5E7E9BB98}"/>
          </ac:spMkLst>
        </pc:spChg>
        <pc:spChg chg="add mod">
          <ac:chgData name="Simon Rundell" userId="02f36d3d-9692-43c5-873c-1a596eba61c5" providerId="ADAL" clId="{52B285C0-E36C-43B9-AB80-5EB2C3B9F8F7}" dt="2025-09-03T09:25:12.998" v="69"/>
          <ac:spMkLst>
            <pc:docMk/>
            <pc:sldMk cId="493190390" sldId="290"/>
            <ac:spMk id="3" creationId="{2A4ECE52-A512-F6DB-3A5E-F474E0DABA02}"/>
          </ac:spMkLst>
        </pc:spChg>
        <pc:spChg chg="add mod">
          <ac:chgData name="Simon Rundell" userId="02f36d3d-9692-43c5-873c-1a596eba61c5" providerId="ADAL" clId="{52B285C0-E36C-43B9-AB80-5EB2C3B9F8F7}" dt="2025-09-03T09:27:17.034" v="79" actId="20577"/>
          <ac:spMkLst>
            <pc:docMk/>
            <pc:sldMk cId="493190390" sldId="290"/>
            <ac:spMk id="4" creationId="{18E9E46F-00BD-0996-21A1-D2B7D2B14BF2}"/>
          </ac:spMkLst>
        </pc:spChg>
        <pc:graphicFrameChg chg="mod">
          <ac:chgData name="Simon Rundell" userId="02f36d3d-9692-43c5-873c-1a596eba61c5" providerId="ADAL" clId="{52B285C0-E36C-43B9-AB80-5EB2C3B9F8F7}" dt="2025-09-03T09:24:57.951" v="67" actId="1076"/>
          <ac:graphicFrameMkLst>
            <pc:docMk/>
            <pc:sldMk cId="493190390" sldId="290"/>
            <ac:graphicFrameMk id="5" creationId="{9F869C86-F43A-4D17-AD55-2DDF1006D3CE}"/>
          </ac:graphicFrameMkLst>
        </pc:graphicFrameChg>
      </pc:sldChg>
      <pc:sldChg chg="addSp modSp mod modAnim">
        <pc:chgData name="Simon Rundell" userId="02f36d3d-9692-43c5-873c-1a596eba61c5" providerId="ADAL" clId="{52B285C0-E36C-43B9-AB80-5EB2C3B9F8F7}" dt="2025-09-03T09:30:04.737" v="118"/>
        <pc:sldMkLst>
          <pc:docMk/>
          <pc:sldMk cId="2258846391" sldId="291"/>
        </pc:sldMkLst>
        <pc:spChg chg="add mod">
          <ac:chgData name="Simon Rundell" userId="02f36d3d-9692-43c5-873c-1a596eba61c5" providerId="ADAL" clId="{52B285C0-E36C-43B9-AB80-5EB2C3B9F8F7}" dt="2025-09-03T09:28:34.063" v="80"/>
          <ac:spMkLst>
            <pc:docMk/>
            <pc:sldMk cId="2258846391" sldId="291"/>
            <ac:spMk id="4" creationId="{8A276544-4A77-F0A5-F052-7EDAF1F997DA}"/>
          </ac:spMkLst>
        </pc:spChg>
      </pc:sldChg>
      <pc:sldChg chg="addSp modSp mod">
        <pc:chgData name="Simon Rundell" userId="02f36d3d-9692-43c5-873c-1a596eba61c5" providerId="ADAL" clId="{52B285C0-E36C-43B9-AB80-5EB2C3B9F8F7}" dt="2025-09-03T09:32:59.612" v="265" actId="20577"/>
        <pc:sldMkLst>
          <pc:docMk/>
          <pc:sldMk cId="1900449603" sldId="292"/>
        </pc:sldMkLst>
        <pc:spChg chg="mod">
          <ac:chgData name="Simon Rundell" userId="02f36d3d-9692-43c5-873c-1a596eba61c5" providerId="ADAL" clId="{52B285C0-E36C-43B9-AB80-5EB2C3B9F8F7}" dt="2025-09-03T09:30:30.941" v="123" actId="14100"/>
          <ac:spMkLst>
            <pc:docMk/>
            <pc:sldMk cId="1900449603" sldId="292"/>
            <ac:spMk id="2" creationId="{E50D4A5E-0364-4B4C-832D-39E637CE5131}"/>
          </ac:spMkLst>
        </pc:spChg>
        <pc:spChg chg="mod">
          <ac:chgData name="Simon Rundell" userId="02f36d3d-9692-43c5-873c-1a596eba61c5" providerId="ADAL" clId="{52B285C0-E36C-43B9-AB80-5EB2C3B9F8F7}" dt="2025-09-03T09:32:59.612" v="265" actId="20577"/>
          <ac:spMkLst>
            <pc:docMk/>
            <pc:sldMk cId="1900449603" sldId="292"/>
            <ac:spMk id="3" creationId="{625897CF-2123-4D5D-8D31-B33C6528046A}"/>
          </ac:spMkLst>
        </pc:spChg>
        <pc:spChg chg="add mod">
          <ac:chgData name="Simon Rundell" userId="02f36d3d-9692-43c5-873c-1a596eba61c5" providerId="ADAL" clId="{52B285C0-E36C-43B9-AB80-5EB2C3B9F8F7}" dt="2025-09-03T09:31:06.129" v="127"/>
          <ac:spMkLst>
            <pc:docMk/>
            <pc:sldMk cId="1900449603" sldId="292"/>
            <ac:spMk id="4" creationId="{85E67A57-C3C3-A2C1-2D2D-BB572D0A90DA}"/>
          </ac:spMkLst>
        </pc:spChg>
        <pc:spChg chg="add mod">
          <ac:chgData name="Simon Rundell" userId="02f36d3d-9692-43c5-873c-1a596eba61c5" providerId="ADAL" clId="{52B285C0-E36C-43B9-AB80-5EB2C3B9F8F7}" dt="2025-09-03T09:32:45.535" v="256" actId="1076"/>
          <ac:spMkLst>
            <pc:docMk/>
            <pc:sldMk cId="1900449603" sldId="292"/>
            <ac:spMk id="5" creationId="{872EB2FC-445D-D8D0-54E3-4F5E38F4E1FC}"/>
          </ac:spMkLst>
        </pc:spChg>
      </pc:sldChg>
      <pc:sldChg chg="addSp modSp mod modAnim">
        <pc:chgData name="Simon Rundell" userId="02f36d3d-9692-43c5-873c-1a596eba61c5" providerId="ADAL" clId="{52B285C0-E36C-43B9-AB80-5EB2C3B9F8F7}" dt="2025-09-03T09:33:52.370" v="272" actId="1076"/>
        <pc:sldMkLst>
          <pc:docMk/>
          <pc:sldMk cId="2449762681" sldId="293"/>
        </pc:sldMkLst>
        <pc:spChg chg="mod">
          <ac:chgData name="Simon Rundell" userId="02f36d3d-9692-43c5-873c-1a596eba61c5" providerId="ADAL" clId="{52B285C0-E36C-43B9-AB80-5EB2C3B9F8F7}" dt="2025-09-03T09:33:21.019" v="268" actId="1076"/>
          <ac:spMkLst>
            <pc:docMk/>
            <pc:sldMk cId="2449762681" sldId="293"/>
            <ac:spMk id="3" creationId="{52A81796-5975-4FEC-ADC9-BAC774A85A9F}"/>
          </ac:spMkLst>
        </pc:spChg>
        <pc:picChg chg="add mod">
          <ac:chgData name="Simon Rundell" userId="02f36d3d-9692-43c5-873c-1a596eba61c5" providerId="ADAL" clId="{52B285C0-E36C-43B9-AB80-5EB2C3B9F8F7}" dt="2025-09-03T09:33:52.370" v="272" actId="1076"/>
          <ac:picMkLst>
            <pc:docMk/>
            <pc:sldMk cId="2449762681" sldId="293"/>
            <ac:picMk id="1026" creationId="{A0704978-B56A-944B-E980-53C210E8E491}"/>
          </ac:picMkLst>
        </pc:picChg>
      </pc:sldChg>
      <pc:sldChg chg="modSp del mod modAnim">
        <pc:chgData name="Simon Rundell" userId="02f36d3d-9692-43c5-873c-1a596eba61c5" providerId="ADAL" clId="{52B285C0-E36C-43B9-AB80-5EB2C3B9F8F7}" dt="2025-09-03T09:40:30.761" v="421" actId="47"/>
        <pc:sldMkLst>
          <pc:docMk/>
          <pc:sldMk cId="2489633523" sldId="294"/>
        </pc:sldMkLst>
      </pc:sldChg>
      <pc:sldChg chg="addSp modSp modAnim">
        <pc:chgData name="Simon Rundell" userId="02f36d3d-9692-43c5-873c-1a596eba61c5" providerId="ADAL" clId="{52B285C0-E36C-43B9-AB80-5EB2C3B9F8F7}" dt="2025-09-03T09:53:47.076" v="497"/>
        <pc:sldMkLst>
          <pc:docMk/>
          <pc:sldMk cId="2732345956" sldId="295"/>
        </pc:sldMkLst>
        <pc:spChg chg="add mod">
          <ac:chgData name="Simon Rundell" userId="02f36d3d-9692-43c5-873c-1a596eba61c5" providerId="ADAL" clId="{52B285C0-E36C-43B9-AB80-5EB2C3B9F8F7}" dt="2025-09-03T09:53:47.076" v="497"/>
          <ac:spMkLst>
            <pc:docMk/>
            <pc:sldMk cId="2732345956" sldId="295"/>
            <ac:spMk id="4" creationId="{33FF2793-7EF2-A1E1-987E-836706D707FF}"/>
          </ac:spMkLst>
        </pc:spChg>
      </pc:sldChg>
      <pc:sldChg chg="addSp modSp modAnim">
        <pc:chgData name="Simon Rundell" userId="02f36d3d-9692-43c5-873c-1a596eba61c5" providerId="ADAL" clId="{52B285C0-E36C-43B9-AB80-5EB2C3B9F8F7}" dt="2025-09-03T09:54:21.709" v="500"/>
        <pc:sldMkLst>
          <pc:docMk/>
          <pc:sldMk cId="568979213" sldId="296"/>
        </pc:sldMkLst>
        <pc:spChg chg="add mod">
          <ac:chgData name="Simon Rundell" userId="02f36d3d-9692-43c5-873c-1a596eba61c5" providerId="ADAL" clId="{52B285C0-E36C-43B9-AB80-5EB2C3B9F8F7}" dt="2025-09-03T09:54:03.639" v="498"/>
          <ac:spMkLst>
            <pc:docMk/>
            <pc:sldMk cId="568979213" sldId="296"/>
            <ac:spMk id="4" creationId="{D2437567-77AC-23CB-99C8-C95EE007B3DF}"/>
          </ac:spMkLst>
        </pc:spChg>
      </pc:sldChg>
      <pc:sldChg chg="addSp modSp mod modAnim">
        <pc:chgData name="Simon Rundell" userId="02f36d3d-9692-43c5-873c-1a596eba61c5" providerId="ADAL" clId="{52B285C0-E36C-43B9-AB80-5EB2C3B9F8F7}" dt="2025-09-03T09:59:30.078" v="530"/>
        <pc:sldMkLst>
          <pc:docMk/>
          <pc:sldMk cId="1747356939" sldId="297"/>
        </pc:sldMkLst>
        <pc:spChg chg="mod">
          <ac:chgData name="Simon Rundell" userId="02f36d3d-9692-43c5-873c-1a596eba61c5" providerId="ADAL" clId="{52B285C0-E36C-43B9-AB80-5EB2C3B9F8F7}" dt="2025-09-03T09:56:21.501" v="512" actId="14100"/>
          <ac:spMkLst>
            <pc:docMk/>
            <pc:sldMk cId="1747356939" sldId="297"/>
            <ac:spMk id="3" creationId="{CEE06462-FF29-4C31-B7F7-1C56E8E583F4}"/>
          </ac:spMkLst>
        </pc:spChg>
        <pc:spChg chg="add mod">
          <ac:chgData name="Simon Rundell" userId="02f36d3d-9692-43c5-873c-1a596eba61c5" providerId="ADAL" clId="{52B285C0-E36C-43B9-AB80-5EB2C3B9F8F7}" dt="2025-09-03T09:59:30.078" v="530"/>
          <ac:spMkLst>
            <pc:docMk/>
            <pc:sldMk cId="1747356939" sldId="297"/>
            <ac:spMk id="4" creationId="{7549A0FD-A219-DF27-684D-737AE8FBDBD2}"/>
          </ac:spMkLst>
        </pc:spChg>
        <pc:picChg chg="add mod">
          <ac:chgData name="Simon Rundell" userId="02f36d3d-9692-43c5-873c-1a596eba61c5" providerId="ADAL" clId="{52B285C0-E36C-43B9-AB80-5EB2C3B9F8F7}" dt="2025-09-03T09:58:40.390" v="526" actId="1076"/>
          <ac:picMkLst>
            <pc:docMk/>
            <pc:sldMk cId="1747356939" sldId="297"/>
            <ac:picMk id="3074" creationId="{25CE0788-7C0C-3AB5-2864-02FCB08972C9}"/>
          </ac:picMkLst>
        </pc:picChg>
        <pc:picChg chg="add mod">
          <ac:chgData name="Simon Rundell" userId="02f36d3d-9692-43c5-873c-1a596eba61c5" providerId="ADAL" clId="{52B285C0-E36C-43B9-AB80-5EB2C3B9F8F7}" dt="2025-09-03T09:58:43.062" v="527" actId="1076"/>
          <ac:picMkLst>
            <pc:docMk/>
            <pc:sldMk cId="1747356939" sldId="297"/>
            <ac:picMk id="3076" creationId="{1D388095-106C-CB87-B332-0EE5C3A28A13}"/>
          </ac:picMkLst>
        </pc:picChg>
        <pc:picChg chg="add mod">
          <ac:chgData name="Simon Rundell" userId="02f36d3d-9692-43c5-873c-1a596eba61c5" providerId="ADAL" clId="{52B285C0-E36C-43B9-AB80-5EB2C3B9F8F7}" dt="2025-09-03T09:58:40.390" v="526" actId="1076"/>
          <ac:picMkLst>
            <pc:docMk/>
            <pc:sldMk cId="1747356939" sldId="297"/>
            <ac:picMk id="3078" creationId="{9219162E-CE7B-9AED-C913-EA1F2EBF864B}"/>
          </ac:picMkLst>
        </pc:picChg>
      </pc:sldChg>
      <pc:sldChg chg="addSp modSp mod modAnim">
        <pc:chgData name="Simon Rundell" userId="02f36d3d-9692-43c5-873c-1a596eba61c5" providerId="ADAL" clId="{52B285C0-E36C-43B9-AB80-5EB2C3B9F8F7}" dt="2025-09-03T10:00:19.937" v="537"/>
        <pc:sldMkLst>
          <pc:docMk/>
          <pc:sldMk cId="1095559862" sldId="298"/>
        </pc:sldMkLst>
        <pc:spChg chg="mod">
          <ac:chgData name="Simon Rundell" userId="02f36d3d-9692-43c5-873c-1a596eba61c5" providerId="ADAL" clId="{52B285C0-E36C-43B9-AB80-5EB2C3B9F8F7}" dt="2025-09-03T09:59:54.624" v="534" actId="3626"/>
          <ac:spMkLst>
            <pc:docMk/>
            <pc:sldMk cId="1095559862" sldId="298"/>
            <ac:spMk id="3" creationId="{ADC69601-5731-4AF5-BD0F-5D8BE4A91F01}"/>
          </ac:spMkLst>
        </pc:spChg>
        <pc:spChg chg="add mod">
          <ac:chgData name="Simon Rundell" userId="02f36d3d-9692-43c5-873c-1a596eba61c5" providerId="ADAL" clId="{52B285C0-E36C-43B9-AB80-5EB2C3B9F8F7}" dt="2025-09-03T09:59:34.272" v="531"/>
          <ac:spMkLst>
            <pc:docMk/>
            <pc:sldMk cId="1095559862" sldId="298"/>
            <ac:spMk id="4" creationId="{969C1365-0620-B12E-C692-45B000295E29}"/>
          </ac:spMkLst>
        </pc:spChg>
      </pc:sldChg>
      <pc:sldChg chg="addSp modSp mod modAnim">
        <pc:chgData name="Simon Rundell" userId="02f36d3d-9692-43c5-873c-1a596eba61c5" providerId="ADAL" clId="{52B285C0-E36C-43B9-AB80-5EB2C3B9F8F7}" dt="2025-09-03T12:46:55.706" v="649"/>
        <pc:sldMkLst>
          <pc:docMk/>
          <pc:sldMk cId="504390239" sldId="299"/>
        </pc:sldMkLst>
        <pc:spChg chg="mod">
          <ac:chgData name="Simon Rundell" userId="02f36d3d-9692-43c5-873c-1a596eba61c5" providerId="ADAL" clId="{52B285C0-E36C-43B9-AB80-5EB2C3B9F8F7}" dt="2025-09-03T12:45:25.098" v="563" actId="1076"/>
          <ac:spMkLst>
            <pc:docMk/>
            <pc:sldMk cId="504390239" sldId="299"/>
            <ac:spMk id="3" creationId="{EB34DC8D-A335-4066-B208-32DFC09FBC5E}"/>
          </ac:spMkLst>
        </pc:spChg>
        <pc:spChg chg="add mod">
          <ac:chgData name="Simon Rundell" userId="02f36d3d-9692-43c5-873c-1a596eba61c5" providerId="ADAL" clId="{52B285C0-E36C-43B9-AB80-5EB2C3B9F8F7}" dt="2025-09-03T12:45:16.217" v="560" actId="20577"/>
          <ac:spMkLst>
            <pc:docMk/>
            <pc:sldMk cId="504390239" sldId="299"/>
            <ac:spMk id="4" creationId="{DC220874-6AD1-4A6D-500B-5FE384BFB7A1}"/>
          </ac:spMkLst>
        </pc:spChg>
        <pc:spChg chg="add mod">
          <ac:chgData name="Simon Rundell" userId="02f36d3d-9692-43c5-873c-1a596eba61c5" providerId="ADAL" clId="{52B285C0-E36C-43B9-AB80-5EB2C3B9F8F7}" dt="2025-09-03T12:46:34.659" v="647" actId="14100"/>
          <ac:spMkLst>
            <pc:docMk/>
            <pc:sldMk cId="504390239" sldId="299"/>
            <ac:spMk id="5" creationId="{5DBF498D-C66D-6DA0-9AC0-A55204BFB8CB}"/>
          </ac:spMkLst>
        </pc:spChg>
      </pc:sldChg>
      <pc:sldChg chg="addSp delSp modSp new mod modClrScheme modAnim chgLayout">
        <pc:chgData name="Simon Rundell" userId="02f36d3d-9692-43c5-873c-1a596eba61c5" providerId="ADAL" clId="{52B285C0-E36C-43B9-AB80-5EB2C3B9F8F7}" dt="2025-09-03T09:40:04.704" v="420"/>
        <pc:sldMkLst>
          <pc:docMk/>
          <pc:sldMk cId="3266704933" sldId="300"/>
        </pc:sldMkLst>
        <pc:spChg chg="add mod">
          <ac:chgData name="Simon Rundell" userId="02f36d3d-9692-43c5-873c-1a596eba61c5" providerId="ADAL" clId="{52B285C0-E36C-43B9-AB80-5EB2C3B9F8F7}" dt="2025-09-03T09:36:13.575" v="301" actId="20577"/>
          <ac:spMkLst>
            <pc:docMk/>
            <pc:sldMk cId="3266704933" sldId="300"/>
            <ac:spMk id="5" creationId="{42867DAF-72C3-56AA-C2C1-CEB48A976980}"/>
          </ac:spMkLst>
        </pc:spChg>
        <pc:spChg chg="add mod">
          <ac:chgData name="Simon Rundell" userId="02f36d3d-9692-43c5-873c-1a596eba61c5" providerId="ADAL" clId="{52B285C0-E36C-43B9-AB80-5EB2C3B9F8F7}" dt="2025-09-03T09:36:52.255" v="316" actId="20577"/>
          <ac:spMkLst>
            <pc:docMk/>
            <pc:sldMk cId="3266704933" sldId="300"/>
            <ac:spMk id="6" creationId="{41BF8400-A300-B431-F5BB-B80A88071EE8}"/>
          </ac:spMkLst>
        </pc:spChg>
        <pc:spChg chg="add mod">
          <ac:chgData name="Simon Rundell" userId="02f36d3d-9692-43c5-873c-1a596eba61c5" providerId="ADAL" clId="{52B285C0-E36C-43B9-AB80-5EB2C3B9F8F7}" dt="2025-09-03T09:39:27.580" v="414" actId="20577"/>
          <ac:spMkLst>
            <pc:docMk/>
            <pc:sldMk cId="3266704933" sldId="300"/>
            <ac:spMk id="7" creationId="{85925A7B-8678-C782-35F3-0E07673F8246}"/>
          </ac:spMkLst>
        </pc:spChg>
        <pc:spChg chg="add mod">
          <ac:chgData name="Simon Rundell" userId="02f36d3d-9692-43c5-873c-1a596eba61c5" providerId="ADAL" clId="{52B285C0-E36C-43B9-AB80-5EB2C3B9F8F7}" dt="2025-09-03T09:38:01.397" v="357" actId="14100"/>
          <ac:spMkLst>
            <pc:docMk/>
            <pc:sldMk cId="3266704933" sldId="300"/>
            <ac:spMk id="8" creationId="{D8722D95-30B2-38FB-8C13-237D6F007CA5}"/>
          </ac:spMkLst>
        </pc:spChg>
        <pc:spChg chg="add mod">
          <ac:chgData name="Simon Rundell" userId="02f36d3d-9692-43c5-873c-1a596eba61c5" providerId="ADAL" clId="{52B285C0-E36C-43B9-AB80-5EB2C3B9F8F7}" dt="2025-09-03T09:38:30.177" v="373" actId="20577"/>
          <ac:spMkLst>
            <pc:docMk/>
            <pc:sldMk cId="3266704933" sldId="300"/>
            <ac:spMk id="9" creationId="{81BA1468-498F-200A-4701-753A6C1C5C7C}"/>
          </ac:spMkLst>
        </pc:spChg>
        <pc:spChg chg="add mod">
          <ac:chgData name="Simon Rundell" userId="02f36d3d-9692-43c5-873c-1a596eba61c5" providerId="ADAL" clId="{52B285C0-E36C-43B9-AB80-5EB2C3B9F8F7}" dt="2025-09-03T09:39:21.460" v="405" actId="20577"/>
          <ac:spMkLst>
            <pc:docMk/>
            <pc:sldMk cId="3266704933" sldId="300"/>
            <ac:spMk id="10" creationId="{5D956868-36AF-9551-B76F-FFF7EE4499E3}"/>
          </ac:spMkLst>
        </pc:spChg>
        <pc:picChg chg="add mod">
          <ac:chgData name="Simon Rundell" userId="02f36d3d-9692-43c5-873c-1a596eba61c5" providerId="ADAL" clId="{52B285C0-E36C-43B9-AB80-5EB2C3B9F8F7}" dt="2025-09-03T09:36:31.052" v="305" actId="34135"/>
          <ac:picMkLst>
            <pc:docMk/>
            <pc:sldMk cId="3266704933" sldId="300"/>
            <ac:picMk id="4" creationId="{31EDB95D-FF48-7494-4368-5D5E36FCBAD1}"/>
          </ac:picMkLst>
        </pc:picChg>
      </pc:sldChg>
      <pc:sldChg chg="addSp modSp new mod">
        <pc:chgData name="Simon Rundell" userId="02f36d3d-9692-43c5-873c-1a596eba61c5" providerId="ADAL" clId="{52B285C0-E36C-43B9-AB80-5EB2C3B9F8F7}" dt="2025-09-03T09:52:47.370" v="494" actId="1076"/>
        <pc:sldMkLst>
          <pc:docMk/>
          <pc:sldMk cId="3861036007" sldId="301"/>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0E50DAC-6858-4BDE-9CE4-557AB05E4B21}" type="doc">
      <dgm:prSet loTypeId="urn:microsoft.com/office/officeart/2005/8/layout/matrix3" loCatId="matrix" qsTypeId="urn:microsoft.com/office/officeart/2005/8/quickstyle/simple1" qsCatId="simple" csTypeId="urn:microsoft.com/office/officeart/2005/8/colors/colorful5" csCatId="colorful"/>
      <dgm:spPr/>
      <dgm:t>
        <a:bodyPr/>
        <a:lstStyle/>
        <a:p>
          <a:endParaRPr lang="en-US"/>
        </a:p>
      </dgm:t>
    </dgm:pt>
    <dgm:pt modelId="{781153A1-5542-4A09-B977-F5E0F6B5D6A8}">
      <dgm:prSet/>
      <dgm:spPr/>
      <dgm:t>
        <a:bodyPr/>
        <a:lstStyle/>
        <a:p>
          <a:r>
            <a:rPr lang="en-GB" dirty="0"/>
            <a:t>The higher the ‘DDR’ (Double Data Rate), the more improved the RAM characteristics, we are currenting using DDR4 for system memory</a:t>
          </a:r>
          <a:endParaRPr lang="en-US" dirty="0"/>
        </a:p>
      </dgm:t>
    </dgm:pt>
    <dgm:pt modelId="{5BF02D75-CE0E-474F-8988-8EC67CCDF416}" type="parTrans" cxnId="{5232086E-B734-4964-A15B-F860653C8713}">
      <dgm:prSet/>
      <dgm:spPr/>
      <dgm:t>
        <a:bodyPr/>
        <a:lstStyle/>
        <a:p>
          <a:endParaRPr lang="en-US"/>
        </a:p>
      </dgm:t>
    </dgm:pt>
    <dgm:pt modelId="{6923F12A-277D-4FCF-8EEB-5A155DA6B1DE}" type="sibTrans" cxnId="{5232086E-B734-4964-A15B-F860653C8713}">
      <dgm:prSet/>
      <dgm:spPr/>
      <dgm:t>
        <a:bodyPr/>
        <a:lstStyle/>
        <a:p>
          <a:endParaRPr lang="en-US"/>
        </a:p>
      </dgm:t>
    </dgm:pt>
    <dgm:pt modelId="{EB60E9C8-85A9-4275-9957-258849AE3189}">
      <dgm:prSet/>
      <dgm:spPr/>
      <dgm:t>
        <a:bodyPr/>
        <a:lstStyle/>
        <a:p>
          <a:r>
            <a:rPr lang="en-GB"/>
            <a:t>Data Rates – How fast data can be transferred, up to 3.2Gb/s</a:t>
          </a:r>
          <a:endParaRPr lang="en-US"/>
        </a:p>
      </dgm:t>
    </dgm:pt>
    <dgm:pt modelId="{E7BB2CAD-A964-4A2C-B0B6-14043DAC5400}" type="parTrans" cxnId="{0925241D-8D25-46AC-94B3-A5CC8A777861}">
      <dgm:prSet/>
      <dgm:spPr/>
      <dgm:t>
        <a:bodyPr/>
        <a:lstStyle/>
        <a:p>
          <a:endParaRPr lang="en-US"/>
        </a:p>
      </dgm:t>
    </dgm:pt>
    <dgm:pt modelId="{8B1395A5-0ABE-4A2E-AEEA-4043B167D38C}" type="sibTrans" cxnId="{0925241D-8D25-46AC-94B3-A5CC8A777861}">
      <dgm:prSet/>
      <dgm:spPr/>
      <dgm:t>
        <a:bodyPr/>
        <a:lstStyle/>
        <a:p>
          <a:endParaRPr lang="en-US"/>
        </a:p>
      </dgm:t>
    </dgm:pt>
    <dgm:pt modelId="{31E97926-1839-45FB-BA31-B6291166182C}">
      <dgm:prSet/>
      <dgm:spPr/>
      <dgm:t>
        <a:bodyPr/>
        <a:lstStyle/>
        <a:p>
          <a:r>
            <a:rPr lang="en-GB" dirty="0"/>
            <a:t>CAS Latency – The time it takes between the processor requesting data and it being received</a:t>
          </a:r>
          <a:endParaRPr lang="en-US" dirty="0"/>
        </a:p>
      </dgm:t>
    </dgm:pt>
    <dgm:pt modelId="{12715BD5-A728-4590-86C7-8CC6612E29BB}" type="parTrans" cxnId="{37D27A11-5FD1-4932-B563-52BC5B2CC21A}">
      <dgm:prSet/>
      <dgm:spPr/>
      <dgm:t>
        <a:bodyPr/>
        <a:lstStyle/>
        <a:p>
          <a:endParaRPr lang="en-US"/>
        </a:p>
      </dgm:t>
    </dgm:pt>
    <dgm:pt modelId="{62072336-58EE-454C-AF55-F1A3D6305FB1}" type="sibTrans" cxnId="{37D27A11-5FD1-4932-B563-52BC5B2CC21A}">
      <dgm:prSet/>
      <dgm:spPr/>
      <dgm:t>
        <a:bodyPr/>
        <a:lstStyle/>
        <a:p>
          <a:endParaRPr lang="en-US"/>
        </a:p>
      </dgm:t>
    </dgm:pt>
    <dgm:pt modelId="{04D42875-5819-49E0-861F-B061D09AD0A8}">
      <dgm:prSet/>
      <dgm:spPr/>
      <dgm:t>
        <a:bodyPr/>
        <a:lstStyle/>
        <a:p>
          <a:r>
            <a:rPr lang="en-GB"/>
            <a:t>Redundancy – Some memory modules will have redundancy, such as ECC for use in servers, to detect and fix errors</a:t>
          </a:r>
          <a:endParaRPr lang="en-US"/>
        </a:p>
      </dgm:t>
    </dgm:pt>
    <dgm:pt modelId="{5A76CD47-0680-47FC-BB06-E219951951FA}" type="parTrans" cxnId="{EBC77D90-A67D-46FD-B38B-47553A78D458}">
      <dgm:prSet/>
      <dgm:spPr/>
      <dgm:t>
        <a:bodyPr/>
        <a:lstStyle/>
        <a:p>
          <a:endParaRPr lang="en-US"/>
        </a:p>
      </dgm:t>
    </dgm:pt>
    <dgm:pt modelId="{A95ECEF7-7FF6-4EBF-8C82-403235D9CEF1}" type="sibTrans" cxnId="{EBC77D90-A67D-46FD-B38B-47553A78D458}">
      <dgm:prSet/>
      <dgm:spPr/>
      <dgm:t>
        <a:bodyPr/>
        <a:lstStyle/>
        <a:p>
          <a:endParaRPr lang="en-US"/>
        </a:p>
      </dgm:t>
    </dgm:pt>
    <dgm:pt modelId="{7447216C-13D9-4D0B-89D5-23E9607671C7}" type="pres">
      <dgm:prSet presAssocID="{C0E50DAC-6858-4BDE-9CE4-557AB05E4B21}" presName="matrix" presStyleCnt="0">
        <dgm:presLayoutVars>
          <dgm:chMax val="1"/>
          <dgm:dir/>
          <dgm:resizeHandles val="exact"/>
        </dgm:presLayoutVars>
      </dgm:prSet>
      <dgm:spPr/>
    </dgm:pt>
    <dgm:pt modelId="{61F6F9DA-C2FA-4044-A078-4026E0FC1D06}" type="pres">
      <dgm:prSet presAssocID="{C0E50DAC-6858-4BDE-9CE4-557AB05E4B21}" presName="diamond" presStyleLbl="bgShp" presStyleIdx="0" presStyleCnt="1"/>
      <dgm:spPr/>
    </dgm:pt>
    <dgm:pt modelId="{78A8B78B-A3E9-4527-B3FA-A1E12157D101}" type="pres">
      <dgm:prSet presAssocID="{C0E50DAC-6858-4BDE-9CE4-557AB05E4B21}" presName="quad1" presStyleLbl="node1" presStyleIdx="0" presStyleCnt="4">
        <dgm:presLayoutVars>
          <dgm:chMax val="0"/>
          <dgm:chPref val="0"/>
          <dgm:bulletEnabled val="1"/>
        </dgm:presLayoutVars>
      </dgm:prSet>
      <dgm:spPr/>
    </dgm:pt>
    <dgm:pt modelId="{0F71C9E3-3C78-43C5-8527-50FF485F24D0}" type="pres">
      <dgm:prSet presAssocID="{C0E50DAC-6858-4BDE-9CE4-557AB05E4B21}" presName="quad2" presStyleLbl="node1" presStyleIdx="1" presStyleCnt="4">
        <dgm:presLayoutVars>
          <dgm:chMax val="0"/>
          <dgm:chPref val="0"/>
          <dgm:bulletEnabled val="1"/>
        </dgm:presLayoutVars>
      </dgm:prSet>
      <dgm:spPr/>
    </dgm:pt>
    <dgm:pt modelId="{EAA3F29E-3B16-421C-8FBE-A394A33006BC}" type="pres">
      <dgm:prSet presAssocID="{C0E50DAC-6858-4BDE-9CE4-557AB05E4B21}" presName="quad3" presStyleLbl="node1" presStyleIdx="2" presStyleCnt="4">
        <dgm:presLayoutVars>
          <dgm:chMax val="0"/>
          <dgm:chPref val="0"/>
          <dgm:bulletEnabled val="1"/>
        </dgm:presLayoutVars>
      </dgm:prSet>
      <dgm:spPr/>
    </dgm:pt>
    <dgm:pt modelId="{BB99DA9D-FD46-4CCA-8857-5148B2BA48F6}" type="pres">
      <dgm:prSet presAssocID="{C0E50DAC-6858-4BDE-9CE4-557AB05E4B21}" presName="quad4" presStyleLbl="node1" presStyleIdx="3" presStyleCnt="4">
        <dgm:presLayoutVars>
          <dgm:chMax val="0"/>
          <dgm:chPref val="0"/>
          <dgm:bulletEnabled val="1"/>
        </dgm:presLayoutVars>
      </dgm:prSet>
      <dgm:spPr/>
    </dgm:pt>
  </dgm:ptLst>
  <dgm:cxnLst>
    <dgm:cxn modelId="{E669AE06-8566-4506-8788-E08848E42A45}" type="presOf" srcId="{781153A1-5542-4A09-B977-F5E0F6B5D6A8}" destId="{78A8B78B-A3E9-4527-B3FA-A1E12157D101}" srcOrd="0" destOrd="0" presId="urn:microsoft.com/office/officeart/2005/8/layout/matrix3"/>
    <dgm:cxn modelId="{37D27A11-5FD1-4932-B563-52BC5B2CC21A}" srcId="{C0E50DAC-6858-4BDE-9CE4-557AB05E4B21}" destId="{31E97926-1839-45FB-BA31-B6291166182C}" srcOrd="2" destOrd="0" parTransId="{12715BD5-A728-4590-86C7-8CC6612E29BB}" sibTransId="{62072336-58EE-454C-AF55-F1A3D6305FB1}"/>
    <dgm:cxn modelId="{0925241D-8D25-46AC-94B3-A5CC8A777861}" srcId="{C0E50DAC-6858-4BDE-9CE4-557AB05E4B21}" destId="{EB60E9C8-85A9-4275-9957-258849AE3189}" srcOrd="1" destOrd="0" parTransId="{E7BB2CAD-A964-4A2C-B0B6-14043DAC5400}" sibTransId="{8B1395A5-0ABE-4A2E-AEEA-4043B167D38C}"/>
    <dgm:cxn modelId="{40AE4F25-9307-40EE-B069-893156CCE7B8}" type="presOf" srcId="{04D42875-5819-49E0-861F-B061D09AD0A8}" destId="{BB99DA9D-FD46-4CCA-8857-5148B2BA48F6}" srcOrd="0" destOrd="0" presId="urn:microsoft.com/office/officeart/2005/8/layout/matrix3"/>
    <dgm:cxn modelId="{B6BC4B2F-96F9-4012-A625-718A6B128DA5}" type="presOf" srcId="{EB60E9C8-85A9-4275-9957-258849AE3189}" destId="{0F71C9E3-3C78-43C5-8527-50FF485F24D0}" srcOrd="0" destOrd="0" presId="urn:microsoft.com/office/officeart/2005/8/layout/matrix3"/>
    <dgm:cxn modelId="{5232086E-B734-4964-A15B-F860653C8713}" srcId="{C0E50DAC-6858-4BDE-9CE4-557AB05E4B21}" destId="{781153A1-5542-4A09-B977-F5E0F6B5D6A8}" srcOrd="0" destOrd="0" parTransId="{5BF02D75-CE0E-474F-8988-8EC67CCDF416}" sibTransId="{6923F12A-277D-4FCF-8EEB-5A155DA6B1DE}"/>
    <dgm:cxn modelId="{AB65BB75-B09F-4205-AE8F-D3DC9EDBA2B6}" type="presOf" srcId="{31E97926-1839-45FB-BA31-B6291166182C}" destId="{EAA3F29E-3B16-421C-8FBE-A394A33006BC}" srcOrd="0" destOrd="0" presId="urn:microsoft.com/office/officeart/2005/8/layout/matrix3"/>
    <dgm:cxn modelId="{EBC77D90-A67D-46FD-B38B-47553A78D458}" srcId="{C0E50DAC-6858-4BDE-9CE4-557AB05E4B21}" destId="{04D42875-5819-49E0-861F-B061D09AD0A8}" srcOrd="3" destOrd="0" parTransId="{5A76CD47-0680-47FC-BB06-E219951951FA}" sibTransId="{A95ECEF7-7FF6-4EBF-8C82-403235D9CEF1}"/>
    <dgm:cxn modelId="{B77DFB92-6142-474C-A452-A84A0919F22E}" type="presOf" srcId="{C0E50DAC-6858-4BDE-9CE4-557AB05E4B21}" destId="{7447216C-13D9-4D0B-89D5-23E9607671C7}" srcOrd="0" destOrd="0" presId="urn:microsoft.com/office/officeart/2005/8/layout/matrix3"/>
    <dgm:cxn modelId="{40FA7712-BA63-45B6-8A9E-060AEC670D30}" type="presParOf" srcId="{7447216C-13D9-4D0B-89D5-23E9607671C7}" destId="{61F6F9DA-C2FA-4044-A078-4026E0FC1D06}" srcOrd="0" destOrd="0" presId="urn:microsoft.com/office/officeart/2005/8/layout/matrix3"/>
    <dgm:cxn modelId="{40BB4347-BFF1-4487-957F-8B1C7A2A41BC}" type="presParOf" srcId="{7447216C-13D9-4D0B-89D5-23E9607671C7}" destId="{78A8B78B-A3E9-4527-B3FA-A1E12157D101}" srcOrd="1" destOrd="0" presId="urn:microsoft.com/office/officeart/2005/8/layout/matrix3"/>
    <dgm:cxn modelId="{2D342B5D-329E-4C28-9590-861EA4AD2194}" type="presParOf" srcId="{7447216C-13D9-4D0B-89D5-23E9607671C7}" destId="{0F71C9E3-3C78-43C5-8527-50FF485F24D0}" srcOrd="2" destOrd="0" presId="urn:microsoft.com/office/officeart/2005/8/layout/matrix3"/>
    <dgm:cxn modelId="{735EDF69-38BD-4EA0-A5C2-7ECE4989A7A4}" type="presParOf" srcId="{7447216C-13D9-4D0B-89D5-23E9607671C7}" destId="{EAA3F29E-3B16-421C-8FBE-A394A33006BC}" srcOrd="3" destOrd="0" presId="urn:microsoft.com/office/officeart/2005/8/layout/matrix3"/>
    <dgm:cxn modelId="{8F16A0CD-4519-4B24-8BA5-7248B4EF9E37}" type="presParOf" srcId="{7447216C-13D9-4D0B-89D5-23E9607671C7}" destId="{BB99DA9D-FD46-4CCA-8857-5148B2BA48F6}" srcOrd="4" destOrd="0" presId="urn:microsoft.com/office/officeart/2005/8/layout/matrix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F6F9DA-C2FA-4044-A078-4026E0FC1D06}">
      <dsp:nvSpPr>
        <dsp:cNvPr id="0" name=""/>
        <dsp:cNvSpPr/>
      </dsp:nvSpPr>
      <dsp:spPr>
        <a:xfrm>
          <a:off x="672633" y="0"/>
          <a:ext cx="5243992" cy="5243992"/>
        </a:xfrm>
        <a:prstGeom prst="diamond">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8A8B78B-A3E9-4527-B3FA-A1E12157D101}">
      <dsp:nvSpPr>
        <dsp:cNvPr id="0" name=""/>
        <dsp:cNvSpPr/>
      </dsp:nvSpPr>
      <dsp:spPr>
        <a:xfrm>
          <a:off x="1170812" y="498179"/>
          <a:ext cx="2045157" cy="2045157"/>
        </a:xfrm>
        <a:prstGeom prst="round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GB" sz="1500" kern="1200" dirty="0"/>
            <a:t>The higher the ‘DDR’ (Double Data Rate), the more improved the RAM characteristics, we are currenting using DDR4 for system memory</a:t>
          </a:r>
          <a:endParaRPr lang="en-US" sz="1500" kern="1200" dirty="0"/>
        </a:p>
      </dsp:txBody>
      <dsp:txXfrm>
        <a:off x="1270648" y="598015"/>
        <a:ext cx="1845485" cy="1845485"/>
      </dsp:txXfrm>
    </dsp:sp>
    <dsp:sp modelId="{0F71C9E3-3C78-43C5-8527-50FF485F24D0}">
      <dsp:nvSpPr>
        <dsp:cNvPr id="0" name=""/>
        <dsp:cNvSpPr/>
      </dsp:nvSpPr>
      <dsp:spPr>
        <a:xfrm>
          <a:off x="3373289" y="498179"/>
          <a:ext cx="2045157" cy="2045157"/>
        </a:xfrm>
        <a:prstGeom prst="roundRect">
          <a:avLst/>
        </a:prstGeom>
        <a:solidFill>
          <a:schemeClr val="accent5">
            <a:hueOff val="-4050717"/>
            <a:satOff val="-275"/>
            <a:lumOff val="654"/>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GB" sz="1500" kern="1200"/>
            <a:t>Data Rates – How fast data can be transferred, up to 3.2Gb/s</a:t>
          </a:r>
          <a:endParaRPr lang="en-US" sz="1500" kern="1200"/>
        </a:p>
      </dsp:txBody>
      <dsp:txXfrm>
        <a:off x="3473125" y="598015"/>
        <a:ext cx="1845485" cy="1845485"/>
      </dsp:txXfrm>
    </dsp:sp>
    <dsp:sp modelId="{EAA3F29E-3B16-421C-8FBE-A394A33006BC}">
      <dsp:nvSpPr>
        <dsp:cNvPr id="0" name=""/>
        <dsp:cNvSpPr/>
      </dsp:nvSpPr>
      <dsp:spPr>
        <a:xfrm>
          <a:off x="1170812" y="2700656"/>
          <a:ext cx="2045157" cy="2045157"/>
        </a:xfrm>
        <a:prstGeom prst="roundRect">
          <a:avLst/>
        </a:prstGeom>
        <a:solidFill>
          <a:schemeClr val="accent5">
            <a:hueOff val="-8101434"/>
            <a:satOff val="-551"/>
            <a:lumOff val="1307"/>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GB" sz="1500" kern="1200" dirty="0"/>
            <a:t>CAS Latency – The time it takes between the processor requesting data and it being received</a:t>
          </a:r>
          <a:endParaRPr lang="en-US" sz="1500" kern="1200" dirty="0"/>
        </a:p>
      </dsp:txBody>
      <dsp:txXfrm>
        <a:off x="1270648" y="2800492"/>
        <a:ext cx="1845485" cy="1845485"/>
      </dsp:txXfrm>
    </dsp:sp>
    <dsp:sp modelId="{BB99DA9D-FD46-4CCA-8857-5148B2BA48F6}">
      <dsp:nvSpPr>
        <dsp:cNvPr id="0" name=""/>
        <dsp:cNvSpPr/>
      </dsp:nvSpPr>
      <dsp:spPr>
        <a:xfrm>
          <a:off x="3373289" y="2700656"/>
          <a:ext cx="2045157" cy="2045157"/>
        </a:xfrm>
        <a:prstGeom prst="roundRect">
          <a:avLst/>
        </a:prstGeom>
        <a:solidFill>
          <a:schemeClr val="accent5">
            <a:hueOff val="-12152150"/>
            <a:satOff val="-826"/>
            <a:lumOff val="1961"/>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GB" sz="1500" kern="1200"/>
            <a:t>Redundancy – Some memory modules will have redundancy, such as ECC for use in servers, to detect and fix errors</a:t>
          </a:r>
          <a:endParaRPr lang="en-US" sz="1500" kern="1200"/>
        </a:p>
      </dsp:txBody>
      <dsp:txXfrm>
        <a:off x="3473125" y="2800492"/>
        <a:ext cx="1845485" cy="1845485"/>
      </dsp:txXfrm>
    </dsp:sp>
  </dsp:spTree>
</dsp:drawing>
</file>

<file path=ppt/diagrams/layout1.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D77E5-D4D7-B205-BC97-A42E3784112B}"/>
              </a:ext>
            </a:extLst>
          </p:cNvPr>
          <p:cNvSpPr>
            <a:spLocks noGrp="1"/>
          </p:cNvSpPr>
          <p:nvPr>
            <p:ph type="ctrTitle"/>
          </p:nvPr>
        </p:nvSpPr>
        <p:spPr>
          <a:xfrm>
            <a:off x="350293" y="276202"/>
            <a:ext cx="9144000" cy="2387600"/>
          </a:xfrm>
        </p:spPr>
        <p:txBody>
          <a:bodyPr anchor="b"/>
          <a:lstStyle>
            <a:lvl1pPr algn="ctr">
              <a:defRPr sz="6000">
                <a:latin typeface="Trebuchet MS" panose="020B0603020202020204" pitchFamily="34" charset="0"/>
              </a:defRPr>
            </a:lvl1pPr>
          </a:lstStyle>
          <a:p>
            <a:r>
              <a:rPr lang="en-US"/>
              <a:t>Click to edit Master title style</a:t>
            </a:r>
            <a:endParaRPr lang="en-GB" dirty="0"/>
          </a:p>
        </p:txBody>
      </p:sp>
      <p:sp>
        <p:nvSpPr>
          <p:cNvPr id="3" name="Subtitle 2">
            <a:extLst>
              <a:ext uri="{FF2B5EF4-FFF2-40B4-BE49-F238E27FC236}">
                <a16:creationId xmlns:a16="http://schemas.microsoft.com/office/drawing/2014/main" id="{768632CE-B07D-3C93-C187-66683498B3D7}"/>
              </a:ext>
            </a:extLst>
          </p:cNvPr>
          <p:cNvSpPr>
            <a:spLocks noGrp="1"/>
          </p:cNvSpPr>
          <p:nvPr>
            <p:ph type="subTitle" idx="1"/>
          </p:nvPr>
        </p:nvSpPr>
        <p:spPr>
          <a:xfrm>
            <a:off x="350293" y="3682195"/>
            <a:ext cx="9144000" cy="1655762"/>
          </a:xfrm>
        </p:spPr>
        <p:txBody>
          <a:bodyPr/>
          <a:lstStyle>
            <a:lvl1pPr marL="0" indent="0" algn="ctr">
              <a:buNone/>
              <a:defRPr sz="2400">
                <a:latin typeface="Trebuchet MS" panose="020B06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
        <p:nvSpPr>
          <p:cNvPr id="4" name="Date Placeholder 3">
            <a:extLst>
              <a:ext uri="{FF2B5EF4-FFF2-40B4-BE49-F238E27FC236}">
                <a16:creationId xmlns:a16="http://schemas.microsoft.com/office/drawing/2014/main" id="{94E33C46-4CBA-CBCC-F870-0753D1ADD241}"/>
              </a:ext>
            </a:extLst>
          </p:cNvPr>
          <p:cNvSpPr>
            <a:spLocks noGrp="1"/>
          </p:cNvSpPr>
          <p:nvPr>
            <p:ph type="dt" sz="half" idx="10"/>
          </p:nvPr>
        </p:nvSpPr>
        <p:spPr/>
        <p:txBody>
          <a:bodyPr/>
          <a:lstStyle/>
          <a:p>
            <a:fld id="{8B2B7FDC-9F13-4E8D-96EF-2B694806A3A6}" type="datetimeFigureOut">
              <a:rPr lang="en-GB" smtClean="0"/>
              <a:t>14/09/2025</a:t>
            </a:fld>
            <a:endParaRPr lang="en-GB"/>
          </a:p>
        </p:txBody>
      </p:sp>
      <p:sp>
        <p:nvSpPr>
          <p:cNvPr id="5" name="Footer Placeholder 4">
            <a:extLst>
              <a:ext uri="{FF2B5EF4-FFF2-40B4-BE49-F238E27FC236}">
                <a16:creationId xmlns:a16="http://schemas.microsoft.com/office/drawing/2014/main" id="{43938ACA-4627-5E7A-B463-6B05A9654D3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012E6E9-4AB2-F993-91A6-117C861F0F60}"/>
              </a:ext>
            </a:extLst>
          </p:cNvPr>
          <p:cNvSpPr>
            <a:spLocks noGrp="1"/>
          </p:cNvSpPr>
          <p:nvPr>
            <p:ph type="sldNum" sz="quarter" idx="12"/>
          </p:nvPr>
        </p:nvSpPr>
        <p:spPr/>
        <p:txBody>
          <a:bodyPr/>
          <a:lstStyle/>
          <a:p>
            <a:fld id="{71DB8418-45AD-47F2-8615-F0D6417A1D98}" type="slidenum">
              <a:rPr lang="en-GB" smtClean="0"/>
              <a:t>‹#›</a:t>
            </a:fld>
            <a:endParaRPr lang="en-GB"/>
          </a:p>
        </p:txBody>
      </p:sp>
    </p:spTree>
    <p:extLst>
      <p:ext uri="{BB962C8B-B14F-4D97-AF65-F5344CB8AC3E}">
        <p14:creationId xmlns:p14="http://schemas.microsoft.com/office/powerpoint/2010/main" val="34426094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D9432E-9BB0-0E84-11BE-72EBD4D733E7}"/>
              </a:ext>
            </a:extLst>
          </p:cNvPr>
          <p:cNvSpPr>
            <a:spLocks noGrp="1"/>
          </p:cNvSpPr>
          <p:nvPr>
            <p:ph type="title"/>
          </p:nvPr>
        </p:nvSpPr>
        <p:spPr>
          <a:xfrm>
            <a:off x="292290" y="320675"/>
            <a:ext cx="9452211" cy="1325563"/>
          </a:xfr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E0B5622-9FDD-991A-ADCD-0E0266EE41AC}"/>
              </a:ext>
            </a:extLst>
          </p:cNvPr>
          <p:cNvSpPr>
            <a:spLocks noGrp="1"/>
          </p:cNvSpPr>
          <p:nvPr>
            <p:ph idx="1"/>
          </p:nvPr>
        </p:nvSpPr>
        <p:spPr>
          <a:xfrm>
            <a:off x="292290" y="1822450"/>
            <a:ext cx="9452211"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F326A27-1CE0-0E24-D308-125CD4EC0044}"/>
              </a:ext>
            </a:extLst>
          </p:cNvPr>
          <p:cNvSpPr>
            <a:spLocks noGrp="1"/>
          </p:cNvSpPr>
          <p:nvPr>
            <p:ph type="dt" sz="half" idx="10"/>
          </p:nvPr>
        </p:nvSpPr>
        <p:spPr/>
        <p:txBody>
          <a:bodyPr/>
          <a:lstStyle/>
          <a:p>
            <a:fld id="{8B2B7FDC-9F13-4E8D-96EF-2B694806A3A6}" type="datetimeFigureOut">
              <a:rPr lang="en-GB" smtClean="0"/>
              <a:t>14/09/2025</a:t>
            </a:fld>
            <a:endParaRPr lang="en-GB"/>
          </a:p>
        </p:txBody>
      </p:sp>
      <p:sp>
        <p:nvSpPr>
          <p:cNvPr id="5" name="Footer Placeholder 4">
            <a:extLst>
              <a:ext uri="{FF2B5EF4-FFF2-40B4-BE49-F238E27FC236}">
                <a16:creationId xmlns:a16="http://schemas.microsoft.com/office/drawing/2014/main" id="{39CF5E06-7475-E0B5-7822-B896F902F5F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B5AC1A1-B643-B1CA-08C7-8DDEB1D1ABF6}"/>
              </a:ext>
            </a:extLst>
          </p:cNvPr>
          <p:cNvSpPr>
            <a:spLocks noGrp="1"/>
          </p:cNvSpPr>
          <p:nvPr>
            <p:ph type="sldNum" sz="quarter" idx="12"/>
          </p:nvPr>
        </p:nvSpPr>
        <p:spPr/>
        <p:txBody>
          <a:bodyPr/>
          <a:lstStyle/>
          <a:p>
            <a:fld id="{71DB8418-45AD-47F2-8615-F0D6417A1D98}" type="slidenum">
              <a:rPr lang="en-GB" smtClean="0"/>
              <a:t>‹#›</a:t>
            </a:fld>
            <a:endParaRPr lang="en-GB"/>
          </a:p>
        </p:txBody>
      </p:sp>
    </p:spTree>
    <p:extLst>
      <p:ext uri="{BB962C8B-B14F-4D97-AF65-F5344CB8AC3E}">
        <p14:creationId xmlns:p14="http://schemas.microsoft.com/office/powerpoint/2010/main" val="31964713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D9432E-9BB0-0E84-11BE-72EBD4D733E7}"/>
              </a:ext>
            </a:extLst>
          </p:cNvPr>
          <p:cNvSpPr>
            <a:spLocks noGrp="1"/>
          </p:cNvSpPr>
          <p:nvPr>
            <p:ph type="title"/>
          </p:nvPr>
        </p:nvSpPr>
        <p:spPr>
          <a:xfrm>
            <a:off x="292290" y="320675"/>
            <a:ext cx="9452211" cy="1325563"/>
          </a:xfr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E0B5622-9FDD-991A-ADCD-0E0266EE41AC}"/>
              </a:ext>
            </a:extLst>
          </p:cNvPr>
          <p:cNvSpPr>
            <a:spLocks noGrp="1"/>
          </p:cNvSpPr>
          <p:nvPr>
            <p:ph idx="1"/>
          </p:nvPr>
        </p:nvSpPr>
        <p:spPr>
          <a:xfrm>
            <a:off x="292290" y="1822450"/>
            <a:ext cx="9452211"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F326A27-1CE0-0E24-D308-125CD4EC0044}"/>
              </a:ext>
            </a:extLst>
          </p:cNvPr>
          <p:cNvSpPr>
            <a:spLocks noGrp="1"/>
          </p:cNvSpPr>
          <p:nvPr>
            <p:ph type="dt" sz="half" idx="10"/>
          </p:nvPr>
        </p:nvSpPr>
        <p:spPr/>
        <p:txBody>
          <a:bodyPr/>
          <a:lstStyle/>
          <a:p>
            <a:fld id="{8B2B7FDC-9F13-4E8D-96EF-2B694806A3A6}" type="datetimeFigureOut">
              <a:rPr lang="en-GB" smtClean="0"/>
              <a:t>14/09/2025</a:t>
            </a:fld>
            <a:endParaRPr lang="en-GB"/>
          </a:p>
        </p:txBody>
      </p:sp>
      <p:sp>
        <p:nvSpPr>
          <p:cNvPr id="5" name="Footer Placeholder 4">
            <a:extLst>
              <a:ext uri="{FF2B5EF4-FFF2-40B4-BE49-F238E27FC236}">
                <a16:creationId xmlns:a16="http://schemas.microsoft.com/office/drawing/2014/main" id="{39CF5E06-7475-E0B5-7822-B896F902F5F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B5AC1A1-B643-B1CA-08C7-8DDEB1D1ABF6}"/>
              </a:ext>
            </a:extLst>
          </p:cNvPr>
          <p:cNvSpPr>
            <a:spLocks noGrp="1"/>
          </p:cNvSpPr>
          <p:nvPr>
            <p:ph type="sldNum" sz="quarter" idx="12"/>
          </p:nvPr>
        </p:nvSpPr>
        <p:spPr/>
        <p:txBody>
          <a:bodyPr/>
          <a:lstStyle/>
          <a:p>
            <a:fld id="{71DB8418-45AD-47F2-8615-F0D6417A1D98}" type="slidenum">
              <a:rPr lang="en-GB" smtClean="0"/>
              <a:t>‹#›</a:t>
            </a:fld>
            <a:endParaRPr lang="en-GB"/>
          </a:p>
        </p:txBody>
      </p:sp>
    </p:spTree>
    <p:extLst>
      <p:ext uri="{BB962C8B-B14F-4D97-AF65-F5344CB8AC3E}">
        <p14:creationId xmlns:p14="http://schemas.microsoft.com/office/powerpoint/2010/main" val="31964713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4D82B-2885-AD13-42E3-0436E47E7BA7}"/>
              </a:ext>
            </a:extLst>
          </p:cNvPr>
          <p:cNvSpPr>
            <a:spLocks noGrp="1"/>
          </p:cNvSpPr>
          <p:nvPr>
            <p:ph type="title"/>
          </p:nvPr>
        </p:nvSpPr>
        <p:spPr>
          <a:xfrm>
            <a:off x="204716" y="1709738"/>
            <a:ext cx="951249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E25FE0B5-87E8-B01C-9C79-F247BF0CB58E}"/>
              </a:ext>
            </a:extLst>
          </p:cNvPr>
          <p:cNvSpPr>
            <a:spLocks noGrp="1"/>
          </p:cNvSpPr>
          <p:nvPr>
            <p:ph type="body" idx="1"/>
          </p:nvPr>
        </p:nvSpPr>
        <p:spPr>
          <a:xfrm>
            <a:off x="204716" y="4562475"/>
            <a:ext cx="951249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24785B7-8B41-AA66-1C61-8F64672AA3CA}"/>
              </a:ext>
            </a:extLst>
          </p:cNvPr>
          <p:cNvSpPr>
            <a:spLocks noGrp="1"/>
          </p:cNvSpPr>
          <p:nvPr>
            <p:ph type="dt" sz="half" idx="10"/>
          </p:nvPr>
        </p:nvSpPr>
        <p:spPr/>
        <p:txBody>
          <a:bodyPr/>
          <a:lstStyle/>
          <a:p>
            <a:fld id="{8B2B7FDC-9F13-4E8D-96EF-2B694806A3A6}" type="datetimeFigureOut">
              <a:rPr lang="en-GB" smtClean="0"/>
              <a:t>14/09/2025</a:t>
            </a:fld>
            <a:endParaRPr lang="en-GB"/>
          </a:p>
        </p:txBody>
      </p:sp>
      <p:sp>
        <p:nvSpPr>
          <p:cNvPr id="5" name="Footer Placeholder 4">
            <a:extLst>
              <a:ext uri="{FF2B5EF4-FFF2-40B4-BE49-F238E27FC236}">
                <a16:creationId xmlns:a16="http://schemas.microsoft.com/office/drawing/2014/main" id="{F394674F-8825-1C34-BEB7-E50896E8AE8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91FEB33-42F3-EC09-ED01-1B18CE28BA53}"/>
              </a:ext>
            </a:extLst>
          </p:cNvPr>
          <p:cNvSpPr>
            <a:spLocks noGrp="1"/>
          </p:cNvSpPr>
          <p:nvPr>
            <p:ph type="sldNum" sz="quarter" idx="12"/>
          </p:nvPr>
        </p:nvSpPr>
        <p:spPr/>
        <p:txBody>
          <a:bodyPr/>
          <a:lstStyle/>
          <a:p>
            <a:fld id="{71DB8418-45AD-47F2-8615-F0D6417A1D98}" type="slidenum">
              <a:rPr lang="en-GB" smtClean="0"/>
              <a:t>‹#›</a:t>
            </a:fld>
            <a:endParaRPr lang="en-GB"/>
          </a:p>
        </p:txBody>
      </p:sp>
    </p:spTree>
    <p:extLst>
      <p:ext uri="{BB962C8B-B14F-4D97-AF65-F5344CB8AC3E}">
        <p14:creationId xmlns:p14="http://schemas.microsoft.com/office/powerpoint/2010/main" val="1574206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442F4E-A6A0-A46A-C745-7068CDC04F1F}"/>
              </a:ext>
            </a:extLst>
          </p:cNvPr>
          <p:cNvSpPr>
            <a:spLocks noGrp="1"/>
          </p:cNvSpPr>
          <p:nvPr>
            <p:ph type="title"/>
          </p:nvPr>
        </p:nvSpPr>
        <p:spPr>
          <a:xfrm>
            <a:off x="264994" y="320675"/>
            <a:ext cx="9493155" cy="1325563"/>
          </a:xfrm>
        </p:spPr>
        <p:txBody>
          <a:body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14CC7DB2-037E-0993-86BF-00D6D3092EF9}"/>
              </a:ext>
            </a:extLst>
          </p:cNvPr>
          <p:cNvSpPr>
            <a:spLocks noGrp="1"/>
          </p:cNvSpPr>
          <p:nvPr>
            <p:ph sz="half" idx="1"/>
          </p:nvPr>
        </p:nvSpPr>
        <p:spPr>
          <a:xfrm>
            <a:off x="264994" y="1825625"/>
            <a:ext cx="419554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B13C3C4F-D4FF-FD09-1978-56FB6AD59AFF}"/>
              </a:ext>
            </a:extLst>
          </p:cNvPr>
          <p:cNvSpPr>
            <a:spLocks noGrp="1"/>
          </p:cNvSpPr>
          <p:nvPr>
            <p:ph sz="half" idx="2"/>
          </p:nvPr>
        </p:nvSpPr>
        <p:spPr>
          <a:xfrm>
            <a:off x="5562600" y="1836098"/>
            <a:ext cx="419554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99CFD34D-03A4-BE13-8588-24719638AF3A}"/>
              </a:ext>
            </a:extLst>
          </p:cNvPr>
          <p:cNvSpPr>
            <a:spLocks noGrp="1"/>
          </p:cNvSpPr>
          <p:nvPr>
            <p:ph type="dt" sz="half" idx="10"/>
          </p:nvPr>
        </p:nvSpPr>
        <p:spPr/>
        <p:txBody>
          <a:bodyPr/>
          <a:lstStyle/>
          <a:p>
            <a:fld id="{8B2B7FDC-9F13-4E8D-96EF-2B694806A3A6}" type="datetimeFigureOut">
              <a:rPr lang="en-GB" smtClean="0"/>
              <a:t>14/09/2025</a:t>
            </a:fld>
            <a:endParaRPr lang="en-GB"/>
          </a:p>
        </p:txBody>
      </p:sp>
      <p:sp>
        <p:nvSpPr>
          <p:cNvPr id="6" name="Footer Placeholder 5">
            <a:extLst>
              <a:ext uri="{FF2B5EF4-FFF2-40B4-BE49-F238E27FC236}">
                <a16:creationId xmlns:a16="http://schemas.microsoft.com/office/drawing/2014/main" id="{289CFD31-CFC4-CB50-2E4E-320A317435B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2B64005-5076-C00A-FE3B-4DB16CB2DDAA}"/>
              </a:ext>
            </a:extLst>
          </p:cNvPr>
          <p:cNvSpPr>
            <a:spLocks noGrp="1"/>
          </p:cNvSpPr>
          <p:nvPr>
            <p:ph type="sldNum" sz="quarter" idx="12"/>
          </p:nvPr>
        </p:nvSpPr>
        <p:spPr/>
        <p:txBody>
          <a:bodyPr/>
          <a:lstStyle/>
          <a:p>
            <a:fld id="{71DB8418-45AD-47F2-8615-F0D6417A1D98}" type="slidenum">
              <a:rPr lang="en-GB" smtClean="0"/>
              <a:t>‹#›</a:t>
            </a:fld>
            <a:endParaRPr lang="en-GB"/>
          </a:p>
        </p:txBody>
      </p:sp>
    </p:spTree>
    <p:extLst>
      <p:ext uri="{BB962C8B-B14F-4D97-AF65-F5344CB8AC3E}">
        <p14:creationId xmlns:p14="http://schemas.microsoft.com/office/powerpoint/2010/main" val="38789945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80C76A-7F14-2534-9B36-9BF84460C4CA}"/>
              </a:ext>
            </a:extLst>
          </p:cNvPr>
          <p:cNvSpPr>
            <a:spLocks noGrp="1"/>
          </p:cNvSpPr>
          <p:nvPr>
            <p:ph type="title"/>
          </p:nvPr>
        </p:nvSpPr>
        <p:spPr>
          <a:xfrm>
            <a:off x="239287" y="355600"/>
            <a:ext cx="9491567"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93CF0A9-98D2-1697-4A18-B4732DFF70FC}"/>
              </a:ext>
            </a:extLst>
          </p:cNvPr>
          <p:cNvSpPr>
            <a:spLocks noGrp="1"/>
          </p:cNvSpPr>
          <p:nvPr>
            <p:ph type="body" idx="1"/>
          </p:nvPr>
        </p:nvSpPr>
        <p:spPr>
          <a:xfrm>
            <a:off x="239288" y="1681163"/>
            <a:ext cx="431254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CEBE36F-B28A-70C9-0ED7-B83CC6A71F46}"/>
              </a:ext>
            </a:extLst>
          </p:cNvPr>
          <p:cNvSpPr>
            <a:spLocks noGrp="1"/>
          </p:cNvSpPr>
          <p:nvPr>
            <p:ph sz="half" idx="2"/>
          </p:nvPr>
        </p:nvSpPr>
        <p:spPr>
          <a:xfrm>
            <a:off x="239288" y="2505075"/>
            <a:ext cx="4138772"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BD31D4F-D65E-A262-ECF9-CE35E4EF4E58}"/>
              </a:ext>
            </a:extLst>
          </p:cNvPr>
          <p:cNvSpPr>
            <a:spLocks noGrp="1"/>
          </p:cNvSpPr>
          <p:nvPr>
            <p:ph type="body" sz="quarter" idx="3"/>
          </p:nvPr>
        </p:nvSpPr>
        <p:spPr>
          <a:xfrm>
            <a:off x="5397074" y="1681163"/>
            <a:ext cx="433378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98CEC33-2E30-3A67-FACE-70F6ED8FC06F}"/>
              </a:ext>
            </a:extLst>
          </p:cNvPr>
          <p:cNvSpPr>
            <a:spLocks noGrp="1"/>
          </p:cNvSpPr>
          <p:nvPr>
            <p:ph sz="quarter" idx="4"/>
          </p:nvPr>
        </p:nvSpPr>
        <p:spPr>
          <a:xfrm>
            <a:off x="5571699" y="2505075"/>
            <a:ext cx="4159155"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1B5BB140-CADE-FAD4-6C91-30CE50CBEBE9}"/>
              </a:ext>
            </a:extLst>
          </p:cNvPr>
          <p:cNvSpPr>
            <a:spLocks noGrp="1"/>
          </p:cNvSpPr>
          <p:nvPr>
            <p:ph type="dt" sz="half" idx="10"/>
          </p:nvPr>
        </p:nvSpPr>
        <p:spPr/>
        <p:txBody>
          <a:bodyPr/>
          <a:lstStyle/>
          <a:p>
            <a:fld id="{8B2B7FDC-9F13-4E8D-96EF-2B694806A3A6}" type="datetimeFigureOut">
              <a:rPr lang="en-GB" smtClean="0"/>
              <a:t>14/09/2025</a:t>
            </a:fld>
            <a:endParaRPr lang="en-GB"/>
          </a:p>
        </p:txBody>
      </p:sp>
      <p:sp>
        <p:nvSpPr>
          <p:cNvPr id="8" name="Footer Placeholder 7">
            <a:extLst>
              <a:ext uri="{FF2B5EF4-FFF2-40B4-BE49-F238E27FC236}">
                <a16:creationId xmlns:a16="http://schemas.microsoft.com/office/drawing/2014/main" id="{95711941-F21C-CF3C-B5FB-E96723ADDCF5}"/>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F612A3D5-C441-7404-EFCB-90BFA022B82A}"/>
              </a:ext>
            </a:extLst>
          </p:cNvPr>
          <p:cNvSpPr>
            <a:spLocks noGrp="1"/>
          </p:cNvSpPr>
          <p:nvPr>
            <p:ph type="sldNum" sz="quarter" idx="12"/>
          </p:nvPr>
        </p:nvSpPr>
        <p:spPr/>
        <p:txBody>
          <a:bodyPr/>
          <a:lstStyle/>
          <a:p>
            <a:fld id="{71DB8418-45AD-47F2-8615-F0D6417A1D98}" type="slidenum">
              <a:rPr lang="en-GB" smtClean="0"/>
              <a:t>‹#›</a:t>
            </a:fld>
            <a:endParaRPr lang="en-GB"/>
          </a:p>
        </p:txBody>
      </p:sp>
    </p:spTree>
    <p:extLst>
      <p:ext uri="{BB962C8B-B14F-4D97-AF65-F5344CB8AC3E}">
        <p14:creationId xmlns:p14="http://schemas.microsoft.com/office/powerpoint/2010/main" val="6994301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7385F9-EE79-97C9-0F98-F2328A199DC0}"/>
              </a:ext>
            </a:extLst>
          </p:cNvPr>
          <p:cNvSpPr>
            <a:spLocks noGrp="1"/>
          </p:cNvSpPr>
          <p:nvPr>
            <p:ph type="title"/>
          </p:nvPr>
        </p:nvSpPr>
        <p:spPr>
          <a:xfrm>
            <a:off x="237699" y="324182"/>
            <a:ext cx="9506802" cy="1325563"/>
          </a:xfrm>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29E86E71-2144-0EE2-1FDE-3613B52D6849}"/>
              </a:ext>
            </a:extLst>
          </p:cNvPr>
          <p:cNvSpPr>
            <a:spLocks noGrp="1"/>
          </p:cNvSpPr>
          <p:nvPr>
            <p:ph type="dt" sz="half" idx="10"/>
          </p:nvPr>
        </p:nvSpPr>
        <p:spPr/>
        <p:txBody>
          <a:bodyPr/>
          <a:lstStyle/>
          <a:p>
            <a:fld id="{8B2B7FDC-9F13-4E8D-96EF-2B694806A3A6}" type="datetimeFigureOut">
              <a:rPr lang="en-GB" smtClean="0"/>
              <a:t>14/09/2025</a:t>
            </a:fld>
            <a:endParaRPr lang="en-GB"/>
          </a:p>
        </p:txBody>
      </p:sp>
      <p:sp>
        <p:nvSpPr>
          <p:cNvPr id="4" name="Footer Placeholder 3">
            <a:extLst>
              <a:ext uri="{FF2B5EF4-FFF2-40B4-BE49-F238E27FC236}">
                <a16:creationId xmlns:a16="http://schemas.microsoft.com/office/drawing/2014/main" id="{A0424FE0-84FB-978F-A2B6-8F5EFDF54D7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F9ABF63-80C9-E41C-466A-C397874EB400}"/>
              </a:ext>
            </a:extLst>
          </p:cNvPr>
          <p:cNvSpPr>
            <a:spLocks noGrp="1"/>
          </p:cNvSpPr>
          <p:nvPr>
            <p:ph type="sldNum" sz="quarter" idx="12"/>
          </p:nvPr>
        </p:nvSpPr>
        <p:spPr/>
        <p:txBody>
          <a:bodyPr/>
          <a:lstStyle/>
          <a:p>
            <a:fld id="{71DB8418-45AD-47F2-8615-F0D6417A1D98}" type="slidenum">
              <a:rPr lang="en-GB" smtClean="0"/>
              <a:t>‹#›</a:t>
            </a:fld>
            <a:endParaRPr lang="en-GB"/>
          </a:p>
        </p:txBody>
      </p:sp>
    </p:spTree>
    <p:extLst>
      <p:ext uri="{BB962C8B-B14F-4D97-AF65-F5344CB8AC3E}">
        <p14:creationId xmlns:p14="http://schemas.microsoft.com/office/powerpoint/2010/main" val="8402531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CF9C143-096A-A95E-2B77-0B9DA594A7B5}"/>
              </a:ext>
            </a:extLst>
          </p:cNvPr>
          <p:cNvSpPr>
            <a:spLocks noGrp="1"/>
          </p:cNvSpPr>
          <p:nvPr>
            <p:ph type="dt" sz="half" idx="10"/>
          </p:nvPr>
        </p:nvSpPr>
        <p:spPr/>
        <p:txBody>
          <a:bodyPr/>
          <a:lstStyle/>
          <a:p>
            <a:fld id="{8B2B7FDC-9F13-4E8D-96EF-2B694806A3A6}" type="datetimeFigureOut">
              <a:rPr lang="en-GB" smtClean="0"/>
              <a:t>14/09/2025</a:t>
            </a:fld>
            <a:endParaRPr lang="en-GB"/>
          </a:p>
        </p:txBody>
      </p:sp>
      <p:sp>
        <p:nvSpPr>
          <p:cNvPr id="3" name="Footer Placeholder 2">
            <a:extLst>
              <a:ext uri="{FF2B5EF4-FFF2-40B4-BE49-F238E27FC236}">
                <a16:creationId xmlns:a16="http://schemas.microsoft.com/office/drawing/2014/main" id="{38BEB839-5FEA-1890-4890-F8D0492FE343}"/>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9AF7763C-3194-EF49-BD5F-06A8864F842C}"/>
              </a:ext>
            </a:extLst>
          </p:cNvPr>
          <p:cNvSpPr>
            <a:spLocks noGrp="1"/>
          </p:cNvSpPr>
          <p:nvPr>
            <p:ph type="sldNum" sz="quarter" idx="12"/>
          </p:nvPr>
        </p:nvSpPr>
        <p:spPr/>
        <p:txBody>
          <a:bodyPr/>
          <a:lstStyle/>
          <a:p>
            <a:fld id="{71DB8418-45AD-47F2-8615-F0D6417A1D98}" type="slidenum">
              <a:rPr lang="en-GB" smtClean="0"/>
              <a:t>‹#›</a:t>
            </a:fld>
            <a:endParaRPr lang="en-GB"/>
          </a:p>
        </p:txBody>
      </p:sp>
    </p:spTree>
    <p:extLst>
      <p:ext uri="{BB962C8B-B14F-4D97-AF65-F5344CB8AC3E}">
        <p14:creationId xmlns:p14="http://schemas.microsoft.com/office/powerpoint/2010/main" val="38001894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D26791-D625-5171-2B9C-4180EAD161C5}"/>
              </a:ext>
            </a:extLst>
          </p:cNvPr>
          <p:cNvSpPr>
            <a:spLocks noGrp="1"/>
          </p:cNvSpPr>
          <p:nvPr>
            <p:ph type="title"/>
          </p:nvPr>
        </p:nvSpPr>
        <p:spPr>
          <a:xfrm>
            <a:off x="239286" y="366428"/>
            <a:ext cx="9464272"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F8305CF0-9215-FD21-F3BE-833212AAAC1B}"/>
              </a:ext>
            </a:extLst>
          </p:cNvPr>
          <p:cNvSpPr>
            <a:spLocks noGrp="1"/>
          </p:cNvSpPr>
          <p:nvPr>
            <p:ph type="pic" idx="1"/>
          </p:nvPr>
        </p:nvSpPr>
        <p:spPr>
          <a:xfrm>
            <a:off x="4582686" y="2040079"/>
            <a:ext cx="5120872" cy="389918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4" name="Text Placeholder 3">
            <a:extLst>
              <a:ext uri="{FF2B5EF4-FFF2-40B4-BE49-F238E27FC236}">
                <a16:creationId xmlns:a16="http://schemas.microsoft.com/office/drawing/2014/main" id="{E1B7632D-0EA5-78FD-91F9-685B074CB51E}"/>
              </a:ext>
            </a:extLst>
          </p:cNvPr>
          <p:cNvSpPr>
            <a:spLocks noGrp="1"/>
          </p:cNvSpPr>
          <p:nvPr>
            <p:ph type="body" sz="half" idx="2"/>
          </p:nvPr>
        </p:nvSpPr>
        <p:spPr>
          <a:xfrm>
            <a:off x="239286" y="2062162"/>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CE9B71F-2974-8850-0B38-F4541C41609F}"/>
              </a:ext>
            </a:extLst>
          </p:cNvPr>
          <p:cNvSpPr>
            <a:spLocks noGrp="1"/>
          </p:cNvSpPr>
          <p:nvPr>
            <p:ph type="dt" sz="half" idx="10"/>
          </p:nvPr>
        </p:nvSpPr>
        <p:spPr/>
        <p:txBody>
          <a:bodyPr/>
          <a:lstStyle/>
          <a:p>
            <a:fld id="{8B2B7FDC-9F13-4E8D-96EF-2B694806A3A6}" type="datetimeFigureOut">
              <a:rPr lang="en-GB" smtClean="0"/>
              <a:t>14/09/2025</a:t>
            </a:fld>
            <a:endParaRPr lang="en-GB"/>
          </a:p>
        </p:txBody>
      </p:sp>
      <p:sp>
        <p:nvSpPr>
          <p:cNvPr id="6" name="Footer Placeholder 5">
            <a:extLst>
              <a:ext uri="{FF2B5EF4-FFF2-40B4-BE49-F238E27FC236}">
                <a16:creationId xmlns:a16="http://schemas.microsoft.com/office/drawing/2014/main" id="{2722E7B5-7DE1-80E2-4D65-58EBBF73466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F4B8DEC-1B41-5879-53DF-D29FEC8D3EDF}"/>
              </a:ext>
            </a:extLst>
          </p:cNvPr>
          <p:cNvSpPr>
            <a:spLocks noGrp="1"/>
          </p:cNvSpPr>
          <p:nvPr>
            <p:ph type="sldNum" sz="quarter" idx="12"/>
          </p:nvPr>
        </p:nvSpPr>
        <p:spPr/>
        <p:txBody>
          <a:bodyPr/>
          <a:lstStyle/>
          <a:p>
            <a:fld id="{71DB8418-45AD-47F2-8615-F0D6417A1D98}" type="slidenum">
              <a:rPr lang="en-GB" smtClean="0"/>
              <a:t>‹#›</a:t>
            </a:fld>
            <a:endParaRPr lang="en-GB"/>
          </a:p>
        </p:txBody>
      </p:sp>
    </p:spTree>
    <p:extLst>
      <p:ext uri="{BB962C8B-B14F-4D97-AF65-F5344CB8AC3E}">
        <p14:creationId xmlns:p14="http://schemas.microsoft.com/office/powerpoint/2010/main" val="17471582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CF9C143-096A-A95E-2B77-0B9DA594A7B5}"/>
              </a:ext>
            </a:extLst>
          </p:cNvPr>
          <p:cNvSpPr>
            <a:spLocks noGrp="1"/>
          </p:cNvSpPr>
          <p:nvPr>
            <p:ph type="dt" sz="half" idx="10"/>
          </p:nvPr>
        </p:nvSpPr>
        <p:spPr/>
        <p:txBody>
          <a:bodyPr/>
          <a:lstStyle/>
          <a:p>
            <a:fld id="{8B2B7FDC-9F13-4E8D-96EF-2B694806A3A6}" type="datetimeFigureOut">
              <a:rPr lang="en-GB" smtClean="0"/>
              <a:t>14/09/2025</a:t>
            </a:fld>
            <a:endParaRPr lang="en-GB"/>
          </a:p>
        </p:txBody>
      </p:sp>
      <p:sp>
        <p:nvSpPr>
          <p:cNvPr id="3" name="Footer Placeholder 2">
            <a:extLst>
              <a:ext uri="{FF2B5EF4-FFF2-40B4-BE49-F238E27FC236}">
                <a16:creationId xmlns:a16="http://schemas.microsoft.com/office/drawing/2014/main" id="{38BEB839-5FEA-1890-4890-F8D0492FE343}"/>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9AF7763C-3194-EF49-BD5F-06A8864F842C}"/>
              </a:ext>
            </a:extLst>
          </p:cNvPr>
          <p:cNvSpPr>
            <a:spLocks noGrp="1"/>
          </p:cNvSpPr>
          <p:nvPr>
            <p:ph type="sldNum" sz="quarter" idx="12"/>
          </p:nvPr>
        </p:nvSpPr>
        <p:spPr/>
        <p:txBody>
          <a:bodyPr/>
          <a:lstStyle/>
          <a:p>
            <a:fld id="{71DB8418-45AD-47F2-8615-F0D6417A1D98}" type="slidenum">
              <a:rPr lang="en-GB" smtClean="0"/>
              <a:t>‹#›</a:t>
            </a:fld>
            <a:endParaRPr lang="en-GB"/>
          </a:p>
        </p:txBody>
      </p:sp>
    </p:spTree>
    <p:extLst>
      <p:ext uri="{BB962C8B-B14F-4D97-AF65-F5344CB8AC3E}">
        <p14:creationId xmlns:p14="http://schemas.microsoft.com/office/powerpoint/2010/main" val="38001894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9.xml"/><Relationship Id="rId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3.xml"/><Relationship Id="rId1" Type="http://schemas.openxmlformats.org/officeDocument/2006/relationships/slideLayout" Target="../slideLayouts/slideLayout10.xml"/><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68DB1DCA-55EB-1A92-CCE5-A51C66D8CC59}"/>
              </a:ext>
            </a:extLst>
          </p:cNvPr>
          <p:cNvSpPr txBox="1"/>
          <p:nvPr userDrawn="1"/>
        </p:nvSpPr>
        <p:spPr>
          <a:xfrm>
            <a:off x="9826388" y="0"/>
            <a:ext cx="2365612" cy="7017306"/>
          </a:xfrm>
          <a:prstGeom prst="rect">
            <a:avLst/>
          </a:prstGeom>
          <a:solidFill>
            <a:schemeClr val="bg1">
              <a:lumMod val="85000"/>
            </a:schemeClr>
          </a:solidFill>
        </p:spPr>
        <p:txBody>
          <a:bodyPr wrap="square" rtlCol="0">
            <a:spAutoFit/>
          </a:bodyPr>
          <a:lstStyle/>
          <a:p>
            <a:endParaRPr lang="en-GB" dirty="0">
              <a:latin typeface="Trebuchet MS" panose="020B0603020202020204" pitchFamily="34" charset="0"/>
            </a:endParaRPr>
          </a:p>
          <a:p>
            <a:endParaRPr lang="en-GB" dirty="0">
              <a:latin typeface="Trebuchet MS" panose="020B0603020202020204" pitchFamily="34" charset="0"/>
            </a:endParaRPr>
          </a:p>
          <a:p>
            <a:endParaRPr lang="en-GB" dirty="0">
              <a:latin typeface="Trebuchet MS" panose="020B0603020202020204" pitchFamily="34" charset="0"/>
            </a:endParaRPr>
          </a:p>
          <a:p>
            <a:endParaRPr lang="en-GB" dirty="0">
              <a:latin typeface="Trebuchet MS" panose="020B0603020202020204" pitchFamily="34" charset="0"/>
            </a:endParaRPr>
          </a:p>
          <a:p>
            <a:endParaRPr lang="en-GB" dirty="0">
              <a:latin typeface="Trebuchet MS" panose="020B0603020202020204" pitchFamily="34" charset="0"/>
            </a:endParaRPr>
          </a:p>
          <a:p>
            <a:endParaRPr lang="en-GB" dirty="0">
              <a:latin typeface="Trebuchet MS" panose="020B0603020202020204" pitchFamily="34" charset="0"/>
            </a:endParaRPr>
          </a:p>
          <a:p>
            <a:endParaRPr lang="en-GB" dirty="0">
              <a:latin typeface="Trebuchet MS" panose="020B0603020202020204" pitchFamily="34" charset="0"/>
            </a:endParaRPr>
          </a:p>
          <a:p>
            <a:endParaRPr lang="en-GB" dirty="0">
              <a:latin typeface="Trebuchet MS" panose="020B0603020202020204" pitchFamily="34" charset="0"/>
            </a:endParaRPr>
          </a:p>
          <a:p>
            <a:endParaRPr lang="en-GB" dirty="0">
              <a:latin typeface="Trebuchet MS" panose="020B0603020202020204" pitchFamily="34" charset="0"/>
            </a:endParaRPr>
          </a:p>
          <a:p>
            <a:endParaRPr lang="en-GB" dirty="0">
              <a:latin typeface="Trebuchet MS" panose="020B0603020202020204" pitchFamily="34" charset="0"/>
            </a:endParaRPr>
          </a:p>
          <a:p>
            <a:endParaRPr lang="en-GB" dirty="0">
              <a:latin typeface="Trebuchet MS" panose="020B0603020202020204" pitchFamily="34" charset="0"/>
            </a:endParaRPr>
          </a:p>
          <a:p>
            <a:endParaRPr lang="en-GB" dirty="0">
              <a:latin typeface="Trebuchet MS" panose="020B0603020202020204" pitchFamily="34" charset="0"/>
            </a:endParaRPr>
          </a:p>
          <a:p>
            <a:endParaRPr lang="en-GB" dirty="0">
              <a:latin typeface="Trebuchet MS" panose="020B0603020202020204" pitchFamily="34" charset="0"/>
            </a:endParaRPr>
          </a:p>
          <a:p>
            <a:endParaRPr lang="en-GB" dirty="0">
              <a:latin typeface="Trebuchet MS" panose="020B0603020202020204" pitchFamily="34" charset="0"/>
            </a:endParaRPr>
          </a:p>
          <a:p>
            <a:endParaRPr lang="en-GB" dirty="0">
              <a:latin typeface="Trebuchet MS" panose="020B0603020202020204" pitchFamily="34" charset="0"/>
            </a:endParaRPr>
          </a:p>
          <a:p>
            <a:endParaRPr lang="en-GB" dirty="0">
              <a:latin typeface="Trebuchet MS" panose="020B0603020202020204" pitchFamily="34" charset="0"/>
            </a:endParaRPr>
          </a:p>
          <a:p>
            <a:endParaRPr lang="en-GB" dirty="0">
              <a:latin typeface="Trebuchet MS" panose="020B0603020202020204" pitchFamily="34" charset="0"/>
            </a:endParaRPr>
          </a:p>
          <a:p>
            <a:endParaRPr lang="en-GB" dirty="0">
              <a:latin typeface="Trebuchet MS" panose="020B0603020202020204" pitchFamily="34" charset="0"/>
            </a:endParaRPr>
          </a:p>
          <a:p>
            <a:endParaRPr lang="en-GB" dirty="0">
              <a:latin typeface="Trebuchet MS" panose="020B0603020202020204" pitchFamily="34" charset="0"/>
            </a:endParaRPr>
          </a:p>
          <a:p>
            <a:endParaRPr lang="en-GB" dirty="0">
              <a:latin typeface="Trebuchet MS" panose="020B0603020202020204" pitchFamily="34" charset="0"/>
            </a:endParaRPr>
          </a:p>
          <a:p>
            <a:endParaRPr lang="en-GB" dirty="0">
              <a:latin typeface="Trebuchet MS" panose="020B0603020202020204" pitchFamily="34" charset="0"/>
            </a:endParaRPr>
          </a:p>
          <a:p>
            <a:endParaRPr lang="en-GB" dirty="0">
              <a:latin typeface="Trebuchet MS" panose="020B0603020202020204" pitchFamily="34" charset="0"/>
            </a:endParaRPr>
          </a:p>
          <a:p>
            <a:endParaRPr lang="en-GB" dirty="0">
              <a:latin typeface="Trebuchet MS" panose="020B0603020202020204" pitchFamily="34" charset="0"/>
            </a:endParaRPr>
          </a:p>
          <a:p>
            <a:endParaRPr lang="en-GB" dirty="0">
              <a:latin typeface="Trebuchet MS" panose="020B0603020202020204" pitchFamily="34" charset="0"/>
            </a:endParaRPr>
          </a:p>
          <a:p>
            <a:endParaRPr lang="en-GB" dirty="0">
              <a:latin typeface="Trebuchet MS" panose="020B0603020202020204" pitchFamily="34" charset="0"/>
            </a:endParaRPr>
          </a:p>
        </p:txBody>
      </p:sp>
      <p:sp>
        <p:nvSpPr>
          <p:cNvPr id="2" name="Title Placeholder 1">
            <a:extLst>
              <a:ext uri="{FF2B5EF4-FFF2-40B4-BE49-F238E27FC236}">
                <a16:creationId xmlns:a16="http://schemas.microsoft.com/office/drawing/2014/main" id="{23E5A428-CC80-BA90-15EB-CFB3ECD6688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9477894-212D-4126-33D7-4E46E8F7F8D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E70B3DE-9634-DCA9-2027-3A012D76DEC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latin typeface="Trebuchet MS" panose="020B0603020202020204" pitchFamily="34" charset="0"/>
              </a:defRPr>
            </a:lvl1pPr>
          </a:lstStyle>
          <a:p>
            <a:fld id="{8B2B7FDC-9F13-4E8D-96EF-2B694806A3A6}" type="datetimeFigureOut">
              <a:rPr lang="en-GB" smtClean="0"/>
              <a:pPr/>
              <a:t>14/09/2025</a:t>
            </a:fld>
            <a:endParaRPr lang="en-GB"/>
          </a:p>
        </p:txBody>
      </p:sp>
      <p:sp>
        <p:nvSpPr>
          <p:cNvPr id="5" name="Footer Placeholder 4">
            <a:extLst>
              <a:ext uri="{FF2B5EF4-FFF2-40B4-BE49-F238E27FC236}">
                <a16:creationId xmlns:a16="http://schemas.microsoft.com/office/drawing/2014/main" id="{57C4077C-DF17-F586-2C6E-25213F2938B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latin typeface="Trebuchet MS" panose="020B0603020202020204" pitchFamily="34" charset="0"/>
              </a:defRPr>
            </a:lvl1pPr>
          </a:lstStyle>
          <a:p>
            <a:endParaRPr lang="en-GB"/>
          </a:p>
        </p:txBody>
      </p:sp>
      <p:sp>
        <p:nvSpPr>
          <p:cNvPr id="6" name="Slide Number Placeholder 5">
            <a:extLst>
              <a:ext uri="{FF2B5EF4-FFF2-40B4-BE49-F238E27FC236}">
                <a16:creationId xmlns:a16="http://schemas.microsoft.com/office/drawing/2014/main" id="{00795ECB-05D3-5F40-396E-DAEB9AA5D44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latin typeface="Trebuchet MS" panose="020B0603020202020204" pitchFamily="34" charset="0"/>
              </a:defRPr>
            </a:lvl1pPr>
          </a:lstStyle>
          <a:p>
            <a:fld id="{71DB8418-45AD-47F2-8615-F0D6417A1D98}" type="slidenum">
              <a:rPr lang="en-GB" smtClean="0"/>
              <a:pPr/>
              <a:t>‹#›</a:t>
            </a:fld>
            <a:endParaRPr lang="en-GB"/>
          </a:p>
        </p:txBody>
      </p:sp>
      <p:pic>
        <p:nvPicPr>
          <p:cNvPr id="8" name="Picture 7">
            <a:extLst>
              <a:ext uri="{FF2B5EF4-FFF2-40B4-BE49-F238E27FC236}">
                <a16:creationId xmlns:a16="http://schemas.microsoft.com/office/drawing/2014/main" id="{78FC906F-6709-705E-FD80-DC9ED483FD82}"/>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0413241" y="6064424"/>
            <a:ext cx="1613353" cy="657051"/>
          </a:xfrm>
          <a:prstGeom prst="rect">
            <a:avLst/>
          </a:prstGeom>
        </p:spPr>
      </p:pic>
      <p:sp>
        <p:nvSpPr>
          <p:cNvPr id="10" name="Freeform 12">
            <a:extLst>
              <a:ext uri="{FF2B5EF4-FFF2-40B4-BE49-F238E27FC236}">
                <a16:creationId xmlns:a16="http://schemas.microsoft.com/office/drawing/2014/main" id="{B3F53C75-771E-0996-7DCB-DFEB69855E20}"/>
              </a:ext>
            </a:extLst>
          </p:cNvPr>
          <p:cNvSpPr/>
          <p:nvPr userDrawn="1"/>
        </p:nvSpPr>
        <p:spPr>
          <a:xfrm>
            <a:off x="0" y="6064424"/>
            <a:ext cx="2565779" cy="793576"/>
          </a:xfrm>
          <a:custGeom>
            <a:avLst/>
            <a:gdLst/>
            <a:ahLst/>
            <a:cxnLst/>
            <a:rect l="l" t="t" r="r" b="b"/>
            <a:pathLst>
              <a:path w="2800871" h="942939">
                <a:moveTo>
                  <a:pt x="0" y="0"/>
                </a:moveTo>
                <a:lnTo>
                  <a:pt x="2800871" y="0"/>
                </a:lnTo>
                <a:lnTo>
                  <a:pt x="2800871" y="942939"/>
                </a:lnTo>
                <a:lnTo>
                  <a:pt x="0" y="942939"/>
                </a:lnTo>
                <a:lnTo>
                  <a:pt x="0" y="0"/>
                </a:lnTo>
                <a:close/>
              </a:path>
            </a:pathLst>
          </a:custGeom>
          <a:blipFill>
            <a:blip r:embed="rId11"/>
            <a:stretch>
              <a:fillRect/>
            </a:stretch>
          </a:blipFill>
        </p:spPr>
        <p:txBody>
          <a:bodyPr/>
          <a:lstStyle/>
          <a:p>
            <a:endParaRPr lang="en-GB"/>
          </a:p>
        </p:txBody>
      </p:sp>
    </p:spTree>
    <p:extLst>
      <p:ext uri="{BB962C8B-B14F-4D97-AF65-F5344CB8AC3E}">
        <p14:creationId xmlns:p14="http://schemas.microsoft.com/office/powerpoint/2010/main" val="2520422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7" r:id="rId8"/>
  </p:sldLayoutIdLst>
  <p:txStyles>
    <p:titleStyle>
      <a:lvl1pPr algn="l" defTabSz="914400" rtl="0" eaLnBrk="1" latinLnBrk="0" hangingPunct="1">
        <a:lnSpc>
          <a:spcPct val="90000"/>
        </a:lnSpc>
        <a:spcBef>
          <a:spcPct val="0"/>
        </a:spcBef>
        <a:buNone/>
        <a:defRPr sz="4400" kern="1200">
          <a:solidFill>
            <a:schemeClr val="tx1"/>
          </a:solidFill>
          <a:latin typeface="Trebuchet MS" panose="020B0603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rebuchet MS" panose="020B06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rebuchet MS" panose="020B06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rebuchet MS" panose="020B06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rebuchet MS" panose="020B06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rebuchet MS" panose="020B06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68DB1DCA-55EB-1A92-CCE5-A51C66D8CC59}"/>
              </a:ext>
            </a:extLst>
          </p:cNvPr>
          <p:cNvSpPr txBox="1"/>
          <p:nvPr userDrawn="1"/>
        </p:nvSpPr>
        <p:spPr>
          <a:xfrm>
            <a:off x="9826388" y="0"/>
            <a:ext cx="2365612" cy="7017306"/>
          </a:xfrm>
          <a:prstGeom prst="rect">
            <a:avLst/>
          </a:prstGeom>
          <a:solidFill>
            <a:schemeClr val="bg1">
              <a:lumMod val="85000"/>
            </a:schemeClr>
          </a:solidFill>
        </p:spPr>
        <p:txBody>
          <a:bodyPr wrap="square" rtlCol="0">
            <a:spAutoFit/>
          </a:bodyPr>
          <a:lstStyle/>
          <a:p>
            <a:endParaRPr lang="en-GB" dirty="0">
              <a:latin typeface="Trebuchet MS" panose="020B0603020202020204" pitchFamily="34" charset="0"/>
            </a:endParaRPr>
          </a:p>
          <a:p>
            <a:endParaRPr lang="en-GB" dirty="0">
              <a:latin typeface="Trebuchet MS" panose="020B0603020202020204" pitchFamily="34" charset="0"/>
            </a:endParaRPr>
          </a:p>
          <a:p>
            <a:endParaRPr lang="en-GB" dirty="0">
              <a:latin typeface="Trebuchet MS" panose="020B0603020202020204" pitchFamily="34" charset="0"/>
            </a:endParaRPr>
          </a:p>
          <a:p>
            <a:endParaRPr lang="en-GB" dirty="0">
              <a:latin typeface="Trebuchet MS" panose="020B0603020202020204" pitchFamily="34" charset="0"/>
            </a:endParaRPr>
          </a:p>
          <a:p>
            <a:endParaRPr lang="en-GB" dirty="0">
              <a:latin typeface="Trebuchet MS" panose="020B0603020202020204" pitchFamily="34" charset="0"/>
            </a:endParaRPr>
          </a:p>
          <a:p>
            <a:endParaRPr lang="en-GB" dirty="0">
              <a:latin typeface="Trebuchet MS" panose="020B0603020202020204" pitchFamily="34" charset="0"/>
            </a:endParaRPr>
          </a:p>
          <a:p>
            <a:endParaRPr lang="en-GB" dirty="0">
              <a:latin typeface="Trebuchet MS" panose="020B0603020202020204" pitchFamily="34" charset="0"/>
            </a:endParaRPr>
          </a:p>
          <a:p>
            <a:endParaRPr lang="en-GB" dirty="0">
              <a:latin typeface="Trebuchet MS" panose="020B0603020202020204" pitchFamily="34" charset="0"/>
            </a:endParaRPr>
          </a:p>
          <a:p>
            <a:endParaRPr lang="en-GB" dirty="0">
              <a:latin typeface="Trebuchet MS" panose="020B0603020202020204" pitchFamily="34" charset="0"/>
            </a:endParaRPr>
          </a:p>
          <a:p>
            <a:endParaRPr lang="en-GB" dirty="0">
              <a:latin typeface="Trebuchet MS" panose="020B0603020202020204" pitchFamily="34" charset="0"/>
            </a:endParaRPr>
          </a:p>
          <a:p>
            <a:endParaRPr lang="en-GB" dirty="0">
              <a:latin typeface="Trebuchet MS" panose="020B0603020202020204" pitchFamily="34" charset="0"/>
            </a:endParaRPr>
          </a:p>
          <a:p>
            <a:endParaRPr lang="en-GB" dirty="0">
              <a:latin typeface="Trebuchet MS" panose="020B0603020202020204" pitchFamily="34" charset="0"/>
            </a:endParaRPr>
          </a:p>
          <a:p>
            <a:endParaRPr lang="en-GB" dirty="0">
              <a:latin typeface="Trebuchet MS" panose="020B0603020202020204" pitchFamily="34" charset="0"/>
            </a:endParaRPr>
          </a:p>
          <a:p>
            <a:endParaRPr lang="en-GB" dirty="0">
              <a:latin typeface="Trebuchet MS" panose="020B0603020202020204" pitchFamily="34" charset="0"/>
            </a:endParaRPr>
          </a:p>
          <a:p>
            <a:endParaRPr lang="en-GB" dirty="0">
              <a:latin typeface="Trebuchet MS" panose="020B0603020202020204" pitchFamily="34" charset="0"/>
            </a:endParaRPr>
          </a:p>
          <a:p>
            <a:endParaRPr lang="en-GB" dirty="0">
              <a:latin typeface="Trebuchet MS" panose="020B0603020202020204" pitchFamily="34" charset="0"/>
            </a:endParaRPr>
          </a:p>
          <a:p>
            <a:endParaRPr lang="en-GB" dirty="0">
              <a:latin typeface="Trebuchet MS" panose="020B0603020202020204" pitchFamily="34" charset="0"/>
            </a:endParaRPr>
          </a:p>
          <a:p>
            <a:endParaRPr lang="en-GB" dirty="0">
              <a:latin typeface="Trebuchet MS" panose="020B0603020202020204" pitchFamily="34" charset="0"/>
            </a:endParaRPr>
          </a:p>
          <a:p>
            <a:endParaRPr lang="en-GB" dirty="0">
              <a:latin typeface="Trebuchet MS" panose="020B0603020202020204" pitchFamily="34" charset="0"/>
            </a:endParaRPr>
          </a:p>
          <a:p>
            <a:endParaRPr lang="en-GB" dirty="0">
              <a:latin typeface="Trebuchet MS" panose="020B0603020202020204" pitchFamily="34" charset="0"/>
            </a:endParaRPr>
          </a:p>
          <a:p>
            <a:endParaRPr lang="en-GB" dirty="0">
              <a:latin typeface="Trebuchet MS" panose="020B0603020202020204" pitchFamily="34" charset="0"/>
            </a:endParaRPr>
          </a:p>
          <a:p>
            <a:endParaRPr lang="en-GB" dirty="0">
              <a:latin typeface="Trebuchet MS" panose="020B0603020202020204" pitchFamily="34" charset="0"/>
            </a:endParaRPr>
          </a:p>
          <a:p>
            <a:endParaRPr lang="en-GB" dirty="0">
              <a:latin typeface="Trebuchet MS" panose="020B0603020202020204" pitchFamily="34" charset="0"/>
            </a:endParaRPr>
          </a:p>
          <a:p>
            <a:endParaRPr lang="en-GB" dirty="0">
              <a:latin typeface="Trebuchet MS" panose="020B0603020202020204" pitchFamily="34" charset="0"/>
            </a:endParaRPr>
          </a:p>
          <a:p>
            <a:endParaRPr lang="en-GB" dirty="0">
              <a:latin typeface="Trebuchet MS" panose="020B0603020202020204" pitchFamily="34" charset="0"/>
            </a:endParaRPr>
          </a:p>
        </p:txBody>
      </p:sp>
      <p:sp>
        <p:nvSpPr>
          <p:cNvPr id="2" name="Title Placeholder 1">
            <a:extLst>
              <a:ext uri="{FF2B5EF4-FFF2-40B4-BE49-F238E27FC236}">
                <a16:creationId xmlns:a16="http://schemas.microsoft.com/office/drawing/2014/main" id="{23E5A428-CC80-BA90-15EB-CFB3ECD6688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9477894-212D-4126-33D7-4E46E8F7F8D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E70B3DE-9634-DCA9-2027-3A012D76DEC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latin typeface="Trebuchet MS" panose="020B0603020202020204" pitchFamily="34" charset="0"/>
              </a:defRPr>
            </a:lvl1pPr>
          </a:lstStyle>
          <a:p>
            <a:fld id="{8B2B7FDC-9F13-4E8D-96EF-2B694806A3A6}" type="datetimeFigureOut">
              <a:rPr lang="en-GB" smtClean="0"/>
              <a:pPr/>
              <a:t>14/09/2025</a:t>
            </a:fld>
            <a:endParaRPr lang="en-GB"/>
          </a:p>
        </p:txBody>
      </p:sp>
      <p:sp>
        <p:nvSpPr>
          <p:cNvPr id="5" name="Footer Placeholder 4">
            <a:extLst>
              <a:ext uri="{FF2B5EF4-FFF2-40B4-BE49-F238E27FC236}">
                <a16:creationId xmlns:a16="http://schemas.microsoft.com/office/drawing/2014/main" id="{57C4077C-DF17-F586-2C6E-25213F2938B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latin typeface="Trebuchet MS" panose="020B0603020202020204" pitchFamily="34" charset="0"/>
              </a:defRPr>
            </a:lvl1pPr>
          </a:lstStyle>
          <a:p>
            <a:endParaRPr lang="en-GB"/>
          </a:p>
        </p:txBody>
      </p:sp>
      <p:sp>
        <p:nvSpPr>
          <p:cNvPr id="6" name="Slide Number Placeholder 5">
            <a:extLst>
              <a:ext uri="{FF2B5EF4-FFF2-40B4-BE49-F238E27FC236}">
                <a16:creationId xmlns:a16="http://schemas.microsoft.com/office/drawing/2014/main" id="{00795ECB-05D3-5F40-396E-DAEB9AA5D44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latin typeface="Trebuchet MS" panose="020B0603020202020204" pitchFamily="34" charset="0"/>
              </a:defRPr>
            </a:lvl1pPr>
          </a:lstStyle>
          <a:p>
            <a:fld id="{71DB8418-45AD-47F2-8615-F0D6417A1D98}" type="slidenum">
              <a:rPr lang="en-GB" smtClean="0"/>
              <a:pPr/>
              <a:t>‹#›</a:t>
            </a:fld>
            <a:endParaRPr lang="en-GB"/>
          </a:p>
        </p:txBody>
      </p:sp>
      <p:pic>
        <p:nvPicPr>
          <p:cNvPr id="8" name="Picture 7">
            <a:extLst>
              <a:ext uri="{FF2B5EF4-FFF2-40B4-BE49-F238E27FC236}">
                <a16:creationId xmlns:a16="http://schemas.microsoft.com/office/drawing/2014/main" id="{78FC906F-6709-705E-FD80-DC9ED483FD8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413241" y="6064424"/>
            <a:ext cx="1613353" cy="657051"/>
          </a:xfrm>
          <a:prstGeom prst="rect">
            <a:avLst/>
          </a:prstGeom>
        </p:spPr>
      </p:pic>
      <p:sp>
        <p:nvSpPr>
          <p:cNvPr id="10" name="Freeform 12">
            <a:extLst>
              <a:ext uri="{FF2B5EF4-FFF2-40B4-BE49-F238E27FC236}">
                <a16:creationId xmlns:a16="http://schemas.microsoft.com/office/drawing/2014/main" id="{B3F53C75-771E-0996-7DCB-DFEB69855E20}"/>
              </a:ext>
            </a:extLst>
          </p:cNvPr>
          <p:cNvSpPr/>
          <p:nvPr userDrawn="1"/>
        </p:nvSpPr>
        <p:spPr>
          <a:xfrm>
            <a:off x="0" y="6064424"/>
            <a:ext cx="2565779" cy="793576"/>
          </a:xfrm>
          <a:custGeom>
            <a:avLst/>
            <a:gdLst/>
            <a:ahLst/>
            <a:cxnLst/>
            <a:rect l="l" t="t" r="r" b="b"/>
            <a:pathLst>
              <a:path w="2800871" h="942939">
                <a:moveTo>
                  <a:pt x="0" y="0"/>
                </a:moveTo>
                <a:lnTo>
                  <a:pt x="2800871" y="0"/>
                </a:lnTo>
                <a:lnTo>
                  <a:pt x="2800871" y="942939"/>
                </a:lnTo>
                <a:lnTo>
                  <a:pt x="0" y="942939"/>
                </a:lnTo>
                <a:lnTo>
                  <a:pt x="0" y="0"/>
                </a:lnTo>
                <a:close/>
              </a:path>
            </a:pathLst>
          </a:custGeom>
          <a:blipFill>
            <a:blip r:embed="rId4"/>
            <a:stretch>
              <a:fillRect/>
            </a:stretch>
          </a:blipFill>
        </p:spPr>
        <p:txBody>
          <a:bodyPr/>
          <a:lstStyle/>
          <a:p>
            <a:endParaRPr lang="en-GB"/>
          </a:p>
        </p:txBody>
      </p:sp>
    </p:spTree>
    <p:extLst>
      <p:ext uri="{BB962C8B-B14F-4D97-AF65-F5344CB8AC3E}">
        <p14:creationId xmlns:p14="http://schemas.microsoft.com/office/powerpoint/2010/main" val="252042275"/>
      </p:ext>
    </p:extLst>
  </p:cSld>
  <p:clrMap bg1="lt1" tx1="dk1" bg2="lt2" tx2="dk2" accent1="accent1" accent2="accent2" accent3="accent3" accent4="accent4" accent5="accent5" accent6="accent6" hlink="hlink" folHlink="folHlink"/>
  <p:sldLayoutIdLst>
    <p:sldLayoutId id="2147483661" r:id="rId1"/>
  </p:sldLayoutIdLst>
  <p:txStyles>
    <p:titleStyle>
      <a:lvl1pPr algn="l" defTabSz="914400" rtl="0" eaLnBrk="1" latinLnBrk="0" hangingPunct="1">
        <a:lnSpc>
          <a:spcPct val="90000"/>
        </a:lnSpc>
        <a:spcBef>
          <a:spcPct val="0"/>
        </a:spcBef>
        <a:buNone/>
        <a:defRPr sz="4400" kern="1200">
          <a:solidFill>
            <a:schemeClr val="tx1"/>
          </a:solidFill>
          <a:latin typeface="Trebuchet MS" panose="020B0603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rebuchet MS" panose="020B06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rebuchet MS" panose="020B06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rebuchet MS" panose="020B06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rebuchet MS" panose="020B06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rebuchet MS" panose="020B06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68DB1DCA-55EB-1A92-CCE5-A51C66D8CC59}"/>
              </a:ext>
            </a:extLst>
          </p:cNvPr>
          <p:cNvSpPr txBox="1"/>
          <p:nvPr userDrawn="1"/>
        </p:nvSpPr>
        <p:spPr>
          <a:xfrm>
            <a:off x="9826388" y="0"/>
            <a:ext cx="2365612" cy="7017306"/>
          </a:xfrm>
          <a:prstGeom prst="rect">
            <a:avLst/>
          </a:prstGeom>
          <a:solidFill>
            <a:schemeClr val="bg1">
              <a:lumMod val="85000"/>
            </a:schemeClr>
          </a:solidFill>
        </p:spPr>
        <p:txBody>
          <a:bodyPr wrap="square" rtlCol="0">
            <a:spAutoFit/>
          </a:bodyPr>
          <a:lstStyle/>
          <a:p>
            <a:endParaRPr lang="en-GB" dirty="0">
              <a:latin typeface="Trebuchet MS" panose="020B0603020202020204" pitchFamily="34" charset="0"/>
            </a:endParaRPr>
          </a:p>
          <a:p>
            <a:endParaRPr lang="en-GB" dirty="0">
              <a:latin typeface="Trebuchet MS" panose="020B0603020202020204" pitchFamily="34" charset="0"/>
            </a:endParaRPr>
          </a:p>
          <a:p>
            <a:endParaRPr lang="en-GB" dirty="0">
              <a:latin typeface="Trebuchet MS" panose="020B0603020202020204" pitchFamily="34" charset="0"/>
            </a:endParaRPr>
          </a:p>
          <a:p>
            <a:endParaRPr lang="en-GB" dirty="0">
              <a:latin typeface="Trebuchet MS" panose="020B0603020202020204" pitchFamily="34" charset="0"/>
            </a:endParaRPr>
          </a:p>
          <a:p>
            <a:endParaRPr lang="en-GB" dirty="0">
              <a:latin typeface="Trebuchet MS" panose="020B0603020202020204" pitchFamily="34" charset="0"/>
            </a:endParaRPr>
          </a:p>
          <a:p>
            <a:endParaRPr lang="en-GB" dirty="0">
              <a:latin typeface="Trebuchet MS" panose="020B0603020202020204" pitchFamily="34" charset="0"/>
            </a:endParaRPr>
          </a:p>
          <a:p>
            <a:endParaRPr lang="en-GB" dirty="0">
              <a:latin typeface="Trebuchet MS" panose="020B0603020202020204" pitchFamily="34" charset="0"/>
            </a:endParaRPr>
          </a:p>
          <a:p>
            <a:endParaRPr lang="en-GB" dirty="0">
              <a:latin typeface="Trebuchet MS" panose="020B0603020202020204" pitchFamily="34" charset="0"/>
            </a:endParaRPr>
          </a:p>
          <a:p>
            <a:endParaRPr lang="en-GB" dirty="0">
              <a:latin typeface="Trebuchet MS" panose="020B0603020202020204" pitchFamily="34" charset="0"/>
            </a:endParaRPr>
          </a:p>
          <a:p>
            <a:endParaRPr lang="en-GB" dirty="0">
              <a:latin typeface="Trebuchet MS" panose="020B0603020202020204" pitchFamily="34" charset="0"/>
            </a:endParaRPr>
          </a:p>
          <a:p>
            <a:endParaRPr lang="en-GB" dirty="0">
              <a:latin typeface="Trebuchet MS" panose="020B0603020202020204" pitchFamily="34" charset="0"/>
            </a:endParaRPr>
          </a:p>
          <a:p>
            <a:endParaRPr lang="en-GB" dirty="0">
              <a:latin typeface="Trebuchet MS" panose="020B0603020202020204" pitchFamily="34" charset="0"/>
            </a:endParaRPr>
          </a:p>
          <a:p>
            <a:endParaRPr lang="en-GB" dirty="0">
              <a:latin typeface="Trebuchet MS" panose="020B0603020202020204" pitchFamily="34" charset="0"/>
            </a:endParaRPr>
          </a:p>
          <a:p>
            <a:endParaRPr lang="en-GB" dirty="0">
              <a:latin typeface="Trebuchet MS" panose="020B0603020202020204" pitchFamily="34" charset="0"/>
            </a:endParaRPr>
          </a:p>
          <a:p>
            <a:endParaRPr lang="en-GB" dirty="0">
              <a:latin typeface="Trebuchet MS" panose="020B0603020202020204" pitchFamily="34" charset="0"/>
            </a:endParaRPr>
          </a:p>
          <a:p>
            <a:endParaRPr lang="en-GB" dirty="0">
              <a:latin typeface="Trebuchet MS" panose="020B0603020202020204" pitchFamily="34" charset="0"/>
            </a:endParaRPr>
          </a:p>
          <a:p>
            <a:endParaRPr lang="en-GB" dirty="0">
              <a:latin typeface="Trebuchet MS" panose="020B0603020202020204" pitchFamily="34" charset="0"/>
            </a:endParaRPr>
          </a:p>
          <a:p>
            <a:endParaRPr lang="en-GB" dirty="0">
              <a:latin typeface="Trebuchet MS" panose="020B0603020202020204" pitchFamily="34" charset="0"/>
            </a:endParaRPr>
          </a:p>
          <a:p>
            <a:endParaRPr lang="en-GB" dirty="0">
              <a:latin typeface="Trebuchet MS" panose="020B0603020202020204" pitchFamily="34" charset="0"/>
            </a:endParaRPr>
          </a:p>
          <a:p>
            <a:endParaRPr lang="en-GB" dirty="0">
              <a:latin typeface="Trebuchet MS" panose="020B0603020202020204" pitchFamily="34" charset="0"/>
            </a:endParaRPr>
          </a:p>
          <a:p>
            <a:endParaRPr lang="en-GB" dirty="0">
              <a:latin typeface="Trebuchet MS" panose="020B0603020202020204" pitchFamily="34" charset="0"/>
            </a:endParaRPr>
          </a:p>
          <a:p>
            <a:endParaRPr lang="en-GB" dirty="0">
              <a:latin typeface="Trebuchet MS" panose="020B0603020202020204" pitchFamily="34" charset="0"/>
            </a:endParaRPr>
          </a:p>
          <a:p>
            <a:endParaRPr lang="en-GB" dirty="0">
              <a:latin typeface="Trebuchet MS" panose="020B0603020202020204" pitchFamily="34" charset="0"/>
            </a:endParaRPr>
          </a:p>
          <a:p>
            <a:endParaRPr lang="en-GB" dirty="0">
              <a:latin typeface="Trebuchet MS" panose="020B0603020202020204" pitchFamily="34" charset="0"/>
            </a:endParaRPr>
          </a:p>
          <a:p>
            <a:endParaRPr lang="en-GB" dirty="0">
              <a:latin typeface="Trebuchet MS" panose="020B0603020202020204" pitchFamily="34" charset="0"/>
            </a:endParaRPr>
          </a:p>
        </p:txBody>
      </p:sp>
      <p:sp>
        <p:nvSpPr>
          <p:cNvPr id="2" name="Title Placeholder 1">
            <a:extLst>
              <a:ext uri="{FF2B5EF4-FFF2-40B4-BE49-F238E27FC236}">
                <a16:creationId xmlns:a16="http://schemas.microsoft.com/office/drawing/2014/main" id="{23E5A428-CC80-BA90-15EB-CFB3ECD6688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9477894-212D-4126-33D7-4E46E8F7F8D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E70B3DE-9634-DCA9-2027-3A012D76DEC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latin typeface="Trebuchet MS" panose="020B0603020202020204" pitchFamily="34" charset="0"/>
              </a:defRPr>
            </a:lvl1pPr>
          </a:lstStyle>
          <a:p>
            <a:fld id="{8B2B7FDC-9F13-4E8D-96EF-2B694806A3A6}" type="datetimeFigureOut">
              <a:rPr lang="en-GB" smtClean="0"/>
              <a:pPr/>
              <a:t>14/09/2025</a:t>
            </a:fld>
            <a:endParaRPr lang="en-GB"/>
          </a:p>
        </p:txBody>
      </p:sp>
      <p:sp>
        <p:nvSpPr>
          <p:cNvPr id="5" name="Footer Placeholder 4">
            <a:extLst>
              <a:ext uri="{FF2B5EF4-FFF2-40B4-BE49-F238E27FC236}">
                <a16:creationId xmlns:a16="http://schemas.microsoft.com/office/drawing/2014/main" id="{57C4077C-DF17-F586-2C6E-25213F2938B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latin typeface="Trebuchet MS" panose="020B0603020202020204" pitchFamily="34" charset="0"/>
              </a:defRPr>
            </a:lvl1pPr>
          </a:lstStyle>
          <a:p>
            <a:endParaRPr lang="en-GB"/>
          </a:p>
        </p:txBody>
      </p:sp>
      <p:sp>
        <p:nvSpPr>
          <p:cNvPr id="6" name="Slide Number Placeholder 5">
            <a:extLst>
              <a:ext uri="{FF2B5EF4-FFF2-40B4-BE49-F238E27FC236}">
                <a16:creationId xmlns:a16="http://schemas.microsoft.com/office/drawing/2014/main" id="{00795ECB-05D3-5F40-396E-DAEB9AA5D44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latin typeface="Trebuchet MS" panose="020B0603020202020204" pitchFamily="34" charset="0"/>
              </a:defRPr>
            </a:lvl1pPr>
          </a:lstStyle>
          <a:p>
            <a:fld id="{71DB8418-45AD-47F2-8615-F0D6417A1D98}" type="slidenum">
              <a:rPr lang="en-GB" smtClean="0"/>
              <a:pPr/>
              <a:t>‹#›</a:t>
            </a:fld>
            <a:endParaRPr lang="en-GB"/>
          </a:p>
        </p:txBody>
      </p:sp>
      <p:pic>
        <p:nvPicPr>
          <p:cNvPr id="8" name="Picture 7">
            <a:extLst>
              <a:ext uri="{FF2B5EF4-FFF2-40B4-BE49-F238E27FC236}">
                <a16:creationId xmlns:a16="http://schemas.microsoft.com/office/drawing/2014/main" id="{78FC906F-6709-705E-FD80-DC9ED483FD8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413241" y="6064424"/>
            <a:ext cx="1613353" cy="657051"/>
          </a:xfrm>
          <a:prstGeom prst="rect">
            <a:avLst/>
          </a:prstGeom>
        </p:spPr>
      </p:pic>
      <p:sp>
        <p:nvSpPr>
          <p:cNvPr id="10" name="Freeform 12">
            <a:extLst>
              <a:ext uri="{FF2B5EF4-FFF2-40B4-BE49-F238E27FC236}">
                <a16:creationId xmlns:a16="http://schemas.microsoft.com/office/drawing/2014/main" id="{B3F53C75-771E-0996-7DCB-DFEB69855E20}"/>
              </a:ext>
            </a:extLst>
          </p:cNvPr>
          <p:cNvSpPr/>
          <p:nvPr userDrawn="1"/>
        </p:nvSpPr>
        <p:spPr>
          <a:xfrm>
            <a:off x="0" y="6064424"/>
            <a:ext cx="2565779" cy="793576"/>
          </a:xfrm>
          <a:custGeom>
            <a:avLst/>
            <a:gdLst/>
            <a:ahLst/>
            <a:cxnLst/>
            <a:rect l="l" t="t" r="r" b="b"/>
            <a:pathLst>
              <a:path w="2800871" h="942939">
                <a:moveTo>
                  <a:pt x="0" y="0"/>
                </a:moveTo>
                <a:lnTo>
                  <a:pt x="2800871" y="0"/>
                </a:lnTo>
                <a:lnTo>
                  <a:pt x="2800871" y="942939"/>
                </a:lnTo>
                <a:lnTo>
                  <a:pt x="0" y="942939"/>
                </a:lnTo>
                <a:lnTo>
                  <a:pt x="0" y="0"/>
                </a:lnTo>
                <a:close/>
              </a:path>
            </a:pathLst>
          </a:custGeom>
          <a:blipFill>
            <a:blip r:embed="rId4"/>
            <a:stretch>
              <a:fillRect/>
            </a:stretch>
          </a:blipFill>
        </p:spPr>
        <p:txBody>
          <a:bodyPr/>
          <a:lstStyle/>
          <a:p>
            <a:endParaRPr lang="en-GB"/>
          </a:p>
        </p:txBody>
      </p:sp>
    </p:spTree>
    <p:extLst>
      <p:ext uri="{BB962C8B-B14F-4D97-AF65-F5344CB8AC3E}">
        <p14:creationId xmlns:p14="http://schemas.microsoft.com/office/powerpoint/2010/main" val="252042275"/>
      </p:ext>
    </p:extLst>
  </p:cSld>
  <p:clrMap bg1="lt1" tx1="dk1" bg2="lt2" tx2="dk2" accent1="accent1" accent2="accent2" accent3="accent3" accent4="accent4" accent5="accent5" accent6="accent6" hlink="hlink" folHlink="folHlink"/>
  <p:sldLayoutIdLst>
    <p:sldLayoutId id="2147483659" r:id="rId1"/>
  </p:sldLayoutIdLst>
  <p:txStyles>
    <p:titleStyle>
      <a:lvl1pPr algn="l" defTabSz="914400" rtl="0" eaLnBrk="1" latinLnBrk="0" hangingPunct="1">
        <a:lnSpc>
          <a:spcPct val="90000"/>
        </a:lnSpc>
        <a:spcBef>
          <a:spcPct val="0"/>
        </a:spcBef>
        <a:buNone/>
        <a:defRPr sz="4400" kern="1200">
          <a:solidFill>
            <a:schemeClr val="tx1"/>
          </a:solidFill>
          <a:latin typeface="Trebuchet MS" panose="020B0603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rebuchet MS" panose="020B06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rebuchet MS" panose="020B06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rebuchet MS" panose="020B06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rebuchet MS" panose="020B06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rebuchet MS" panose="020B06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hyperlink" Target="https://forms.microsoft.com/e/u0vYydn2SF" TargetMode="External"/><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6.gi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png"/><Relationship Id="rId18" Type="http://schemas.openxmlformats.org/officeDocument/2006/relationships/image" Target="../media/image32.pn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6.gif"/><Relationship Id="rId17" Type="http://schemas.openxmlformats.org/officeDocument/2006/relationships/image" Target="../media/image31.png"/><Relationship Id="rId2" Type="http://schemas.openxmlformats.org/officeDocument/2006/relationships/image" Target="../media/image16.gif"/><Relationship Id="rId16" Type="http://schemas.openxmlformats.org/officeDocument/2006/relationships/image" Target="../media/image30.png"/><Relationship Id="rId1" Type="http://schemas.openxmlformats.org/officeDocument/2006/relationships/slideLayout" Target="../slideLayouts/slideLayout9.xml"/><Relationship Id="rId6" Type="http://schemas.openxmlformats.org/officeDocument/2006/relationships/image" Target="../media/image20.jpg"/><Relationship Id="rId11" Type="http://schemas.openxmlformats.org/officeDocument/2006/relationships/image" Target="../media/image25.gif"/><Relationship Id="rId5" Type="http://schemas.openxmlformats.org/officeDocument/2006/relationships/image" Target="../media/image19.png"/><Relationship Id="rId15" Type="http://schemas.openxmlformats.org/officeDocument/2006/relationships/image" Target="../media/image2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gif"/><Relationship Id="rId14" Type="http://schemas.openxmlformats.org/officeDocument/2006/relationships/image" Target="../media/image2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7.sv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073FF9-744C-4B8C-9A81-49CA35925E07}"/>
              </a:ext>
            </a:extLst>
          </p:cNvPr>
          <p:cNvSpPr>
            <a:spLocks noGrp="1"/>
          </p:cNvSpPr>
          <p:nvPr>
            <p:ph type="ctrTitle"/>
          </p:nvPr>
        </p:nvSpPr>
        <p:spPr/>
        <p:txBody>
          <a:bodyPr/>
          <a:lstStyle/>
          <a:p>
            <a:r>
              <a:rPr lang="en-GB" dirty="0"/>
              <a:t>Digital Environments</a:t>
            </a:r>
          </a:p>
        </p:txBody>
      </p:sp>
      <p:sp>
        <p:nvSpPr>
          <p:cNvPr id="3" name="Subtitle 2">
            <a:extLst>
              <a:ext uri="{FF2B5EF4-FFF2-40B4-BE49-F238E27FC236}">
                <a16:creationId xmlns:a16="http://schemas.microsoft.com/office/drawing/2014/main" id="{F6B5E33B-8F26-44D1-A515-2890734C2021}"/>
              </a:ext>
            </a:extLst>
          </p:cNvPr>
          <p:cNvSpPr>
            <a:spLocks noGrp="1"/>
          </p:cNvSpPr>
          <p:nvPr>
            <p:ph type="subTitle" idx="1"/>
          </p:nvPr>
        </p:nvSpPr>
        <p:spPr/>
        <p:txBody>
          <a:bodyPr/>
          <a:lstStyle/>
          <a:p>
            <a:r>
              <a:rPr lang="en-GB" dirty="0"/>
              <a:t>Computer Systems, Hardware and Peripherals</a:t>
            </a:r>
          </a:p>
        </p:txBody>
      </p:sp>
    </p:spTree>
    <p:extLst>
      <p:ext uri="{BB962C8B-B14F-4D97-AF65-F5344CB8AC3E}">
        <p14:creationId xmlns:p14="http://schemas.microsoft.com/office/powerpoint/2010/main" val="35346680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3FADB4-A214-449F-8088-55D5489634B1}"/>
              </a:ext>
            </a:extLst>
          </p:cNvPr>
          <p:cNvSpPr>
            <a:spLocks noGrp="1"/>
          </p:cNvSpPr>
          <p:nvPr>
            <p:ph type="title"/>
          </p:nvPr>
        </p:nvSpPr>
        <p:spPr>
          <a:xfrm>
            <a:off x="0" y="0"/>
            <a:ext cx="6586491" cy="1286160"/>
          </a:xfrm>
        </p:spPr>
        <p:txBody>
          <a:bodyPr anchor="b">
            <a:normAutofit/>
          </a:bodyPr>
          <a:lstStyle/>
          <a:p>
            <a:r>
              <a:rPr lang="en-GB" dirty="0"/>
              <a:t>Hardware: Processors</a:t>
            </a:r>
          </a:p>
        </p:txBody>
      </p:sp>
      <p:sp>
        <p:nvSpPr>
          <p:cNvPr id="3" name="Content Placeholder 2">
            <a:extLst>
              <a:ext uri="{FF2B5EF4-FFF2-40B4-BE49-F238E27FC236}">
                <a16:creationId xmlns:a16="http://schemas.microsoft.com/office/drawing/2014/main" id="{CCEEE2C6-0868-4B1A-9B31-A7B862BE9EB1}"/>
              </a:ext>
            </a:extLst>
          </p:cNvPr>
          <p:cNvSpPr>
            <a:spLocks noGrp="1"/>
          </p:cNvSpPr>
          <p:nvPr>
            <p:ph idx="1"/>
          </p:nvPr>
        </p:nvSpPr>
        <p:spPr>
          <a:xfrm>
            <a:off x="91873" y="2146570"/>
            <a:ext cx="6586489" cy="3785419"/>
          </a:xfrm>
        </p:spPr>
        <p:txBody>
          <a:bodyPr>
            <a:normAutofit/>
          </a:bodyPr>
          <a:lstStyle/>
          <a:p>
            <a:r>
              <a:rPr lang="en-GB" sz="2000" dirty="0"/>
              <a:t>Also called ‘Central Processing Units (CPUs)’</a:t>
            </a:r>
          </a:p>
          <a:p>
            <a:endParaRPr lang="en-GB" sz="2000" dirty="0"/>
          </a:p>
          <a:p>
            <a:r>
              <a:rPr lang="en-GB" sz="2000" dirty="0"/>
              <a:t>A processor is a collection of logical circuits that respond to and process instructions given to them via software – they have a limited amount of instructions they can carry out, focusing on fetching, decoding and executing</a:t>
            </a:r>
          </a:p>
          <a:p>
            <a:pPr marL="0" indent="0">
              <a:buNone/>
            </a:pPr>
            <a:endParaRPr lang="en-GB" sz="2000" dirty="0"/>
          </a:p>
          <a:p>
            <a:pPr lvl="1"/>
            <a:r>
              <a:rPr lang="en-GB" sz="2000" dirty="0"/>
              <a:t>The “Fetch Execute Cycle” is an important part of this process</a:t>
            </a:r>
          </a:p>
          <a:p>
            <a:pPr lvl="1"/>
            <a:endParaRPr lang="en-GB" sz="2000" dirty="0"/>
          </a:p>
          <a:p>
            <a:endParaRPr lang="en-GB" sz="2000" dirty="0"/>
          </a:p>
        </p:txBody>
      </p:sp>
      <p:pic>
        <p:nvPicPr>
          <p:cNvPr id="4" name="Picture 3">
            <a:extLst>
              <a:ext uri="{FF2B5EF4-FFF2-40B4-BE49-F238E27FC236}">
                <a16:creationId xmlns:a16="http://schemas.microsoft.com/office/drawing/2014/main" id="{F5CBECBB-6221-4E3D-9FAD-4ADE9C46F83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7178" r="20974" b="2"/>
          <a:stretch/>
        </p:blipFill>
        <p:spPr>
          <a:xfrm>
            <a:off x="7556429" y="0"/>
            <a:ext cx="4635571" cy="6857990"/>
          </a:xfrm>
          <a:prstGeom prst="rect">
            <a:avLst/>
          </a:prstGeom>
          <a:effectLst/>
        </p:spPr>
      </p:pic>
      <p:sp>
        <p:nvSpPr>
          <p:cNvPr id="5" name="Rectangle: Rounded Corners 4">
            <a:extLst>
              <a:ext uri="{FF2B5EF4-FFF2-40B4-BE49-F238E27FC236}">
                <a16:creationId xmlns:a16="http://schemas.microsoft.com/office/drawing/2014/main" id="{88AFA556-3153-DE3E-C5D0-D9D6F72A320D}"/>
              </a:ext>
            </a:extLst>
          </p:cNvPr>
          <p:cNvSpPr/>
          <p:nvPr/>
        </p:nvSpPr>
        <p:spPr>
          <a:xfrm>
            <a:off x="9902758" y="69077"/>
            <a:ext cx="2198451" cy="503195"/>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b="1" dirty="0"/>
              <a:t>Note this down</a:t>
            </a:r>
          </a:p>
        </p:txBody>
      </p:sp>
      <p:pic>
        <p:nvPicPr>
          <p:cNvPr id="7" name="Picture 6" descr="A diagram of a software development&#10;&#10;AI-generated content may be incorrect.">
            <a:extLst>
              <a:ext uri="{FF2B5EF4-FFF2-40B4-BE49-F238E27FC236}">
                <a16:creationId xmlns:a16="http://schemas.microsoft.com/office/drawing/2014/main" id="{CC7361E7-EC8B-9D89-0A98-6BDB688862C4}"/>
              </a:ext>
            </a:extLst>
          </p:cNvPr>
          <p:cNvPicPr>
            <a:picLocks noChangeAspect="1"/>
          </p:cNvPicPr>
          <p:nvPr/>
        </p:nvPicPr>
        <p:blipFill>
          <a:blip r:embed="rId3">
            <a:extLst>
              <a:ext uri="{28A0092B-C50C-407E-A947-70E740481C1C}">
                <a14:useLocalDpi xmlns:a14="http://schemas.microsoft.com/office/drawing/2010/main" val="0"/>
              </a:ext>
            </a:extLst>
          </a:blip>
          <a:srcRect b="12261"/>
          <a:stretch>
            <a:fillRect/>
          </a:stretch>
        </p:blipFill>
        <p:spPr>
          <a:xfrm>
            <a:off x="0" y="1286160"/>
            <a:ext cx="10742579" cy="4394793"/>
          </a:xfrm>
          <a:prstGeom prst="rect">
            <a:avLst/>
          </a:prstGeom>
        </p:spPr>
      </p:pic>
    </p:spTree>
    <p:extLst>
      <p:ext uri="{BB962C8B-B14F-4D97-AF65-F5344CB8AC3E}">
        <p14:creationId xmlns:p14="http://schemas.microsoft.com/office/powerpoint/2010/main" val="892112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500"/>
                                        <p:tgtEl>
                                          <p:spTgt spid="3">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BE942-942A-49B4-98AF-8A4E3A466295}"/>
              </a:ext>
            </a:extLst>
          </p:cNvPr>
          <p:cNvSpPr>
            <a:spLocks noGrp="1"/>
          </p:cNvSpPr>
          <p:nvPr>
            <p:ph type="title"/>
          </p:nvPr>
        </p:nvSpPr>
        <p:spPr/>
        <p:txBody>
          <a:bodyPr/>
          <a:lstStyle/>
          <a:p>
            <a:r>
              <a:rPr lang="en-GB" dirty="0"/>
              <a:t>Processors: Components</a:t>
            </a:r>
          </a:p>
        </p:txBody>
      </p:sp>
      <p:sp>
        <p:nvSpPr>
          <p:cNvPr id="3" name="Content Placeholder 2">
            <a:extLst>
              <a:ext uri="{FF2B5EF4-FFF2-40B4-BE49-F238E27FC236}">
                <a16:creationId xmlns:a16="http://schemas.microsoft.com/office/drawing/2014/main" id="{AF553527-673D-4755-8BE5-8B6E19EDEED8}"/>
              </a:ext>
            </a:extLst>
          </p:cNvPr>
          <p:cNvSpPr>
            <a:spLocks noGrp="1"/>
          </p:cNvSpPr>
          <p:nvPr>
            <p:ph idx="1"/>
          </p:nvPr>
        </p:nvSpPr>
        <p:spPr/>
        <p:txBody>
          <a:bodyPr>
            <a:normAutofit fontScale="77500" lnSpcReduction="20000"/>
          </a:bodyPr>
          <a:lstStyle/>
          <a:p>
            <a:pPr>
              <a:lnSpc>
                <a:spcPct val="120000"/>
              </a:lnSpc>
            </a:pPr>
            <a:r>
              <a:rPr lang="en-GB" b="1" dirty="0"/>
              <a:t>Arithmetic Logic Unit </a:t>
            </a:r>
            <a:r>
              <a:rPr lang="en-GB" dirty="0"/>
              <a:t>(ALU) – The arithmetic and logic operations take place here.</a:t>
            </a:r>
          </a:p>
          <a:p>
            <a:pPr>
              <a:lnSpc>
                <a:spcPct val="120000"/>
              </a:lnSpc>
            </a:pPr>
            <a:r>
              <a:rPr lang="en-GB" b="1" dirty="0"/>
              <a:t>Control Unit </a:t>
            </a:r>
            <a:r>
              <a:rPr lang="en-GB" dirty="0"/>
              <a:t>(CU) – Decodes the instruction, splits it into the opcode and operand and identifies the specific arithmetic operation.</a:t>
            </a:r>
          </a:p>
          <a:p>
            <a:pPr>
              <a:lnSpc>
                <a:spcPct val="120000"/>
              </a:lnSpc>
            </a:pPr>
            <a:r>
              <a:rPr lang="en-GB" b="1" dirty="0"/>
              <a:t>Clock</a:t>
            </a:r>
            <a:r>
              <a:rPr lang="en-GB" dirty="0"/>
              <a:t> – The purpose is to keep all the processor components synchronised. The clock controls the processor so that it can process the instructions one-by-one and in the correct order. </a:t>
            </a:r>
          </a:p>
          <a:p>
            <a:pPr>
              <a:lnSpc>
                <a:spcPct val="120000"/>
              </a:lnSpc>
            </a:pPr>
            <a:r>
              <a:rPr lang="en-GB" b="1" dirty="0"/>
              <a:t>Registers</a:t>
            </a:r>
            <a:r>
              <a:rPr lang="en-GB" dirty="0"/>
              <a:t> – Memory locations on the CPU.  Much faster than cache and RAM however also much smaller.  Used to store frequently accessed data and instructions. There are two types of registers: general purpose and registers dedicated to a specific purpose.</a:t>
            </a:r>
          </a:p>
        </p:txBody>
      </p:sp>
      <p:sp>
        <p:nvSpPr>
          <p:cNvPr id="4" name="Rectangle: Rounded Corners 3">
            <a:extLst>
              <a:ext uri="{FF2B5EF4-FFF2-40B4-BE49-F238E27FC236}">
                <a16:creationId xmlns:a16="http://schemas.microsoft.com/office/drawing/2014/main" id="{9C099D9B-D71D-E7E1-082F-7976903C0A39}"/>
              </a:ext>
            </a:extLst>
          </p:cNvPr>
          <p:cNvSpPr/>
          <p:nvPr/>
        </p:nvSpPr>
        <p:spPr>
          <a:xfrm>
            <a:off x="9890566" y="731858"/>
            <a:ext cx="2198451" cy="503195"/>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b="1" dirty="0"/>
              <a:t>Note this down</a:t>
            </a:r>
          </a:p>
        </p:txBody>
      </p:sp>
    </p:spTree>
    <p:extLst>
      <p:ext uri="{BB962C8B-B14F-4D97-AF65-F5344CB8AC3E}">
        <p14:creationId xmlns:p14="http://schemas.microsoft.com/office/powerpoint/2010/main" val="3484797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7644" y="180078"/>
            <a:ext cx="7960050" cy="1622321"/>
          </a:xfrm>
        </p:spPr>
        <p:txBody>
          <a:bodyPr>
            <a:normAutofit/>
          </a:bodyPr>
          <a:lstStyle/>
          <a:p>
            <a:r>
              <a:rPr lang="en-GB" dirty="0"/>
              <a:t>Fetch-decode-execute cycle</a:t>
            </a:r>
          </a:p>
        </p:txBody>
      </p:sp>
      <p:sp>
        <p:nvSpPr>
          <p:cNvPr id="3" name="Content Placeholder 2"/>
          <p:cNvSpPr>
            <a:spLocks noGrp="1"/>
          </p:cNvSpPr>
          <p:nvPr>
            <p:ph idx="1"/>
          </p:nvPr>
        </p:nvSpPr>
        <p:spPr>
          <a:xfrm>
            <a:off x="466050" y="1987296"/>
            <a:ext cx="4944151" cy="3785419"/>
          </a:xfrm>
        </p:spPr>
        <p:txBody>
          <a:bodyPr>
            <a:normAutofit fontScale="92500"/>
          </a:bodyPr>
          <a:lstStyle/>
          <a:p>
            <a:r>
              <a:rPr lang="en-GB" sz="2000" dirty="0"/>
              <a:t>The instructions are loaded into memory</a:t>
            </a:r>
          </a:p>
          <a:p>
            <a:r>
              <a:rPr lang="en-GB" sz="2000" dirty="0"/>
              <a:t>The processor fetches the instruction from the main memory</a:t>
            </a:r>
          </a:p>
          <a:p>
            <a:r>
              <a:rPr lang="en-GB" sz="2000" dirty="0"/>
              <a:t>The instruction is decoded so the CPU knows what to do with the instruction</a:t>
            </a:r>
          </a:p>
          <a:p>
            <a:r>
              <a:rPr lang="en-GB" sz="2000" dirty="0"/>
              <a:t>The processor then decodes and executes the instruction</a:t>
            </a:r>
          </a:p>
          <a:p>
            <a:r>
              <a:rPr lang="en-GB" sz="2000" dirty="0"/>
              <a:t>The result of the instruction can be stored in memory</a:t>
            </a:r>
          </a:p>
          <a:p>
            <a:r>
              <a:rPr lang="en-GB" sz="2000" dirty="0"/>
              <a:t>The next instruction is then fetched from main memory and the cycle repeats itself</a:t>
            </a:r>
          </a:p>
        </p:txBody>
      </p:sp>
      <p:pic>
        <p:nvPicPr>
          <p:cNvPr id="5" name="Picture 4" descr="A diagram of a software development&#10;&#10;AI-generated content may be incorrect.">
            <a:extLst>
              <a:ext uri="{FF2B5EF4-FFF2-40B4-BE49-F238E27FC236}">
                <a16:creationId xmlns:a16="http://schemas.microsoft.com/office/drawing/2014/main" id="{F4FC51BF-FBF3-D814-CD51-08B6C026D648}"/>
              </a:ext>
            </a:extLst>
          </p:cNvPr>
          <p:cNvPicPr>
            <a:picLocks noChangeAspect="1"/>
          </p:cNvPicPr>
          <p:nvPr/>
        </p:nvPicPr>
        <p:blipFill>
          <a:blip r:embed="rId2">
            <a:extLst>
              <a:ext uri="{28A0092B-C50C-407E-A947-70E740481C1C}">
                <a14:useLocalDpi xmlns:a14="http://schemas.microsoft.com/office/drawing/2010/main" val="0"/>
              </a:ext>
            </a:extLst>
          </a:blip>
          <a:srcRect b="12261"/>
          <a:stretch>
            <a:fillRect/>
          </a:stretch>
        </p:blipFill>
        <p:spPr>
          <a:xfrm>
            <a:off x="5593081" y="2438400"/>
            <a:ext cx="6629314" cy="2712055"/>
          </a:xfrm>
          <a:prstGeom prst="rect">
            <a:avLst/>
          </a:prstGeom>
        </p:spPr>
      </p:pic>
      <p:sp>
        <p:nvSpPr>
          <p:cNvPr id="7" name="TextBox 6">
            <a:extLst>
              <a:ext uri="{FF2B5EF4-FFF2-40B4-BE49-F238E27FC236}">
                <a16:creationId xmlns:a16="http://schemas.microsoft.com/office/drawing/2014/main" id="{CBC0E553-59BC-774C-3DE3-EB5DC45BEED7}"/>
              </a:ext>
            </a:extLst>
          </p:cNvPr>
          <p:cNvSpPr txBox="1"/>
          <p:nvPr/>
        </p:nvSpPr>
        <p:spPr>
          <a:xfrm>
            <a:off x="4805464" y="1250345"/>
            <a:ext cx="2811294" cy="369332"/>
          </a:xfrm>
          <a:prstGeom prst="rect">
            <a:avLst/>
          </a:prstGeom>
          <a:noFill/>
        </p:spPr>
        <p:txBody>
          <a:bodyPr wrap="square">
            <a:spAutoFit/>
          </a:bodyPr>
          <a:lstStyle/>
          <a:p>
            <a:r>
              <a:rPr lang="en-GB" dirty="0"/>
              <a:t>von Neumann architecture</a:t>
            </a:r>
          </a:p>
        </p:txBody>
      </p:sp>
      <p:sp>
        <p:nvSpPr>
          <p:cNvPr id="8" name="Rectangle: Rounded Corners 7">
            <a:extLst>
              <a:ext uri="{FF2B5EF4-FFF2-40B4-BE49-F238E27FC236}">
                <a16:creationId xmlns:a16="http://schemas.microsoft.com/office/drawing/2014/main" id="{33F16593-CB2F-5940-5974-A6463D329D09}"/>
              </a:ext>
            </a:extLst>
          </p:cNvPr>
          <p:cNvSpPr/>
          <p:nvPr/>
        </p:nvSpPr>
        <p:spPr>
          <a:xfrm>
            <a:off x="9878374" y="581141"/>
            <a:ext cx="2198451" cy="503195"/>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b="1" dirty="0"/>
              <a:t>Note this down</a:t>
            </a:r>
          </a:p>
        </p:txBody>
      </p:sp>
    </p:spTree>
    <p:extLst>
      <p:ext uri="{BB962C8B-B14F-4D97-AF65-F5344CB8AC3E}">
        <p14:creationId xmlns:p14="http://schemas.microsoft.com/office/powerpoint/2010/main" val="42572018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96DB7C-1BC6-4BA1-AD4B-EEAF8B61C9BF}"/>
              </a:ext>
            </a:extLst>
          </p:cNvPr>
          <p:cNvSpPr>
            <a:spLocks noGrp="1"/>
          </p:cNvSpPr>
          <p:nvPr>
            <p:ph type="title"/>
          </p:nvPr>
        </p:nvSpPr>
        <p:spPr/>
        <p:txBody>
          <a:bodyPr/>
          <a:lstStyle/>
          <a:p>
            <a:r>
              <a:rPr lang="en-GB" dirty="0"/>
              <a:t>Processors: Characteristics</a:t>
            </a:r>
          </a:p>
        </p:txBody>
      </p:sp>
      <p:sp>
        <p:nvSpPr>
          <p:cNvPr id="3" name="Content Placeholder 2">
            <a:extLst>
              <a:ext uri="{FF2B5EF4-FFF2-40B4-BE49-F238E27FC236}">
                <a16:creationId xmlns:a16="http://schemas.microsoft.com/office/drawing/2014/main" id="{837F4689-B6A5-4D7E-949A-B2804DBF9F4F}"/>
              </a:ext>
            </a:extLst>
          </p:cNvPr>
          <p:cNvSpPr>
            <a:spLocks noGrp="1"/>
          </p:cNvSpPr>
          <p:nvPr>
            <p:ph idx="1"/>
          </p:nvPr>
        </p:nvSpPr>
        <p:spPr/>
        <p:txBody>
          <a:bodyPr>
            <a:normAutofit fontScale="77500" lnSpcReduction="20000"/>
          </a:bodyPr>
          <a:lstStyle/>
          <a:p>
            <a:r>
              <a:rPr lang="en-GB" b="1" dirty="0"/>
              <a:t>Make/Model </a:t>
            </a:r>
            <a:r>
              <a:rPr lang="en-GB" dirty="0"/>
              <a:t>– Intel (Core i3 or i5 or i7) / AMD (</a:t>
            </a:r>
            <a:r>
              <a:rPr lang="en-GB" dirty="0" err="1"/>
              <a:t>Ryzen</a:t>
            </a:r>
            <a:r>
              <a:rPr lang="en-GB" dirty="0"/>
              <a:t> 3 or 5 or 7) /   ARM (Cortex-A)</a:t>
            </a:r>
          </a:p>
          <a:p>
            <a:endParaRPr lang="en-GB" dirty="0"/>
          </a:p>
          <a:p>
            <a:r>
              <a:rPr lang="en-GB" b="1" dirty="0"/>
              <a:t>Socket Type  </a:t>
            </a:r>
            <a:r>
              <a:rPr lang="en-GB" dirty="0"/>
              <a:t>- The connection between motherboard and processor</a:t>
            </a:r>
          </a:p>
          <a:p>
            <a:pPr lvl="1"/>
            <a:r>
              <a:rPr lang="en-GB" dirty="0"/>
              <a:t>AMD processor have pins on the bottom which touch contacts on the socket</a:t>
            </a:r>
          </a:p>
          <a:p>
            <a:pPr lvl="1"/>
            <a:r>
              <a:rPr lang="en-GB" dirty="0"/>
              <a:t>Intel processors have connectors which touch pins on the socket</a:t>
            </a:r>
          </a:p>
          <a:p>
            <a:pPr lvl="1"/>
            <a:endParaRPr lang="en-GB" dirty="0"/>
          </a:p>
          <a:p>
            <a:r>
              <a:rPr lang="en-GB" b="1" dirty="0"/>
              <a:t>Clock Speed </a:t>
            </a:r>
            <a:r>
              <a:rPr lang="en-GB" dirty="0"/>
              <a:t>– Measured in </a:t>
            </a:r>
            <a:r>
              <a:rPr lang="en-GB" dirty="0" err="1"/>
              <a:t>GigaHertz</a:t>
            </a:r>
            <a:r>
              <a:rPr lang="en-GB" dirty="0"/>
              <a:t> (GHz), defines the processor calls per second, not a tell-it-all performance metric</a:t>
            </a:r>
          </a:p>
          <a:p>
            <a:endParaRPr lang="en-GB" dirty="0"/>
          </a:p>
          <a:p>
            <a:r>
              <a:rPr lang="en-GB" b="1" dirty="0"/>
              <a:t>Cache Size </a:t>
            </a:r>
            <a:r>
              <a:rPr lang="en-GB" dirty="0"/>
              <a:t>– Small amounts of memory on the processor itself that store the dataset the processor is currently working in</a:t>
            </a:r>
          </a:p>
          <a:p>
            <a:pPr lvl="1"/>
            <a:r>
              <a:rPr lang="en-GB" dirty="0"/>
              <a:t>Cache is layered in terms of speed (L1/L2/L3 – L1 is the fastest)</a:t>
            </a:r>
          </a:p>
        </p:txBody>
      </p:sp>
      <p:sp>
        <p:nvSpPr>
          <p:cNvPr id="4" name="Rectangle: Rounded Corners 3">
            <a:extLst>
              <a:ext uri="{FF2B5EF4-FFF2-40B4-BE49-F238E27FC236}">
                <a16:creationId xmlns:a16="http://schemas.microsoft.com/office/drawing/2014/main" id="{2CC0DE2F-12A9-CC7A-60CE-B90FE0C130FA}"/>
              </a:ext>
            </a:extLst>
          </p:cNvPr>
          <p:cNvSpPr/>
          <p:nvPr/>
        </p:nvSpPr>
        <p:spPr>
          <a:xfrm>
            <a:off x="9890566" y="480261"/>
            <a:ext cx="2198451" cy="503195"/>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b="1" dirty="0"/>
              <a:t>Note this down</a:t>
            </a:r>
          </a:p>
        </p:txBody>
      </p:sp>
    </p:spTree>
    <p:extLst>
      <p:ext uri="{BB962C8B-B14F-4D97-AF65-F5344CB8AC3E}">
        <p14:creationId xmlns:p14="http://schemas.microsoft.com/office/powerpoint/2010/main" val="1877463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fade">
                                      <p:cBhvr>
                                        <p:cTn id="10" dur="500"/>
                                        <p:tgtEl>
                                          <p:spTgt spid="3">
                                            <p:txEl>
                                              <p:pRg st="3" end="3"/>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Effect transition="in" filter="fade">
                                      <p:cBhvr>
                                        <p:cTn id="13" dur="500"/>
                                        <p:tgtEl>
                                          <p:spTgt spid="3">
                                            <p:txEl>
                                              <p:pRg st="4" end="4"/>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6" end="6"/>
                                            </p:txEl>
                                          </p:spTgt>
                                        </p:tgtEl>
                                        <p:attrNameLst>
                                          <p:attrName>style.visibility</p:attrName>
                                        </p:attrNameLst>
                                      </p:cBhvr>
                                      <p:to>
                                        <p:strVal val="visible"/>
                                      </p:to>
                                    </p:set>
                                    <p:animEffect transition="in" filter="fade">
                                      <p:cBhvr>
                                        <p:cTn id="18" dur="500"/>
                                        <p:tgtEl>
                                          <p:spTgt spid="3">
                                            <p:txEl>
                                              <p:pRg st="6" end="6"/>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animEffect transition="in" filter="fade">
                                      <p:cBhvr>
                                        <p:cTn id="23" dur="500"/>
                                        <p:tgtEl>
                                          <p:spTgt spid="3">
                                            <p:txEl>
                                              <p:pRg st="8" end="8"/>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3">
                                            <p:txEl>
                                              <p:pRg st="9" end="9"/>
                                            </p:txEl>
                                          </p:spTgt>
                                        </p:tgtEl>
                                        <p:attrNameLst>
                                          <p:attrName>style.visibility</p:attrName>
                                        </p:attrNameLst>
                                      </p:cBhvr>
                                      <p:to>
                                        <p:strVal val="visible"/>
                                      </p:to>
                                    </p:set>
                                    <p:animEffect transition="in" filter="fade">
                                      <p:cBhvr>
                                        <p:cTn id="26"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E4C22E-6877-44F3-A045-BBE8B0AD97D2}"/>
              </a:ext>
            </a:extLst>
          </p:cNvPr>
          <p:cNvSpPr>
            <a:spLocks noGrp="1"/>
          </p:cNvSpPr>
          <p:nvPr>
            <p:ph type="title"/>
          </p:nvPr>
        </p:nvSpPr>
        <p:spPr>
          <a:xfrm>
            <a:off x="0" y="0"/>
            <a:ext cx="7473667" cy="1622321"/>
          </a:xfrm>
        </p:spPr>
        <p:txBody>
          <a:bodyPr>
            <a:normAutofit/>
          </a:bodyPr>
          <a:lstStyle/>
          <a:p>
            <a:r>
              <a:rPr lang="en-GB" sz="3700" dirty="0"/>
              <a:t>Processors: Characteristics - Cores</a:t>
            </a:r>
          </a:p>
        </p:txBody>
      </p:sp>
      <p:sp>
        <p:nvSpPr>
          <p:cNvPr id="3" name="Content Placeholder 2">
            <a:extLst>
              <a:ext uri="{FF2B5EF4-FFF2-40B4-BE49-F238E27FC236}">
                <a16:creationId xmlns:a16="http://schemas.microsoft.com/office/drawing/2014/main" id="{AD4DA771-86CE-4CBC-B5BF-A9E6CC264249}"/>
              </a:ext>
            </a:extLst>
          </p:cNvPr>
          <p:cNvSpPr>
            <a:spLocks noGrp="1"/>
          </p:cNvSpPr>
          <p:nvPr>
            <p:ph idx="1"/>
          </p:nvPr>
        </p:nvSpPr>
        <p:spPr>
          <a:xfrm>
            <a:off x="522472" y="1718553"/>
            <a:ext cx="3505494" cy="3785419"/>
          </a:xfrm>
        </p:spPr>
        <p:txBody>
          <a:bodyPr>
            <a:normAutofit fontScale="92500" lnSpcReduction="10000"/>
          </a:bodyPr>
          <a:lstStyle/>
          <a:p>
            <a:r>
              <a:rPr lang="en-GB" sz="2000" dirty="0"/>
              <a:t>Processors have many internal components as discussed, many processors will have multiple copies of each, stored in </a:t>
            </a:r>
            <a:r>
              <a:rPr lang="en-GB" sz="2000" b="1" dirty="0"/>
              <a:t>cores</a:t>
            </a:r>
          </a:p>
          <a:p>
            <a:endParaRPr lang="en-GB" sz="2000" b="1" dirty="0"/>
          </a:p>
          <a:p>
            <a:r>
              <a:rPr lang="en-GB" sz="2000" dirty="0"/>
              <a:t>Each core will typically have its own ALU, Clock and CU’s allowing the processor to parallelise tasks</a:t>
            </a:r>
          </a:p>
          <a:p>
            <a:endParaRPr lang="en-GB" sz="2000" dirty="0"/>
          </a:p>
          <a:p>
            <a:r>
              <a:rPr lang="en-GB" sz="2000" dirty="0"/>
              <a:t>Some cache is shared and slightly slower (L3)</a:t>
            </a:r>
          </a:p>
          <a:p>
            <a:endParaRPr lang="en-GB" sz="2000" dirty="0"/>
          </a:p>
          <a:p>
            <a:endParaRPr lang="en-GB" sz="2000" dirty="0"/>
          </a:p>
        </p:txBody>
      </p:sp>
      <p:pic>
        <p:nvPicPr>
          <p:cNvPr id="5" name="Picture 2" descr="Final draft intel core i5 processors architecture">
            <a:extLst>
              <a:ext uri="{FF2B5EF4-FFF2-40B4-BE49-F238E27FC236}">
                <a16:creationId xmlns:a16="http://schemas.microsoft.com/office/drawing/2014/main" id="{B10111AF-712C-4B83-B4C2-DE7898137A47}"/>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573427" y="1325262"/>
            <a:ext cx="6096000" cy="4572000"/>
          </a:xfrm>
          <a:prstGeom prst="rect">
            <a:avLst/>
          </a:prstGeom>
          <a:noFill/>
          <a:effectLst/>
          <a:extLst>
            <a:ext uri="{909E8E84-426E-40DD-AFC4-6F175D3DCCD1}">
              <a14:hiddenFill xmlns:a14="http://schemas.microsoft.com/office/drawing/2010/main">
                <a:solidFill>
                  <a:srgbClr val="FFFFFF"/>
                </a:solidFill>
              </a14:hiddenFill>
            </a:ext>
          </a:extLst>
        </p:spPr>
      </p:pic>
      <p:sp>
        <p:nvSpPr>
          <p:cNvPr id="4" name="Rectangle: Rounded Corners 3">
            <a:extLst>
              <a:ext uri="{FF2B5EF4-FFF2-40B4-BE49-F238E27FC236}">
                <a16:creationId xmlns:a16="http://schemas.microsoft.com/office/drawing/2014/main" id="{DF39775A-06B5-F0C7-2450-03FF4D451843}"/>
              </a:ext>
            </a:extLst>
          </p:cNvPr>
          <p:cNvSpPr/>
          <p:nvPr/>
        </p:nvSpPr>
        <p:spPr>
          <a:xfrm>
            <a:off x="9902758" y="69077"/>
            <a:ext cx="2198451" cy="503195"/>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b="1" dirty="0"/>
              <a:t>Note this down</a:t>
            </a:r>
          </a:p>
        </p:txBody>
      </p:sp>
    </p:spTree>
    <p:extLst>
      <p:ext uri="{BB962C8B-B14F-4D97-AF65-F5344CB8AC3E}">
        <p14:creationId xmlns:p14="http://schemas.microsoft.com/office/powerpoint/2010/main" val="1047923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75FE3A-F5FC-47D0-8893-747418C99C3E}"/>
              </a:ext>
            </a:extLst>
          </p:cNvPr>
          <p:cNvSpPr>
            <a:spLocks noGrp="1"/>
          </p:cNvSpPr>
          <p:nvPr>
            <p:ph type="title"/>
          </p:nvPr>
        </p:nvSpPr>
        <p:spPr/>
        <p:txBody>
          <a:bodyPr>
            <a:normAutofit/>
          </a:bodyPr>
          <a:lstStyle/>
          <a:p>
            <a:r>
              <a:rPr lang="en-GB" sz="4000" dirty="0"/>
              <a:t>Main Memory (Random Access Memory [RAM])</a:t>
            </a:r>
          </a:p>
        </p:txBody>
      </p:sp>
      <p:sp>
        <p:nvSpPr>
          <p:cNvPr id="3" name="Content Placeholder 2">
            <a:extLst>
              <a:ext uri="{FF2B5EF4-FFF2-40B4-BE49-F238E27FC236}">
                <a16:creationId xmlns:a16="http://schemas.microsoft.com/office/drawing/2014/main" id="{F6B36AFB-A061-43F4-AD61-E52E6966A8EE}"/>
              </a:ext>
            </a:extLst>
          </p:cNvPr>
          <p:cNvSpPr>
            <a:spLocks noGrp="1"/>
          </p:cNvSpPr>
          <p:nvPr>
            <p:ph idx="1"/>
          </p:nvPr>
        </p:nvSpPr>
        <p:spPr>
          <a:xfrm>
            <a:off x="292289" y="1646238"/>
            <a:ext cx="9452211" cy="4351338"/>
          </a:xfrm>
        </p:spPr>
        <p:txBody>
          <a:bodyPr>
            <a:noAutofit/>
          </a:bodyPr>
          <a:lstStyle/>
          <a:p>
            <a:pPr>
              <a:lnSpc>
                <a:spcPct val="120000"/>
              </a:lnSpc>
            </a:pPr>
            <a:r>
              <a:rPr lang="en-GB" sz="1800" dirty="0"/>
              <a:t>The purpose of main memory is to store the instructions/data from the programs currently running on a computer system and to temporarily hold the data needed by those programs. </a:t>
            </a:r>
          </a:p>
          <a:p>
            <a:pPr>
              <a:lnSpc>
                <a:spcPct val="120000"/>
              </a:lnSpc>
            </a:pPr>
            <a:r>
              <a:rPr lang="en-GB" sz="1800" dirty="0"/>
              <a:t>RAM memory is </a:t>
            </a:r>
            <a:r>
              <a:rPr lang="en-GB" sz="1800" b="1" dirty="0"/>
              <a:t>volatile</a:t>
            </a:r>
            <a:r>
              <a:rPr lang="en-GB" sz="1800" dirty="0"/>
              <a:t> - when the computer is turned off the contents of volatile memory is lost.</a:t>
            </a:r>
          </a:p>
          <a:p>
            <a:pPr>
              <a:lnSpc>
                <a:spcPct val="120000"/>
              </a:lnSpc>
            </a:pPr>
            <a:r>
              <a:rPr lang="en-GB" sz="1800" dirty="0"/>
              <a:t>When you create a document that you do not save, if the computer crashes, the document will be lost because it is only stored in RAM which is volatile memory.  If you have saved the document to the hard disk drive then you will be able to retrieve the document once power has returned.</a:t>
            </a:r>
          </a:p>
          <a:p>
            <a:pPr>
              <a:lnSpc>
                <a:spcPct val="120000"/>
              </a:lnSpc>
            </a:pPr>
            <a:r>
              <a:rPr lang="en-GB" sz="1800" dirty="0"/>
              <a:t>Every time the computer is powered up key files from the Operating System will be copied into the RAM from storage, this is what happens during the boot</a:t>
            </a:r>
            <a:r>
              <a:rPr lang="en-GB" sz="1800" b="1" dirty="0"/>
              <a:t> sequence </a:t>
            </a:r>
            <a:r>
              <a:rPr lang="en-GB" sz="1800" dirty="0"/>
              <a:t>and is why Solid State storage allows for faster boot times</a:t>
            </a:r>
          </a:p>
        </p:txBody>
      </p:sp>
      <p:sp>
        <p:nvSpPr>
          <p:cNvPr id="4" name="Rectangle: Rounded Corners 3">
            <a:extLst>
              <a:ext uri="{FF2B5EF4-FFF2-40B4-BE49-F238E27FC236}">
                <a16:creationId xmlns:a16="http://schemas.microsoft.com/office/drawing/2014/main" id="{395B5ECB-B5C3-3A57-D5E4-7BCDF50BB439}"/>
              </a:ext>
            </a:extLst>
          </p:cNvPr>
          <p:cNvSpPr/>
          <p:nvPr/>
        </p:nvSpPr>
        <p:spPr>
          <a:xfrm>
            <a:off x="9902758" y="69077"/>
            <a:ext cx="2198451" cy="503195"/>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b="1" dirty="0"/>
              <a:t>Note this down</a:t>
            </a:r>
          </a:p>
        </p:txBody>
      </p:sp>
    </p:spTree>
    <p:extLst>
      <p:ext uri="{BB962C8B-B14F-4D97-AF65-F5344CB8AC3E}">
        <p14:creationId xmlns:p14="http://schemas.microsoft.com/office/powerpoint/2010/main" val="2997868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B83EEF-5281-4F53-9BFC-81D5E7E9BB98}"/>
              </a:ext>
            </a:extLst>
          </p:cNvPr>
          <p:cNvSpPr>
            <a:spLocks noGrp="1"/>
          </p:cNvSpPr>
          <p:nvPr>
            <p:ph type="title"/>
          </p:nvPr>
        </p:nvSpPr>
        <p:spPr>
          <a:xfrm>
            <a:off x="369650" y="0"/>
            <a:ext cx="7811311" cy="1649347"/>
          </a:xfrm>
        </p:spPr>
        <p:txBody>
          <a:bodyPr>
            <a:normAutofit/>
          </a:bodyPr>
          <a:lstStyle/>
          <a:p>
            <a:r>
              <a:rPr lang="en-GB" dirty="0"/>
              <a:t>Main Memory: Characteristics</a:t>
            </a:r>
          </a:p>
        </p:txBody>
      </p:sp>
      <p:graphicFrame>
        <p:nvGraphicFramePr>
          <p:cNvPr id="5" name="Content Placeholder 2">
            <a:extLst>
              <a:ext uri="{FF2B5EF4-FFF2-40B4-BE49-F238E27FC236}">
                <a16:creationId xmlns:a16="http://schemas.microsoft.com/office/drawing/2014/main" id="{9F869C86-F43A-4D17-AD55-2DDF1006D3CE}"/>
              </a:ext>
            </a:extLst>
          </p:cNvPr>
          <p:cNvGraphicFramePr>
            <a:graphicFrameLocks noGrp="1"/>
          </p:cNvGraphicFramePr>
          <p:nvPr>
            <p:ph idx="1"/>
            <p:extLst>
              <p:ext uri="{D42A27DB-BD31-4B8C-83A1-F6EECF244321}">
                <p14:modId xmlns:p14="http://schemas.microsoft.com/office/powerpoint/2010/main" val="2878775119"/>
              </p:ext>
            </p:extLst>
          </p:nvPr>
        </p:nvGraphicFramePr>
        <p:xfrm>
          <a:off x="1712517" y="1315480"/>
          <a:ext cx="6589260" cy="524399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Rectangle: Rounded Corners 2">
            <a:extLst>
              <a:ext uri="{FF2B5EF4-FFF2-40B4-BE49-F238E27FC236}">
                <a16:creationId xmlns:a16="http://schemas.microsoft.com/office/drawing/2014/main" id="{2A4ECE52-A512-F6DB-3A5E-F474E0DABA02}"/>
              </a:ext>
            </a:extLst>
          </p:cNvPr>
          <p:cNvSpPr/>
          <p:nvPr/>
        </p:nvSpPr>
        <p:spPr>
          <a:xfrm>
            <a:off x="9902758" y="69077"/>
            <a:ext cx="2198451" cy="503195"/>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b="1" dirty="0"/>
              <a:t>Note this down</a:t>
            </a:r>
          </a:p>
        </p:txBody>
      </p:sp>
      <p:sp>
        <p:nvSpPr>
          <p:cNvPr id="4" name="TextBox 3">
            <a:extLst>
              <a:ext uri="{FF2B5EF4-FFF2-40B4-BE49-F238E27FC236}">
                <a16:creationId xmlns:a16="http://schemas.microsoft.com/office/drawing/2014/main" id="{18E9E46F-00BD-0996-21A1-D2B7D2B14BF2}"/>
              </a:ext>
            </a:extLst>
          </p:cNvPr>
          <p:cNvSpPr txBox="1"/>
          <p:nvPr/>
        </p:nvSpPr>
        <p:spPr>
          <a:xfrm>
            <a:off x="9902758" y="1068303"/>
            <a:ext cx="2198451" cy="5355312"/>
          </a:xfrm>
          <a:prstGeom prst="rect">
            <a:avLst/>
          </a:prstGeom>
          <a:noFill/>
        </p:spPr>
        <p:txBody>
          <a:bodyPr wrap="square" rtlCol="0">
            <a:spAutoFit/>
          </a:bodyPr>
          <a:lstStyle/>
          <a:p>
            <a:r>
              <a:rPr lang="en-GB" b="1" dirty="0"/>
              <a:t>CAS = Column Address Strobe</a:t>
            </a:r>
          </a:p>
          <a:p>
            <a:r>
              <a:rPr lang="en-GB" dirty="0"/>
              <a:t>When your CPU requests data from RAM, the memory controller specifies a </a:t>
            </a:r>
            <a:r>
              <a:rPr lang="en-GB" b="1" dirty="0"/>
              <a:t>row</a:t>
            </a:r>
            <a:r>
              <a:rPr lang="en-GB" dirty="0"/>
              <a:t> and a </a:t>
            </a:r>
            <a:r>
              <a:rPr lang="en-GB" b="1" dirty="0"/>
              <a:t>column</a:t>
            </a:r>
            <a:r>
              <a:rPr lang="en-GB" dirty="0"/>
              <a:t> in the RAM’s grid-like structure.</a:t>
            </a:r>
          </a:p>
          <a:p>
            <a:endParaRPr lang="en-GB" dirty="0"/>
          </a:p>
          <a:p>
            <a:r>
              <a:rPr lang="en-GB" dirty="0"/>
              <a:t>The </a:t>
            </a:r>
            <a:r>
              <a:rPr lang="en-GB" b="1" dirty="0"/>
              <a:t>CAS latency</a:t>
            </a:r>
            <a:r>
              <a:rPr lang="en-GB" dirty="0"/>
              <a:t> is the number of </a:t>
            </a:r>
            <a:r>
              <a:rPr lang="en-GB" b="1" dirty="0"/>
              <a:t>clock cycles</a:t>
            </a:r>
            <a:r>
              <a:rPr lang="en-GB" dirty="0"/>
              <a:t> it takes, after sending the column request, for the RAM to actually deliver the first piece of data.</a:t>
            </a:r>
          </a:p>
          <a:p>
            <a:endParaRPr lang="en-GB" dirty="0"/>
          </a:p>
        </p:txBody>
      </p:sp>
    </p:spTree>
    <p:extLst>
      <p:ext uri="{BB962C8B-B14F-4D97-AF65-F5344CB8AC3E}">
        <p14:creationId xmlns:p14="http://schemas.microsoft.com/office/powerpoint/2010/main" val="4931903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0D378-7260-44D7-BCE5-F44BD0946A0E}"/>
              </a:ext>
            </a:extLst>
          </p:cNvPr>
          <p:cNvSpPr>
            <a:spLocks noGrp="1"/>
          </p:cNvSpPr>
          <p:nvPr>
            <p:ph type="title"/>
          </p:nvPr>
        </p:nvSpPr>
        <p:spPr/>
        <p:txBody>
          <a:bodyPr/>
          <a:lstStyle/>
          <a:p>
            <a:r>
              <a:rPr lang="en-GB" dirty="0"/>
              <a:t>Secondary Storage (Storage [HDDs and SSDs])</a:t>
            </a:r>
          </a:p>
        </p:txBody>
      </p:sp>
      <p:sp>
        <p:nvSpPr>
          <p:cNvPr id="3" name="Content Placeholder 2">
            <a:extLst>
              <a:ext uri="{FF2B5EF4-FFF2-40B4-BE49-F238E27FC236}">
                <a16:creationId xmlns:a16="http://schemas.microsoft.com/office/drawing/2014/main" id="{06293CCC-A34C-431C-BBA1-239B6F232AA6}"/>
              </a:ext>
            </a:extLst>
          </p:cNvPr>
          <p:cNvSpPr>
            <a:spLocks noGrp="1"/>
          </p:cNvSpPr>
          <p:nvPr>
            <p:ph idx="1"/>
          </p:nvPr>
        </p:nvSpPr>
        <p:spPr/>
        <p:txBody>
          <a:bodyPr>
            <a:normAutofit fontScale="77500" lnSpcReduction="20000"/>
          </a:bodyPr>
          <a:lstStyle/>
          <a:p>
            <a:r>
              <a:rPr lang="en-GB" dirty="0"/>
              <a:t>Non-volatile and long term – data will be stored accurately without power for a very long time</a:t>
            </a:r>
          </a:p>
          <a:p>
            <a:endParaRPr lang="en-GB" dirty="0"/>
          </a:p>
          <a:p>
            <a:r>
              <a:rPr lang="en-GB" dirty="0"/>
              <a:t>Types – magnetic (hard-disks), optical (CD’s) and solid state drives (SSD’s/USB memory stick)</a:t>
            </a:r>
          </a:p>
          <a:p>
            <a:endParaRPr lang="en-GB" dirty="0"/>
          </a:p>
          <a:p>
            <a:r>
              <a:rPr lang="en-GB" dirty="0"/>
              <a:t>Magnetic drives are sensitive to movement, require significant power compared to SSD’s and are quite loud and bulky</a:t>
            </a:r>
          </a:p>
          <a:p>
            <a:endParaRPr lang="en-GB" dirty="0"/>
          </a:p>
          <a:p>
            <a:r>
              <a:rPr lang="en-GB" dirty="0"/>
              <a:t>Optical drives are prone to damage and have a limited storage capacity</a:t>
            </a:r>
          </a:p>
          <a:p>
            <a:endParaRPr lang="en-GB" dirty="0"/>
          </a:p>
          <a:p>
            <a:r>
              <a:rPr lang="en-GB" dirty="0"/>
              <a:t>SSDs are very fast, require little power and are less prone to damage, although are more expensive to manufacture</a:t>
            </a:r>
          </a:p>
        </p:txBody>
      </p:sp>
      <p:sp>
        <p:nvSpPr>
          <p:cNvPr id="4" name="Rectangle: Rounded Corners 3">
            <a:extLst>
              <a:ext uri="{FF2B5EF4-FFF2-40B4-BE49-F238E27FC236}">
                <a16:creationId xmlns:a16="http://schemas.microsoft.com/office/drawing/2014/main" id="{8A276544-4A77-F0A5-F052-7EDAF1F997DA}"/>
              </a:ext>
            </a:extLst>
          </p:cNvPr>
          <p:cNvSpPr/>
          <p:nvPr/>
        </p:nvSpPr>
        <p:spPr>
          <a:xfrm>
            <a:off x="9902758" y="480261"/>
            <a:ext cx="2198451" cy="503195"/>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b="1" dirty="0"/>
              <a:t>Note this down</a:t>
            </a:r>
          </a:p>
        </p:txBody>
      </p:sp>
    </p:spTree>
    <p:extLst>
      <p:ext uri="{BB962C8B-B14F-4D97-AF65-F5344CB8AC3E}">
        <p14:creationId xmlns:p14="http://schemas.microsoft.com/office/powerpoint/2010/main" val="2258846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500"/>
                                        <p:tgtEl>
                                          <p:spTgt spid="3">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animEffect transition="in" filter="fade">
                                      <p:cBhvr>
                                        <p:cTn id="17" dur="500"/>
                                        <p:tgtEl>
                                          <p:spTgt spid="3">
                                            <p:txEl>
                                              <p:pRg st="6" end="6"/>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8" end="8"/>
                                            </p:txEl>
                                          </p:spTgt>
                                        </p:tgtEl>
                                        <p:attrNameLst>
                                          <p:attrName>style.visibility</p:attrName>
                                        </p:attrNameLst>
                                      </p:cBhvr>
                                      <p:to>
                                        <p:strVal val="visible"/>
                                      </p:to>
                                    </p:set>
                                    <p:animEffect transition="in" filter="fade">
                                      <p:cBhvr>
                                        <p:cTn id="22"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0D4A5E-0364-4B4C-832D-39E637CE5131}"/>
              </a:ext>
            </a:extLst>
          </p:cNvPr>
          <p:cNvSpPr>
            <a:spLocks noGrp="1"/>
          </p:cNvSpPr>
          <p:nvPr>
            <p:ph type="title"/>
          </p:nvPr>
        </p:nvSpPr>
        <p:spPr>
          <a:xfrm>
            <a:off x="-1" y="0"/>
            <a:ext cx="10758791" cy="1303506"/>
          </a:xfrm>
        </p:spPr>
        <p:txBody>
          <a:bodyPr>
            <a:normAutofit/>
          </a:bodyPr>
          <a:lstStyle/>
          <a:p>
            <a:r>
              <a:rPr lang="en-GB" dirty="0"/>
              <a:t>Secondary Storage: Characteristics</a:t>
            </a:r>
          </a:p>
        </p:txBody>
      </p:sp>
      <p:sp>
        <p:nvSpPr>
          <p:cNvPr id="3" name="Content Placeholder 2">
            <a:extLst>
              <a:ext uri="{FF2B5EF4-FFF2-40B4-BE49-F238E27FC236}">
                <a16:creationId xmlns:a16="http://schemas.microsoft.com/office/drawing/2014/main" id="{625897CF-2123-4D5D-8D31-B33C6528046A}"/>
              </a:ext>
            </a:extLst>
          </p:cNvPr>
          <p:cNvSpPr>
            <a:spLocks noGrp="1"/>
          </p:cNvSpPr>
          <p:nvPr>
            <p:ph idx="1"/>
          </p:nvPr>
        </p:nvSpPr>
        <p:spPr>
          <a:xfrm>
            <a:off x="787940" y="1344168"/>
            <a:ext cx="8647890" cy="4169664"/>
          </a:xfrm>
        </p:spPr>
        <p:txBody>
          <a:bodyPr anchor="ctr">
            <a:normAutofit/>
          </a:bodyPr>
          <a:lstStyle/>
          <a:p>
            <a:r>
              <a:rPr lang="en-GB" sz="2400" dirty="0"/>
              <a:t>Type (Magnetic, Optical, Flash/Solid-State)</a:t>
            </a:r>
          </a:p>
          <a:p>
            <a:endParaRPr lang="en-GB" sz="2400" dirty="0"/>
          </a:p>
          <a:p>
            <a:r>
              <a:rPr lang="en-GB" sz="2400" dirty="0"/>
              <a:t>Capacity (GB, TB, PB, EB)</a:t>
            </a:r>
          </a:p>
          <a:p>
            <a:endParaRPr lang="en-GB" sz="2400" dirty="0"/>
          </a:p>
          <a:p>
            <a:r>
              <a:rPr lang="en-GB" sz="2400" dirty="0"/>
              <a:t>Portability (Internal, External, etc.)</a:t>
            </a:r>
          </a:p>
          <a:p>
            <a:endParaRPr lang="en-GB" sz="2400" dirty="0"/>
          </a:p>
          <a:p>
            <a:r>
              <a:rPr lang="en-GB" sz="2400" dirty="0"/>
              <a:t>Durability (Scratchable, easily damageable, interference prone, losable)</a:t>
            </a:r>
          </a:p>
        </p:txBody>
      </p:sp>
      <p:sp>
        <p:nvSpPr>
          <p:cNvPr id="4" name="Rectangle: Rounded Corners 3">
            <a:extLst>
              <a:ext uri="{FF2B5EF4-FFF2-40B4-BE49-F238E27FC236}">
                <a16:creationId xmlns:a16="http://schemas.microsoft.com/office/drawing/2014/main" id="{85E67A57-C3C3-A2C1-2D2D-BB572D0A90DA}"/>
              </a:ext>
            </a:extLst>
          </p:cNvPr>
          <p:cNvSpPr/>
          <p:nvPr/>
        </p:nvSpPr>
        <p:spPr>
          <a:xfrm>
            <a:off x="9902758" y="69077"/>
            <a:ext cx="2198451" cy="503195"/>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b="1" dirty="0"/>
              <a:t>Note this down</a:t>
            </a:r>
          </a:p>
        </p:txBody>
      </p:sp>
      <p:sp>
        <p:nvSpPr>
          <p:cNvPr id="5" name="Rectangle: Rounded Corners 4">
            <a:extLst>
              <a:ext uri="{FF2B5EF4-FFF2-40B4-BE49-F238E27FC236}">
                <a16:creationId xmlns:a16="http://schemas.microsoft.com/office/drawing/2014/main" id="{872EB2FC-445D-D8D0-54E3-4F5E38F4E1FC}"/>
              </a:ext>
            </a:extLst>
          </p:cNvPr>
          <p:cNvSpPr/>
          <p:nvPr/>
        </p:nvSpPr>
        <p:spPr>
          <a:xfrm>
            <a:off x="9902757" y="1303506"/>
            <a:ext cx="2198451" cy="3212387"/>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b="1" dirty="0"/>
              <a:t>There is a difference between the binary value of capacity and the decimal/denary value of capacity.</a:t>
            </a:r>
          </a:p>
          <a:p>
            <a:pPr algn="ctr"/>
            <a:endParaRPr lang="en-GB" b="1" dirty="0"/>
          </a:p>
          <a:p>
            <a:pPr algn="ctr"/>
            <a:r>
              <a:rPr lang="en-GB" b="1" dirty="0"/>
              <a:t>MiB vs MB</a:t>
            </a:r>
          </a:p>
        </p:txBody>
      </p:sp>
    </p:spTree>
    <p:extLst>
      <p:ext uri="{BB962C8B-B14F-4D97-AF65-F5344CB8AC3E}">
        <p14:creationId xmlns:p14="http://schemas.microsoft.com/office/powerpoint/2010/main" val="19004496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Motherboard - Wikipedia">
            <a:extLst>
              <a:ext uri="{FF2B5EF4-FFF2-40B4-BE49-F238E27FC236}">
                <a16:creationId xmlns:a16="http://schemas.microsoft.com/office/drawing/2014/main" id="{A0704978-B56A-944B-E980-53C210E8E4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03114" y="1491710"/>
            <a:ext cx="6096000" cy="304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A39D664F-C714-41E0-8608-8B03F9EA2CB9}"/>
              </a:ext>
            </a:extLst>
          </p:cNvPr>
          <p:cNvSpPr>
            <a:spLocks noGrp="1"/>
          </p:cNvSpPr>
          <p:nvPr>
            <p:ph type="title"/>
          </p:nvPr>
        </p:nvSpPr>
        <p:spPr/>
        <p:txBody>
          <a:bodyPr/>
          <a:lstStyle/>
          <a:p>
            <a:r>
              <a:rPr lang="en-GB"/>
              <a:t>Motherboards</a:t>
            </a:r>
            <a:endParaRPr lang="en-GB" dirty="0"/>
          </a:p>
        </p:txBody>
      </p:sp>
      <p:sp>
        <p:nvSpPr>
          <p:cNvPr id="3" name="Content Placeholder 2">
            <a:extLst>
              <a:ext uri="{FF2B5EF4-FFF2-40B4-BE49-F238E27FC236}">
                <a16:creationId xmlns:a16="http://schemas.microsoft.com/office/drawing/2014/main" id="{52A81796-5975-4FEC-ADC9-BAC774A85A9F}"/>
              </a:ext>
            </a:extLst>
          </p:cNvPr>
          <p:cNvSpPr>
            <a:spLocks noGrp="1"/>
          </p:cNvSpPr>
          <p:nvPr>
            <p:ph idx="1"/>
          </p:nvPr>
        </p:nvSpPr>
        <p:spPr>
          <a:xfrm>
            <a:off x="292290" y="1491710"/>
            <a:ext cx="7499565" cy="4351338"/>
          </a:xfrm>
        </p:spPr>
        <p:txBody>
          <a:bodyPr/>
          <a:lstStyle/>
          <a:p>
            <a:r>
              <a:rPr lang="en-GB" dirty="0"/>
              <a:t>A motherboard is a large Printed Circuit Board (PCB) which provides a base for all other hardware components to connect, draw-power and communicate</a:t>
            </a:r>
          </a:p>
          <a:p>
            <a:endParaRPr lang="en-GB" dirty="0"/>
          </a:p>
          <a:p>
            <a:r>
              <a:rPr lang="en-GB" dirty="0"/>
              <a:t>Motherboards are central to an entire system and a poor choice can have drastic effects on both system functionality as well as performance, compatibility between all parts must be ensured</a:t>
            </a:r>
          </a:p>
        </p:txBody>
      </p:sp>
    </p:spTree>
    <p:extLst>
      <p:ext uri="{BB962C8B-B14F-4D97-AF65-F5344CB8AC3E}">
        <p14:creationId xmlns:p14="http://schemas.microsoft.com/office/powerpoint/2010/main" val="2449762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DA8338-1F6A-18B9-DD59-55A89BCF2C42}"/>
              </a:ext>
            </a:extLst>
          </p:cNvPr>
          <p:cNvSpPr>
            <a:spLocks noGrp="1"/>
          </p:cNvSpPr>
          <p:nvPr>
            <p:ph type="title"/>
          </p:nvPr>
        </p:nvSpPr>
        <p:spPr/>
        <p:txBody>
          <a:bodyPr/>
          <a:lstStyle/>
          <a:p>
            <a:r>
              <a:rPr lang="en-GB" dirty="0"/>
              <a:t>Recall from last lesson</a:t>
            </a:r>
          </a:p>
        </p:txBody>
      </p:sp>
      <p:sp>
        <p:nvSpPr>
          <p:cNvPr id="3" name="Content Placeholder 2">
            <a:extLst>
              <a:ext uri="{FF2B5EF4-FFF2-40B4-BE49-F238E27FC236}">
                <a16:creationId xmlns:a16="http://schemas.microsoft.com/office/drawing/2014/main" id="{44BE340F-1537-1DD8-A4C0-90C99D913A49}"/>
              </a:ext>
            </a:extLst>
          </p:cNvPr>
          <p:cNvSpPr>
            <a:spLocks noGrp="1"/>
          </p:cNvSpPr>
          <p:nvPr>
            <p:ph idx="1"/>
          </p:nvPr>
        </p:nvSpPr>
        <p:spPr/>
        <p:txBody>
          <a:bodyPr/>
          <a:lstStyle/>
          <a:p>
            <a:pPr marL="0" indent="0">
              <a:buNone/>
            </a:pPr>
            <a:r>
              <a:rPr lang="en-GB" dirty="0">
                <a:hlinkClick r:id="rId2"/>
              </a:rPr>
              <a:t>https://forms.microsoft.com/e/u0vYydn2SF</a:t>
            </a:r>
            <a:r>
              <a:rPr lang="en-GB" dirty="0"/>
              <a:t> </a:t>
            </a:r>
          </a:p>
          <a:p>
            <a:pPr marL="0" indent="0">
              <a:buNone/>
            </a:pPr>
            <a:endParaRPr lang="en-GB" dirty="0"/>
          </a:p>
          <a:p>
            <a:pPr marL="0" indent="0">
              <a:buNone/>
            </a:pPr>
            <a:r>
              <a:rPr lang="en-GB" dirty="0"/>
              <a:t>An email should by now have arrived with the link attached.</a:t>
            </a:r>
          </a:p>
        </p:txBody>
      </p:sp>
    </p:spTree>
    <p:extLst>
      <p:ext uri="{BB962C8B-B14F-4D97-AF65-F5344CB8AC3E}">
        <p14:creationId xmlns:p14="http://schemas.microsoft.com/office/powerpoint/2010/main" val="16442935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Motherboard - Wikipedia">
            <a:extLst>
              <a:ext uri="{FF2B5EF4-FFF2-40B4-BE49-F238E27FC236}">
                <a16:creationId xmlns:a16="http://schemas.microsoft.com/office/drawing/2014/main" id="{31EDB95D-FF48-7494-4368-5D5E36FCBAD1}"/>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94826" y="0"/>
            <a:ext cx="11997174" cy="5998587"/>
          </a:xfrm>
          <a:prstGeom prst="rect">
            <a:avLst/>
          </a:prstGeom>
          <a:noFill/>
          <a:extLst>
            <a:ext uri="{909E8E84-426E-40DD-AFC4-6F175D3DCCD1}">
              <a14:hiddenFill xmlns:a14="http://schemas.microsoft.com/office/drawing/2010/main">
                <a:solidFill>
                  <a:srgbClr val="FFFFFF"/>
                </a:solidFill>
              </a14:hiddenFill>
            </a:ext>
          </a:extLst>
        </p:spPr>
      </p:pic>
      <p:sp>
        <p:nvSpPr>
          <p:cNvPr id="5" name="Arrow: Right 4">
            <a:extLst>
              <a:ext uri="{FF2B5EF4-FFF2-40B4-BE49-F238E27FC236}">
                <a16:creationId xmlns:a16="http://schemas.microsoft.com/office/drawing/2014/main" id="{42867DAF-72C3-56AA-C2C1-CEB48A976980}"/>
              </a:ext>
            </a:extLst>
          </p:cNvPr>
          <p:cNvSpPr/>
          <p:nvPr/>
        </p:nvSpPr>
        <p:spPr>
          <a:xfrm rot="20157126" flipH="1">
            <a:off x="4963185" y="970365"/>
            <a:ext cx="2492697" cy="1177047"/>
          </a:xfrm>
          <a:prstGeom prst="rightArrow">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dirty="0"/>
              <a:t>CPU Socket</a:t>
            </a:r>
          </a:p>
        </p:txBody>
      </p:sp>
      <p:sp>
        <p:nvSpPr>
          <p:cNvPr id="6" name="Arrow: Right 5">
            <a:extLst>
              <a:ext uri="{FF2B5EF4-FFF2-40B4-BE49-F238E27FC236}">
                <a16:creationId xmlns:a16="http://schemas.microsoft.com/office/drawing/2014/main" id="{41BF8400-A300-B431-F5BB-B80A88071EE8}"/>
              </a:ext>
            </a:extLst>
          </p:cNvPr>
          <p:cNvSpPr/>
          <p:nvPr/>
        </p:nvSpPr>
        <p:spPr>
          <a:xfrm flipH="1">
            <a:off x="2887950" y="1940730"/>
            <a:ext cx="2492697" cy="1177047"/>
          </a:xfrm>
          <a:prstGeom prst="rightArrow">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dirty="0"/>
              <a:t>RAM Slot</a:t>
            </a:r>
          </a:p>
        </p:txBody>
      </p:sp>
      <p:sp>
        <p:nvSpPr>
          <p:cNvPr id="7" name="Arrow: Right 6">
            <a:extLst>
              <a:ext uri="{FF2B5EF4-FFF2-40B4-BE49-F238E27FC236}">
                <a16:creationId xmlns:a16="http://schemas.microsoft.com/office/drawing/2014/main" id="{85925A7B-8678-C782-35F3-0E07673F8246}"/>
              </a:ext>
            </a:extLst>
          </p:cNvPr>
          <p:cNvSpPr/>
          <p:nvPr/>
        </p:nvSpPr>
        <p:spPr>
          <a:xfrm rot="2055443" flipH="1">
            <a:off x="3488236" y="4469983"/>
            <a:ext cx="2492697" cy="1177047"/>
          </a:xfrm>
          <a:prstGeom prst="rightArrow">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dirty="0"/>
              <a:t>External I/O Connectors</a:t>
            </a:r>
          </a:p>
        </p:txBody>
      </p:sp>
      <p:sp>
        <p:nvSpPr>
          <p:cNvPr id="8" name="Arrow: Right 7">
            <a:extLst>
              <a:ext uri="{FF2B5EF4-FFF2-40B4-BE49-F238E27FC236}">
                <a16:creationId xmlns:a16="http://schemas.microsoft.com/office/drawing/2014/main" id="{D8722D95-30B2-38FB-8C13-237D6F007CA5}"/>
              </a:ext>
            </a:extLst>
          </p:cNvPr>
          <p:cNvSpPr/>
          <p:nvPr/>
        </p:nvSpPr>
        <p:spPr>
          <a:xfrm flipH="1">
            <a:off x="8750485" y="2840476"/>
            <a:ext cx="2722830" cy="1177047"/>
          </a:xfrm>
          <a:prstGeom prst="rightArrow">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dirty="0"/>
              <a:t>Expansion Card Slots</a:t>
            </a:r>
          </a:p>
        </p:txBody>
      </p:sp>
      <p:sp>
        <p:nvSpPr>
          <p:cNvPr id="9" name="Arrow: Right 8">
            <a:extLst>
              <a:ext uri="{FF2B5EF4-FFF2-40B4-BE49-F238E27FC236}">
                <a16:creationId xmlns:a16="http://schemas.microsoft.com/office/drawing/2014/main" id="{81BA1468-498F-200A-4701-753A6C1C5C7C}"/>
              </a:ext>
            </a:extLst>
          </p:cNvPr>
          <p:cNvSpPr/>
          <p:nvPr/>
        </p:nvSpPr>
        <p:spPr>
          <a:xfrm>
            <a:off x="1680048" y="859413"/>
            <a:ext cx="2415804" cy="1177047"/>
          </a:xfrm>
          <a:prstGeom prst="rightArrow">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dirty="0"/>
              <a:t>CMOS Battery</a:t>
            </a:r>
          </a:p>
        </p:txBody>
      </p:sp>
      <p:sp>
        <p:nvSpPr>
          <p:cNvPr id="10" name="Arrow: Right 9">
            <a:extLst>
              <a:ext uri="{FF2B5EF4-FFF2-40B4-BE49-F238E27FC236}">
                <a16:creationId xmlns:a16="http://schemas.microsoft.com/office/drawing/2014/main" id="{5D956868-36AF-9551-B76F-FFF7EE4499E3}"/>
              </a:ext>
            </a:extLst>
          </p:cNvPr>
          <p:cNvSpPr/>
          <p:nvPr/>
        </p:nvSpPr>
        <p:spPr>
          <a:xfrm rot="1795596">
            <a:off x="8153820" y="1352206"/>
            <a:ext cx="2573799" cy="1177047"/>
          </a:xfrm>
          <a:prstGeom prst="rightArrow">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dirty="0"/>
              <a:t>Internal I/O Connectors</a:t>
            </a:r>
          </a:p>
        </p:txBody>
      </p:sp>
      <p:sp>
        <p:nvSpPr>
          <p:cNvPr id="2" name="Note this down">
            <a:extLst>
              <a:ext uri="{FF2B5EF4-FFF2-40B4-BE49-F238E27FC236}">
                <a16:creationId xmlns:a16="http://schemas.microsoft.com/office/drawing/2014/main" id="{489CF2BB-868A-56F5-2752-86312D77B4A3}"/>
              </a:ext>
            </a:extLst>
          </p:cNvPr>
          <p:cNvSpPr/>
          <p:nvPr/>
        </p:nvSpPr>
        <p:spPr>
          <a:xfrm>
            <a:off x="10021504" y="249129"/>
            <a:ext cx="1873045" cy="560439"/>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dirty="0">
                <a:latin typeface="Trebuchet MS" panose="020B0603020202020204" pitchFamily="34" charset="0"/>
              </a:rPr>
              <a:t>Remember this?</a:t>
            </a:r>
          </a:p>
        </p:txBody>
      </p:sp>
    </p:spTree>
    <p:extLst>
      <p:ext uri="{BB962C8B-B14F-4D97-AF65-F5344CB8AC3E}">
        <p14:creationId xmlns:p14="http://schemas.microsoft.com/office/powerpoint/2010/main" val="3266704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A65CD9-5410-454A-9AC9-214CAF79945E}"/>
              </a:ext>
            </a:extLst>
          </p:cNvPr>
          <p:cNvSpPr>
            <a:spLocks noGrp="1"/>
          </p:cNvSpPr>
          <p:nvPr>
            <p:ph type="title"/>
          </p:nvPr>
        </p:nvSpPr>
        <p:spPr/>
        <p:txBody>
          <a:bodyPr/>
          <a:lstStyle/>
          <a:p>
            <a:r>
              <a:rPr lang="en-GB" dirty="0"/>
              <a:t>Motherboards: Characteristics</a:t>
            </a:r>
          </a:p>
        </p:txBody>
      </p:sp>
      <p:sp>
        <p:nvSpPr>
          <p:cNvPr id="3" name="Content Placeholder 2">
            <a:extLst>
              <a:ext uri="{FF2B5EF4-FFF2-40B4-BE49-F238E27FC236}">
                <a16:creationId xmlns:a16="http://schemas.microsoft.com/office/drawing/2014/main" id="{968E1FFA-A162-403A-8F7C-FB49EBE786BE}"/>
              </a:ext>
            </a:extLst>
          </p:cNvPr>
          <p:cNvSpPr>
            <a:spLocks noGrp="1"/>
          </p:cNvSpPr>
          <p:nvPr>
            <p:ph idx="1"/>
          </p:nvPr>
        </p:nvSpPr>
        <p:spPr/>
        <p:txBody>
          <a:bodyPr>
            <a:normAutofit/>
          </a:bodyPr>
          <a:lstStyle/>
          <a:p>
            <a:r>
              <a:rPr lang="en-GB" b="1" dirty="0"/>
              <a:t>Form factor </a:t>
            </a:r>
            <a:r>
              <a:rPr lang="en-GB" dirty="0"/>
              <a:t>– the standard physical size of the motherboard, ensure this is compatible with your case! This will also determine the amount of RAM slots available, and expansion slots for hardware such as graphics cards</a:t>
            </a:r>
          </a:p>
          <a:p>
            <a:endParaRPr lang="en-GB" b="1" i="1" dirty="0"/>
          </a:p>
          <a:p>
            <a:r>
              <a:rPr lang="en-GB" b="1" dirty="0"/>
              <a:t>I/O and connectors </a:t>
            </a:r>
            <a:r>
              <a:rPr lang="en-GB" dirty="0"/>
              <a:t>– The more expensive the motherboard, the more connections that will be available, be it more powerful </a:t>
            </a:r>
            <a:r>
              <a:rPr lang="en-GB" dirty="0" err="1"/>
              <a:t>WiFI</a:t>
            </a:r>
            <a:r>
              <a:rPr lang="en-GB" dirty="0"/>
              <a:t>, inbuilt Bluetooth or advanced sound processing</a:t>
            </a:r>
          </a:p>
          <a:p>
            <a:endParaRPr lang="en-GB" dirty="0"/>
          </a:p>
          <a:p>
            <a:endParaRPr lang="en-GB" dirty="0"/>
          </a:p>
        </p:txBody>
      </p:sp>
      <p:sp>
        <p:nvSpPr>
          <p:cNvPr id="4" name="Rectangle: Rounded Corners 3">
            <a:extLst>
              <a:ext uri="{FF2B5EF4-FFF2-40B4-BE49-F238E27FC236}">
                <a16:creationId xmlns:a16="http://schemas.microsoft.com/office/drawing/2014/main" id="{33FF2793-7EF2-A1E1-987E-836706D707FF}"/>
              </a:ext>
            </a:extLst>
          </p:cNvPr>
          <p:cNvSpPr/>
          <p:nvPr/>
        </p:nvSpPr>
        <p:spPr>
          <a:xfrm>
            <a:off x="9902758" y="69077"/>
            <a:ext cx="2198451" cy="503195"/>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b="1" dirty="0"/>
              <a:t>Note this down</a:t>
            </a:r>
          </a:p>
        </p:txBody>
      </p:sp>
    </p:spTree>
    <p:extLst>
      <p:ext uri="{BB962C8B-B14F-4D97-AF65-F5344CB8AC3E}">
        <p14:creationId xmlns:p14="http://schemas.microsoft.com/office/powerpoint/2010/main" val="2732345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88E031-9C15-40BD-877E-B3969A20D11D}"/>
              </a:ext>
            </a:extLst>
          </p:cNvPr>
          <p:cNvSpPr>
            <a:spLocks noGrp="1"/>
          </p:cNvSpPr>
          <p:nvPr>
            <p:ph type="title"/>
          </p:nvPr>
        </p:nvSpPr>
        <p:spPr/>
        <p:txBody>
          <a:bodyPr/>
          <a:lstStyle/>
          <a:p>
            <a:r>
              <a:rPr lang="en-GB" dirty="0"/>
              <a:t>Cooling</a:t>
            </a:r>
          </a:p>
        </p:txBody>
      </p:sp>
      <p:sp>
        <p:nvSpPr>
          <p:cNvPr id="3" name="Content Placeholder 2">
            <a:extLst>
              <a:ext uri="{FF2B5EF4-FFF2-40B4-BE49-F238E27FC236}">
                <a16:creationId xmlns:a16="http://schemas.microsoft.com/office/drawing/2014/main" id="{1EA8A1C3-D8B9-4EE1-B5B8-4505CBD0914D}"/>
              </a:ext>
            </a:extLst>
          </p:cNvPr>
          <p:cNvSpPr>
            <a:spLocks noGrp="1"/>
          </p:cNvSpPr>
          <p:nvPr>
            <p:ph idx="1"/>
          </p:nvPr>
        </p:nvSpPr>
        <p:spPr/>
        <p:txBody>
          <a:bodyPr>
            <a:normAutofit fontScale="92500" lnSpcReduction="10000"/>
          </a:bodyPr>
          <a:lstStyle/>
          <a:p>
            <a:r>
              <a:rPr lang="en-GB" dirty="0"/>
              <a:t>All PC hardware will draw power, and will therefore output heat</a:t>
            </a:r>
          </a:p>
          <a:p>
            <a:endParaRPr lang="en-GB" dirty="0"/>
          </a:p>
          <a:p>
            <a:r>
              <a:rPr lang="en-GB" dirty="0"/>
              <a:t>Some components, such as the processor and graphics card, can output upward of 500W of heat, with some systems producing as much heat as a halogen heater designed to heat a room!</a:t>
            </a:r>
          </a:p>
          <a:p>
            <a:endParaRPr lang="en-GB" dirty="0"/>
          </a:p>
          <a:p>
            <a:r>
              <a:rPr lang="en-GB" dirty="0"/>
              <a:t>To ensure hardware does not get too hot to function, different types of cooler can be used to redirect the hot air away from hardware and out of the case</a:t>
            </a:r>
          </a:p>
        </p:txBody>
      </p:sp>
      <p:sp>
        <p:nvSpPr>
          <p:cNvPr id="4" name="Rectangle: Rounded Corners 3">
            <a:extLst>
              <a:ext uri="{FF2B5EF4-FFF2-40B4-BE49-F238E27FC236}">
                <a16:creationId xmlns:a16="http://schemas.microsoft.com/office/drawing/2014/main" id="{D2437567-77AC-23CB-99C8-C95EE007B3DF}"/>
              </a:ext>
            </a:extLst>
          </p:cNvPr>
          <p:cNvSpPr/>
          <p:nvPr/>
        </p:nvSpPr>
        <p:spPr>
          <a:xfrm>
            <a:off x="9902758" y="69077"/>
            <a:ext cx="2198451" cy="503195"/>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b="1" dirty="0"/>
              <a:t>Note this down</a:t>
            </a:r>
          </a:p>
        </p:txBody>
      </p:sp>
    </p:spTree>
    <p:extLst>
      <p:ext uri="{BB962C8B-B14F-4D97-AF65-F5344CB8AC3E}">
        <p14:creationId xmlns:p14="http://schemas.microsoft.com/office/powerpoint/2010/main" val="568979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0F4019-0393-4370-A1D0-7C5A9531A405}"/>
              </a:ext>
            </a:extLst>
          </p:cNvPr>
          <p:cNvSpPr>
            <a:spLocks noGrp="1"/>
          </p:cNvSpPr>
          <p:nvPr>
            <p:ph type="title"/>
          </p:nvPr>
        </p:nvSpPr>
        <p:spPr/>
        <p:txBody>
          <a:bodyPr/>
          <a:lstStyle/>
          <a:p>
            <a:r>
              <a:rPr lang="en-GB" dirty="0"/>
              <a:t>Cooling: Types and Characteristics</a:t>
            </a:r>
          </a:p>
        </p:txBody>
      </p:sp>
      <p:sp>
        <p:nvSpPr>
          <p:cNvPr id="3" name="Content Placeholder 2">
            <a:extLst>
              <a:ext uri="{FF2B5EF4-FFF2-40B4-BE49-F238E27FC236}">
                <a16:creationId xmlns:a16="http://schemas.microsoft.com/office/drawing/2014/main" id="{CEE06462-FF29-4C31-B7F7-1C56E8E583F4}"/>
              </a:ext>
            </a:extLst>
          </p:cNvPr>
          <p:cNvSpPr>
            <a:spLocks noGrp="1"/>
          </p:cNvSpPr>
          <p:nvPr>
            <p:ph idx="1"/>
          </p:nvPr>
        </p:nvSpPr>
        <p:spPr/>
        <p:txBody>
          <a:bodyPr/>
          <a:lstStyle/>
          <a:p>
            <a:r>
              <a:rPr lang="en-GB" dirty="0"/>
              <a:t>The main purpose of the cooling system of a PC is to </a:t>
            </a:r>
            <a:r>
              <a:rPr lang="en-GB" b="1" dirty="0"/>
              <a:t>bring in</a:t>
            </a:r>
            <a:r>
              <a:rPr lang="en-GB" dirty="0"/>
              <a:t> cool air to the case and </a:t>
            </a:r>
            <a:r>
              <a:rPr lang="en-GB" b="1" dirty="0"/>
              <a:t>remove</a:t>
            </a:r>
            <a:r>
              <a:rPr lang="en-GB" dirty="0"/>
              <a:t> warm air</a:t>
            </a:r>
          </a:p>
          <a:p>
            <a:endParaRPr lang="en-GB" b="1" dirty="0"/>
          </a:p>
          <a:p>
            <a:r>
              <a:rPr lang="en-GB" dirty="0"/>
              <a:t>The two main ways to do this are by using fans or by using liquid cooling</a:t>
            </a:r>
          </a:p>
          <a:p>
            <a:endParaRPr lang="en-GB" dirty="0"/>
          </a:p>
          <a:p>
            <a:r>
              <a:rPr lang="en-GB" dirty="0"/>
              <a:t>Low-power PC’s and laptops sometimes do not need fans to achieve this, and can rely on passive cooling</a:t>
            </a:r>
          </a:p>
        </p:txBody>
      </p:sp>
      <p:pic>
        <p:nvPicPr>
          <p:cNvPr id="3074" name="Picture 2" descr="CT120 PC Cooling Fan (2-Fan Pack)">
            <a:extLst>
              <a:ext uri="{FF2B5EF4-FFF2-40B4-BE49-F238E27FC236}">
                <a16:creationId xmlns:a16="http://schemas.microsoft.com/office/drawing/2014/main" id="{25CE0788-7C0C-3AB5-2864-02FCB08972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13874" y="983456"/>
            <a:ext cx="1785836" cy="178583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PC Cooling: Liquid vs. Air">
            <a:extLst>
              <a:ext uri="{FF2B5EF4-FFF2-40B4-BE49-F238E27FC236}">
                <a16:creationId xmlns:a16="http://schemas.microsoft.com/office/drawing/2014/main" id="{1D388095-106C-CB87-B332-0EE5C3A28A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56615" y="2945505"/>
            <a:ext cx="2142616" cy="1428852"/>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Passively Cooling a CPU – Never Again!">
            <a:extLst>
              <a:ext uri="{FF2B5EF4-FFF2-40B4-BE49-F238E27FC236}">
                <a16:creationId xmlns:a16="http://schemas.microsoft.com/office/drawing/2014/main" id="{9219162E-CE7B-9AED-C913-EA1F2EBF864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63847" y="4550570"/>
            <a:ext cx="2328153" cy="130958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Rounded Corners 3">
            <a:extLst>
              <a:ext uri="{FF2B5EF4-FFF2-40B4-BE49-F238E27FC236}">
                <a16:creationId xmlns:a16="http://schemas.microsoft.com/office/drawing/2014/main" id="{7549A0FD-A219-DF27-684D-737AE8FBDBD2}"/>
              </a:ext>
            </a:extLst>
          </p:cNvPr>
          <p:cNvSpPr/>
          <p:nvPr/>
        </p:nvSpPr>
        <p:spPr>
          <a:xfrm>
            <a:off x="9902758" y="69077"/>
            <a:ext cx="2198451" cy="503195"/>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b="1" dirty="0"/>
              <a:t>Note this down</a:t>
            </a:r>
          </a:p>
        </p:txBody>
      </p:sp>
    </p:spTree>
    <p:extLst>
      <p:ext uri="{BB962C8B-B14F-4D97-AF65-F5344CB8AC3E}">
        <p14:creationId xmlns:p14="http://schemas.microsoft.com/office/powerpoint/2010/main" val="1747356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074"/>
                                        </p:tgtEl>
                                        <p:attrNameLst>
                                          <p:attrName>style.visibility</p:attrName>
                                        </p:attrNameLst>
                                      </p:cBhvr>
                                      <p:to>
                                        <p:strVal val="visible"/>
                                      </p:to>
                                    </p:set>
                                    <p:animEffect transition="in" filter="fade">
                                      <p:cBhvr>
                                        <p:cTn id="11" dur="500"/>
                                        <p:tgtEl>
                                          <p:spTgt spid="3074"/>
                                        </p:tgtEl>
                                      </p:cBhvr>
                                    </p:animEffect>
                                  </p:childTnLst>
                                </p:cTn>
                              </p:par>
                              <p:par>
                                <p:cTn id="12" presetID="10" presetClass="entr" presetSubtype="0" fill="hold" nodeType="withEffect">
                                  <p:stCondLst>
                                    <p:cond delay="0"/>
                                  </p:stCondLst>
                                  <p:childTnLst>
                                    <p:set>
                                      <p:cBhvr>
                                        <p:cTn id="13" dur="1" fill="hold">
                                          <p:stCondLst>
                                            <p:cond delay="0"/>
                                          </p:stCondLst>
                                        </p:cTn>
                                        <p:tgtEl>
                                          <p:spTgt spid="3076"/>
                                        </p:tgtEl>
                                        <p:attrNameLst>
                                          <p:attrName>style.visibility</p:attrName>
                                        </p:attrNameLst>
                                      </p:cBhvr>
                                      <p:to>
                                        <p:strVal val="visible"/>
                                      </p:to>
                                    </p:set>
                                    <p:animEffect transition="in" filter="fade">
                                      <p:cBhvr>
                                        <p:cTn id="14" dur="500"/>
                                        <p:tgtEl>
                                          <p:spTgt spid="3076"/>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childTnLst>
                          </p:cTn>
                        </p:par>
                        <p:par>
                          <p:cTn id="20" fill="hold">
                            <p:stCondLst>
                              <p:cond delay="500"/>
                            </p:stCondLst>
                            <p:childTnLst>
                              <p:par>
                                <p:cTn id="21" presetID="10" presetClass="entr" presetSubtype="0" fill="hold" nodeType="afterEffect">
                                  <p:stCondLst>
                                    <p:cond delay="0"/>
                                  </p:stCondLst>
                                  <p:childTnLst>
                                    <p:set>
                                      <p:cBhvr>
                                        <p:cTn id="22" dur="1" fill="hold">
                                          <p:stCondLst>
                                            <p:cond delay="0"/>
                                          </p:stCondLst>
                                        </p:cTn>
                                        <p:tgtEl>
                                          <p:spTgt spid="3078"/>
                                        </p:tgtEl>
                                        <p:attrNameLst>
                                          <p:attrName>style.visibility</p:attrName>
                                        </p:attrNameLst>
                                      </p:cBhvr>
                                      <p:to>
                                        <p:strVal val="visible"/>
                                      </p:to>
                                    </p:set>
                                    <p:animEffect transition="in" filter="fade">
                                      <p:cBhvr>
                                        <p:cTn id="23" dur="500"/>
                                        <p:tgtEl>
                                          <p:spTgt spid="30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F6733C-8A13-414E-9842-CD620D784D10}"/>
              </a:ext>
            </a:extLst>
          </p:cNvPr>
          <p:cNvSpPr>
            <a:spLocks noGrp="1"/>
          </p:cNvSpPr>
          <p:nvPr>
            <p:ph type="title"/>
          </p:nvPr>
        </p:nvSpPr>
        <p:spPr/>
        <p:txBody>
          <a:bodyPr/>
          <a:lstStyle/>
          <a:p>
            <a:r>
              <a:rPr lang="en-GB" dirty="0"/>
              <a:t>Sensors</a:t>
            </a:r>
          </a:p>
        </p:txBody>
      </p:sp>
      <p:sp>
        <p:nvSpPr>
          <p:cNvPr id="3" name="Content Placeholder 2">
            <a:extLst>
              <a:ext uri="{FF2B5EF4-FFF2-40B4-BE49-F238E27FC236}">
                <a16:creationId xmlns:a16="http://schemas.microsoft.com/office/drawing/2014/main" id="{ADC69601-5731-4AF5-BD0F-5D8BE4A91F01}"/>
              </a:ext>
            </a:extLst>
          </p:cNvPr>
          <p:cNvSpPr>
            <a:spLocks noGrp="1"/>
          </p:cNvSpPr>
          <p:nvPr>
            <p:ph idx="1"/>
          </p:nvPr>
        </p:nvSpPr>
        <p:spPr/>
        <p:txBody>
          <a:bodyPr/>
          <a:lstStyle/>
          <a:p>
            <a:r>
              <a:rPr lang="en-GB" dirty="0"/>
              <a:t>There are two obvious types of sensor used within PCs</a:t>
            </a:r>
          </a:p>
          <a:p>
            <a:pPr lvl="1"/>
            <a:r>
              <a:rPr lang="en-GB" b="1" dirty="0"/>
              <a:t>Temperature</a:t>
            </a:r>
            <a:r>
              <a:rPr lang="en-GB" dirty="0"/>
              <a:t> – if components are getting too hot, reduce their power usage and increase fan speed</a:t>
            </a:r>
          </a:p>
          <a:p>
            <a:pPr lvl="1"/>
            <a:r>
              <a:rPr lang="en-GB" b="1" dirty="0"/>
              <a:t>Voltage/Current </a:t>
            </a:r>
            <a:r>
              <a:rPr lang="en-GB" dirty="0"/>
              <a:t>(Power) – increase power as cooling and component temperature allows</a:t>
            </a:r>
          </a:p>
          <a:p>
            <a:pPr lvl="1"/>
            <a:endParaRPr lang="en-GB" dirty="0"/>
          </a:p>
          <a:p>
            <a:r>
              <a:rPr lang="en-GB" dirty="0"/>
              <a:t>However, some types of PC are now making use of more advanced sensors to provide additional functionality</a:t>
            </a:r>
          </a:p>
          <a:p>
            <a:pPr lvl="1"/>
            <a:r>
              <a:rPr lang="en-GB" b="1" dirty="0"/>
              <a:t>Infrared</a:t>
            </a:r>
            <a:r>
              <a:rPr lang="en-GB" dirty="0"/>
              <a:t> – detecting when a human is near a device, or looking at it, to turn the screen on and off</a:t>
            </a:r>
          </a:p>
        </p:txBody>
      </p:sp>
      <p:sp>
        <p:nvSpPr>
          <p:cNvPr id="4" name="Rectangle: Rounded Corners 3">
            <a:extLst>
              <a:ext uri="{FF2B5EF4-FFF2-40B4-BE49-F238E27FC236}">
                <a16:creationId xmlns:a16="http://schemas.microsoft.com/office/drawing/2014/main" id="{969C1365-0620-B12E-C692-45B000295E29}"/>
              </a:ext>
            </a:extLst>
          </p:cNvPr>
          <p:cNvSpPr/>
          <p:nvPr/>
        </p:nvSpPr>
        <p:spPr>
          <a:xfrm>
            <a:off x="9902758" y="69077"/>
            <a:ext cx="2198451" cy="503195"/>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b="1" dirty="0"/>
              <a:t>Note this down</a:t>
            </a:r>
          </a:p>
        </p:txBody>
      </p:sp>
    </p:spTree>
    <p:extLst>
      <p:ext uri="{BB962C8B-B14F-4D97-AF65-F5344CB8AC3E}">
        <p14:creationId xmlns:p14="http://schemas.microsoft.com/office/powerpoint/2010/main" val="1095559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par>
                          <p:cTn id="18" fill="hold">
                            <p:stCondLst>
                              <p:cond delay="500"/>
                            </p:stCondLst>
                            <p:childTnLst>
                              <p:par>
                                <p:cTn id="19" presetID="10" presetClass="entr" presetSubtype="0" fill="hold" nodeType="after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2B8B6D-99E1-4E9C-BE9D-EF7A419E6592}"/>
              </a:ext>
            </a:extLst>
          </p:cNvPr>
          <p:cNvSpPr>
            <a:spLocks noGrp="1"/>
          </p:cNvSpPr>
          <p:nvPr>
            <p:ph type="title"/>
          </p:nvPr>
        </p:nvSpPr>
        <p:spPr/>
        <p:txBody>
          <a:bodyPr/>
          <a:lstStyle/>
          <a:p>
            <a:r>
              <a:rPr lang="en-GB"/>
              <a:t>Task and Homework</a:t>
            </a:r>
            <a:endParaRPr lang="en-GB" dirty="0"/>
          </a:p>
        </p:txBody>
      </p:sp>
      <p:sp>
        <p:nvSpPr>
          <p:cNvPr id="3" name="Content Placeholder 2">
            <a:extLst>
              <a:ext uri="{FF2B5EF4-FFF2-40B4-BE49-F238E27FC236}">
                <a16:creationId xmlns:a16="http://schemas.microsoft.com/office/drawing/2014/main" id="{EB34DC8D-A335-4066-B208-32DFC09FBC5E}"/>
              </a:ext>
            </a:extLst>
          </p:cNvPr>
          <p:cNvSpPr>
            <a:spLocks noGrp="1"/>
          </p:cNvSpPr>
          <p:nvPr>
            <p:ph idx="1"/>
          </p:nvPr>
        </p:nvSpPr>
        <p:spPr>
          <a:xfrm>
            <a:off x="292290" y="1501437"/>
            <a:ext cx="9452211" cy="4351338"/>
          </a:xfrm>
        </p:spPr>
        <p:txBody>
          <a:bodyPr>
            <a:normAutofit fontScale="77500" lnSpcReduction="20000"/>
          </a:bodyPr>
          <a:lstStyle/>
          <a:p>
            <a:r>
              <a:rPr lang="en-GB" dirty="0"/>
              <a:t>In a Word document, design a computer system, including choices for:</a:t>
            </a:r>
          </a:p>
          <a:p>
            <a:endParaRPr lang="en-GB" dirty="0"/>
          </a:p>
          <a:p>
            <a:pPr lvl="1"/>
            <a:r>
              <a:rPr lang="en-GB" dirty="0"/>
              <a:t>Processor</a:t>
            </a:r>
          </a:p>
          <a:p>
            <a:pPr lvl="1"/>
            <a:r>
              <a:rPr lang="en-GB" dirty="0"/>
              <a:t>Motherboard</a:t>
            </a:r>
          </a:p>
          <a:p>
            <a:pPr lvl="1"/>
            <a:r>
              <a:rPr lang="en-GB" dirty="0"/>
              <a:t>Memory</a:t>
            </a:r>
          </a:p>
          <a:p>
            <a:pPr lvl="1"/>
            <a:r>
              <a:rPr lang="en-GB" dirty="0"/>
              <a:t>Case</a:t>
            </a:r>
          </a:p>
          <a:p>
            <a:pPr lvl="1"/>
            <a:r>
              <a:rPr lang="en-GB" dirty="0"/>
              <a:t>Storage</a:t>
            </a:r>
          </a:p>
          <a:p>
            <a:pPr lvl="1"/>
            <a:r>
              <a:rPr lang="en-GB" dirty="0"/>
              <a:t>Graphics Card</a:t>
            </a:r>
          </a:p>
          <a:p>
            <a:pPr lvl="1"/>
            <a:r>
              <a:rPr lang="en-GB" dirty="0"/>
              <a:t>Power Supply</a:t>
            </a:r>
          </a:p>
          <a:p>
            <a:pPr lvl="1"/>
            <a:r>
              <a:rPr lang="en-GB" dirty="0"/>
              <a:t>Cooling</a:t>
            </a:r>
          </a:p>
          <a:p>
            <a:pPr lvl="1"/>
            <a:endParaRPr lang="en-GB" dirty="0"/>
          </a:p>
          <a:p>
            <a:r>
              <a:rPr lang="en-GB" dirty="0"/>
              <a:t>This PC will be used within an office environment, for MS Office/Teams, Emails and web browsing – justify your choice of all components using the characteristics discussed today</a:t>
            </a:r>
          </a:p>
          <a:p>
            <a:r>
              <a:rPr lang="en-GB" dirty="0"/>
              <a:t>Upload to the Assignment Page.</a:t>
            </a:r>
          </a:p>
        </p:txBody>
      </p:sp>
      <p:sp>
        <p:nvSpPr>
          <p:cNvPr id="4" name="Rectangle: Rounded Corners 3">
            <a:extLst>
              <a:ext uri="{FF2B5EF4-FFF2-40B4-BE49-F238E27FC236}">
                <a16:creationId xmlns:a16="http://schemas.microsoft.com/office/drawing/2014/main" id="{DC220874-6AD1-4A6D-500B-5FE384BFB7A1}"/>
              </a:ext>
            </a:extLst>
          </p:cNvPr>
          <p:cNvSpPr/>
          <p:nvPr/>
        </p:nvSpPr>
        <p:spPr>
          <a:xfrm>
            <a:off x="9902758" y="69077"/>
            <a:ext cx="2198451" cy="503195"/>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b="1" dirty="0"/>
              <a:t>Homework</a:t>
            </a:r>
          </a:p>
        </p:txBody>
      </p:sp>
      <p:sp>
        <p:nvSpPr>
          <p:cNvPr id="5" name="Rectangle: Rounded Corners 4">
            <a:extLst>
              <a:ext uri="{FF2B5EF4-FFF2-40B4-BE49-F238E27FC236}">
                <a16:creationId xmlns:a16="http://schemas.microsoft.com/office/drawing/2014/main" id="{5DBF498D-C66D-6DA0-9AC0-A55204BFB8CB}"/>
              </a:ext>
            </a:extLst>
          </p:cNvPr>
          <p:cNvSpPr/>
          <p:nvPr/>
        </p:nvSpPr>
        <p:spPr>
          <a:xfrm>
            <a:off x="9993549" y="1501438"/>
            <a:ext cx="2198451" cy="105495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dirty="0"/>
              <a:t>Deadline: Midnight before next lesson</a:t>
            </a:r>
          </a:p>
        </p:txBody>
      </p:sp>
      <p:pic>
        <p:nvPicPr>
          <p:cNvPr id="6" name="Make it So" descr="a bald man says &quot; make it so &quot; in front of a blurred background">
            <a:extLst>
              <a:ext uri="{FF2B5EF4-FFF2-40B4-BE49-F238E27FC236}">
                <a16:creationId xmlns:a16="http://schemas.microsoft.com/office/drawing/2014/main" id="{DB6FFF00-AC74-8CC8-9CC5-EEFD3ECE93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22502" y="3796145"/>
            <a:ext cx="1976974" cy="19769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4390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fade">
                                      <p:cBhvr>
                                        <p:cTn id="10" dur="500"/>
                                        <p:tgtEl>
                                          <p:spTgt spid="3">
                                            <p:txEl>
                                              <p:pRg st="3" end="3"/>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Effect transition="in" filter="fade">
                                      <p:cBhvr>
                                        <p:cTn id="13" dur="500"/>
                                        <p:tgtEl>
                                          <p:spTgt spid="3">
                                            <p:txEl>
                                              <p:pRg st="4" end="4"/>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5" end="5"/>
                                            </p:txEl>
                                          </p:spTgt>
                                        </p:tgtEl>
                                        <p:attrNameLst>
                                          <p:attrName>style.visibility</p:attrName>
                                        </p:attrNameLst>
                                      </p:cBhvr>
                                      <p:to>
                                        <p:strVal val="visible"/>
                                      </p:to>
                                    </p:set>
                                    <p:animEffect transition="in" filter="fade">
                                      <p:cBhvr>
                                        <p:cTn id="16" dur="500"/>
                                        <p:tgtEl>
                                          <p:spTgt spid="3">
                                            <p:txEl>
                                              <p:pRg st="5" end="5"/>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animEffect transition="in" filter="fade">
                                      <p:cBhvr>
                                        <p:cTn id="19" dur="500"/>
                                        <p:tgtEl>
                                          <p:spTgt spid="3">
                                            <p:txEl>
                                              <p:pRg st="6" end="6"/>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3">
                                            <p:txEl>
                                              <p:pRg st="7" end="7"/>
                                            </p:txEl>
                                          </p:spTgt>
                                        </p:tgtEl>
                                        <p:attrNameLst>
                                          <p:attrName>style.visibility</p:attrName>
                                        </p:attrNameLst>
                                      </p:cBhvr>
                                      <p:to>
                                        <p:strVal val="visible"/>
                                      </p:to>
                                    </p:set>
                                    <p:animEffect transition="in" filter="fade">
                                      <p:cBhvr>
                                        <p:cTn id="22" dur="500"/>
                                        <p:tgtEl>
                                          <p:spTgt spid="3">
                                            <p:txEl>
                                              <p:pRg st="7" end="7"/>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animEffect transition="in" filter="fade">
                                      <p:cBhvr>
                                        <p:cTn id="25" dur="500"/>
                                        <p:tgtEl>
                                          <p:spTgt spid="3">
                                            <p:txEl>
                                              <p:pRg st="8" end="8"/>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3">
                                            <p:txEl>
                                              <p:pRg st="9" end="9"/>
                                            </p:txEl>
                                          </p:spTgt>
                                        </p:tgtEl>
                                        <p:attrNameLst>
                                          <p:attrName>style.visibility</p:attrName>
                                        </p:attrNameLst>
                                      </p:cBhvr>
                                      <p:to>
                                        <p:strVal val="visible"/>
                                      </p:to>
                                    </p:set>
                                    <p:animEffect transition="in" filter="fade">
                                      <p:cBhvr>
                                        <p:cTn id="28" dur="500"/>
                                        <p:tgtEl>
                                          <p:spTgt spid="3">
                                            <p:txEl>
                                              <p:pRg st="9" end="9"/>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
                                            <p:txEl>
                                              <p:pRg st="11" end="11"/>
                                            </p:txEl>
                                          </p:spTgt>
                                        </p:tgtEl>
                                        <p:attrNameLst>
                                          <p:attrName>style.visibility</p:attrName>
                                        </p:attrNameLst>
                                      </p:cBhvr>
                                      <p:to>
                                        <p:strVal val="visible"/>
                                      </p:to>
                                    </p:set>
                                    <p:animEffect transition="in" filter="fade">
                                      <p:cBhvr>
                                        <p:cTn id="33" dur="500"/>
                                        <p:tgtEl>
                                          <p:spTgt spid="3">
                                            <p:txEl>
                                              <p:pRg st="11" end="1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
                                            <p:txEl>
                                              <p:pRg st="12" end="12"/>
                                            </p:txEl>
                                          </p:spTgt>
                                        </p:tgtEl>
                                        <p:attrNameLst>
                                          <p:attrName>style.visibility</p:attrName>
                                        </p:attrNameLst>
                                      </p:cBhvr>
                                      <p:to>
                                        <p:strVal val="visible"/>
                                      </p:to>
                                    </p:set>
                                    <p:animEffect transition="in" filter="fade">
                                      <p:cBhvr>
                                        <p:cTn id="38" dur="500"/>
                                        <p:tgtEl>
                                          <p:spTgt spid="3">
                                            <p:txEl>
                                              <p:pRg st="12" end="12"/>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fade">
                                      <p:cBhvr>
                                        <p:cTn id="4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ample Texts">
            <a:extLst>
              <a:ext uri="{FF2B5EF4-FFF2-40B4-BE49-F238E27FC236}">
                <a16:creationId xmlns:a16="http://schemas.microsoft.com/office/drawing/2014/main" id="{788E3DC4-B8DA-B2E7-D566-B2EB498CB3B4}"/>
              </a:ext>
            </a:extLst>
          </p:cNvPr>
          <p:cNvSpPr>
            <a:spLocks/>
          </p:cNvSpPr>
          <p:nvPr/>
        </p:nvSpPr>
        <p:spPr>
          <a:xfrm>
            <a:off x="246632" y="215493"/>
            <a:ext cx="4250940" cy="1282889"/>
          </a:xfrm>
          <a:prstGeom prst="roundRect">
            <a:avLst>
              <a:gd name="adj" fmla="val 16667"/>
            </a:avLst>
          </a:prstGeom>
          <a:ln>
            <a:headEnd type="none" w="sm" len="sm"/>
            <a:tailEnd type="none" w="sm" len="sm"/>
          </a:ln>
        </p:spPr>
        <p:style>
          <a:lnRef idx="2">
            <a:schemeClr val="dk1"/>
          </a:lnRef>
          <a:fillRef idx="1">
            <a:schemeClr val="lt1"/>
          </a:fillRef>
          <a:effectRef idx="0">
            <a:schemeClr val="dk1"/>
          </a:effectRef>
          <a:fontRef idx="minor">
            <a:schemeClr val="dk1"/>
          </a:fontRef>
        </p:style>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800"/>
              <a:buFont typeface="Century Gothic"/>
              <a:buNone/>
            </a:pPr>
            <a:r>
              <a:rPr lang="en-GB" sz="4800" b="1" i="0" u="none" strike="noStrike" cap="none" dirty="0">
                <a:solidFill>
                  <a:srgbClr val="000000"/>
                </a:solidFill>
                <a:latin typeface="Trebuchet MS" panose="020B0603020202020204" pitchFamily="34" charset="0"/>
                <a:ea typeface="Century Gothic"/>
                <a:cs typeface="Century Gothic"/>
                <a:sym typeface="Century Gothic"/>
              </a:rPr>
              <a:t>Sample Texts</a:t>
            </a:r>
            <a:endParaRPr sz="1800" b="1" i="0" u="none" strike="noStrike" cap="none" dirty="0">
              <a:solidFill>
                <a:srgbClr val="000000"/>
              </a:solidFill>
              <a:latin typeface="Trebuchet MS" panose="020B0603020202020204" pitchFamily="34" charset="0"/>
              <a:ea typeface="Century Gothic"/>
              <a:cs typeface="Century Gothic"/>
              <a:sym typeface="Century Gothic"/>
            </a:endParaRPr>
          </a:p>
        </p:txBody>
      </p:sp>
      <p:sp>
        <p:nvSpPr>
          <p:cNvPr id="6" name="Please Log In (Red)">
            <a:extLst>
              <a:ext uri="{FF2B5EF4-FFF2-40B4-BE49-F238E27FC236}">
                <a16:creationId xmlns:a16="http://schemas.microsoft.com/office/drawing/2014/main" id="{EDC1AEAA-040D-03B9-0A9A-3CED76C064C6}"/>
              </a:ext>
            </a:extLst>
          </p:cNvPr>
          <p:cNvSpPr txBox="1"/>
          <p:nvPr/>
        </p:nvSpPr>
        <p:spPr>
          <a:xfrm>
            <a:off x="246632" y="2545128"/>
            <a:ext cx="2339102" cy="461665"/>
          </a:xfrm>
          <a:prstGeom prst="rect">
            <a:avLst/>
          </a:prstGeom>
          <a:noFill/>
        </p:spPr>
        <p:txBody>
          <a:bodyPr wrap="none" rtlCol="0">
            <a:spAutoFit/>
          </a:bodyPr>
          <a:lstStyle/>
          <a:p>
            <a:r>
              <a:rPr lang="en-GB" sz="2400" b="1" dirty="0">
                <a:solidFill>
                  <a:srgbClr val="FF0000"/>
                </a:solidFill>
                <a:latin typeface="Trebuchet MS" panose="020B0603020202020204" pitchFamily="34" charset="0"/>
              </a:rPr>
              <a:t>PLEASE LOG IN</a:t>
            </a:r>
          </a:p>
        </p:txBody>
      </p:sp>
      <p:sp>
        <p:nvSpPr>
          <p:cNvPr id="7" name="Please Log In (Green)">
            <a:extLst>
              <a:ext uri="{FF2B5EF4-FFF2-40B4-BE49-F238E27FC236}">
                <a16:creationId xmlns:a16="http://schemas.microsoft.com/office/drawing/2014/main" id="{5FCC4698-8CBC-9518-5D09-A14E6CC1E299}"/>
              </a:ext>
            </a:extLst>
          </p:cNvPr>
          <p:cNvSpPr txBox="1"/>
          <p:nvPr/>
        </p:nvSpPr>
        <p:spPr>
          <a:xfrm>
            <a:off x="252306" y="2914460"/>
            <a:ext cx="2425664" cy="461665"/>
          </a:xfrm>
          <a:prstGeom prst="rect">
            <a:avLst/>
          </a:prstGeom>
          <a:noFill/>
        </p:spPr>
        <p:txBody>
          <a:bodyPr wrap="none" rtlCol="0">
            <a:spAutoFit/>
          </a:bodyPr>
          <a:lstStyle/>
          <a:p>
            <a:r>
              <a:rPr lang="en-GB" sz="2400" b="1" dirty="0">
                <a:solidFill>
                  <a:srgbClr val="00B050"/>
                </a:solidFill>
                <a:latin typeface="Trebuchet MS" panose="020B0603020202020204" pitchFamily="34" charset="0"/>
              </a:rPr>
              <a:t>PLEASE LOG IN </a:t>
            </a:r>
          </a:p>
        </p:txBody>
      </p:sp>
      <p:sp>
        <p:nvSpPr>
          <p:cNvPr id="2" name="True / False:">
            <a:extLst>
              <a:ext uri="{FF2B5EF4-FFF2-40B4-BE49-F238E27FC236}">
                <a16:creationId xmlns:a16="http://schemas.microsoft.com/office/drawing/2014/main" id="{A9215A17-B260-8337-4537-2045399246C2}"/>
              </a:ext>
            </a:extLst>
          </p:cNvPr>
          <p:cNvSpPr txBox="1"/>
          <p:nvPr/>
        </p:nvSpPr>
        <p:spPr>
          <a:xfrm>
            <a:off x="246632" y="2094613"/>
            <a:ext cx="1978940" cy="461665"/>
          </a:xfrm>
          <a:prstGeom prst="rect">
            <a:avLst/>
          </a:prstGeom>
          <a:noFill/>
        </p:spPr>
        <p:txBody>
          <a:bodyPr wrap="none" rtlCol="0">
            <a:spAutoFit/>
          </a:bodyPr>
          <a:lstStyle/>
          <a:p>
            <a:r>
              <a:rPr lang="en-GB" sz="2400" b="1" dirty="0">
                <a:latin typeface="Trebuchet MS" panose="020B0603020202020204" pitchFamily="34" charset="0"/>
              </a:rPr>
              <a:t>True / False:</a:t>
            </a:r>
          </a:p>
        </p:txBody>
      </p:sp>
      <p:sp>
        <p:nvSpPr>
          <p:cNvPr id="5" name="DO NOT USE">
            <a:extLst>
              <a:ext uri="{FF2B5EF4-FFF2-40B4-BE49-F238E27FC236}">
                <a16:creationId xmlns:a16="http://schemas.microsoft.com/office/drawing/2014/main" id="{650BC6C0-EDBB-FC13-C3D6-3F6152CEE4DA}"/>
              </a:ext>
            </a:extLst>
          </p:cNvPr>
          <p:cNvSpPr txBox="1">
            <a:spLocks noGrp="1" noRot="1" noMove="1" noResize="1" noEditPoints="1" noAdjustHandles="1" noChangeArrowheads="1" noChangeShapeType="1"/>
          </p:cNvSpPr>
          <p:nvPr/>
        </p:nvSpPr>
        <p:spPr>
          <a:xfrm>
            <a:off x="10009239" y="4678678"/>
            <a:ext cx="1885186" cy="1477328"/>
          </a:xfrm>
          <a:prstGeom prst="rect">
            <a:avLst/>
          </a:prstGeom>
          <a:noFill/>
        </p:spPr>
        <p:txBody>
          <a:bodyPr wrap="square" rtlCol="0">
            <a:spAutoFit/>
          </a:bodyPr>
          <a:lstStyle/>
          <a:p>
            <a:r>
              <a:rPr lang="en-GB" b="1" dirty="0">
                <a:solidFill>
                  <a:srgbClr val="FF0000"/>
                </a:solidFill>
              </a:rPr>
              <a:t>Do not delete this slide nor move it from the second last slide in the deck</a:t>
            </a:r>
          </a:p>
        </p:txBody>
      </p:sp>
    </p:spTree>
    <p:extLst>
      <p:ext uri="{BB962C8B-B14F-4D97-AF65-F5344CB8AC3E}">
        <p14:creationId xmlns:p14="http://schemas.microsoft.com/office/powerpoint/2010/main" val="36565211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Make it So" descr="a bald man says &quot; make it so &quot; in front of a blurred background">
            <a:extLst>
              <a:ext uri="{FF2B5EF4-FFF2-40B4-BE49-F238E27FC236}">
                <a16:creationId xmlns:a16="http://schemas.microsoft.com/office/drawing/2014/main" id="{0E9C3023-93DD-51A1-33A9-C73AACE465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5831" y="3709610"/>
            <a:ext cx="1563329" cy="1563329"/>
          </a:xfrm>
          <a:prstGeom prst="rect">
            <a:avLst/>
          </a:prstGeom>
          <a:noFill/>
          <a:extLst>
            <a:ext uri="{909E8E84-426E-40DD-AFC4-6F175D3DCCD1}">
              <a14:hiddenFill xmlns:a14="http://schemas.microsoft.com/office/drawing/2010/main">
                <a:solidFill>
                  <a:srgbClr val="FFFFFF"/>
                </a:solidFill>
              </a14:hiddenFill>
            </a:ext>
          </a:extLst>
        </p:spPr>
      </p:pic>
      <p:sp>
        <p:nvSpPr>
          <p:cNvPr id="2" name="Note this down">
            <a:extLst>
              <a:ext uri="{FF2B5EF4-FFF2-40B4-BE49-F238E27FC236}">
                <a16:creationId xmlns:a16="http://schemas.microsoft.com/office/drawing/2014/main" id="{FEDFFF18-ABA5-B1C7-FFE9-A2BCDFC37B9F}"/>
              </a:ext>
            </a:extLst>
          </p:cNvPr>
          <p:cNvSpPr/>
          <p:nvPr/>
        </p:nvSpPr>
        <p:spPr>
          <a:xfrm>
            <a:off x="10021504" y="249129"/>
            <a:ext cx="1873045" cy="560439"/>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dirty="0">
                <a:latin typeface="Trebuchet MS" panose="020B0603020202020204" pitchFamily="34" charset="0"/>
              </a:rPr>
              <a:t>Note this down</a:t>
            </a:r>
          </a:p>
        </p:txBody>
      </p:sp>
      <p:pic>
        <p:nvPicPr>
          <p:cNvPr id="28" name="Thumbs Up or Down" descr="A green and red circle with a thumbs up and a thumbs up symbol&#10;&#10;AI-generated content may be incorrect.">
            <a:extLst>
              <a:ext uri="{FF2B5EF4-FFF2-40B4-BE49-F238E27FC236}">
                <a16:creationId xmlns:a16="http://schemas.microsoft.com/office/drawing/2014/main" id="{0CDFB289-5B92-145B-C1EC-0AC8B96498EE}"/>
              </a:ext>
            </a:extLst>
          </p:cNvPr>
          <p:cNvPicPr>
            <a:picLocks noChangeAspect="1"/>
          </p:cNvPicPr>
          <p:nvPr/>
        </p:nvPicPr>
        <p:blipFill>
          <a:blip r:embed="rId3"/>
          <a:stretch>
            <a:fillRect/>
          </a:stretch>
        </p:blipFill>
        <p:spPr>
          <a:xfrm>
            <a:off x="821017" y="2695814"/>
            <a:ext cx="1279312" cy="601277"/>
          </a:xfrm>
          <a:prstGeom prst="rect">
            <a:avLst/>
          </a:prstGeom>
        </p:spPr>
      </p:pic>
      <p:pic>
        <p:nvPicPr>
          <p:cNvPr id="33" name="Tick in a Box" descr="A black check mark in a square&#10;&#10;AI-generated content may be incorrect.">
            <a:extLst>
              <a:ext uri="{FF2B5EF4-FFF2-40B4-BE49-F238E27FC236}">
                <a16:creationId xmlns:a16="http://schemas.microsoft.com/office/drawing/2014/main" id="{7B0336BB-B29D-8765-B441-F021B9DA8D24}"/>
              </a:ext>
            </a:extLst>
          </p:cNvPr>
          <p:cNvPicPr>
            <a:picLocks noChangeAspect="1"/>
          </p:cNvPicPr>
          <p:nvPr/>
        </p:nvPicPr>
        <p:blipFill>
          <a:blip r:embed="rId4"/>
          <a:stretch>
            <a:fillRect/>
          </a:stretch>
        </p:blipFill>
        <p:spPr>
          <a:xfrm>
            <a:off x="2493932" y="2428425"/>
            <a:ext cx="1058400" cy="1058400"/>
          </a:xfrm>
          <a:prstGeom prst="rect">
            <a:avLst/>
          </a:prstGeom>
        </p:spPr>
      </p:pic>
      <p:pic>
        <p:nvPicPr>
          <p:cNvPr id="35" name="Success Kid" descr="A baby on the beach&#10;&#10;AI-generated content may be incorrect.">
            <a:extLst>
              <a:ext uri="{FF2B5EF4-FFF2-40B4-BE49-F238E27FC236}">
                <a16:creationId xmlns:a16="http://schemas.microsoft.com/office/drawing/2014/main" id="{E4D082DD-0B73-DBB5-08F6-D65C977BB568}"/>
              </a:ext>
            </a:extLst>
          </p:cNvPr>
          <p:cNvPicPr>
            <a:picLocks noChangeAspect="1"/>
          </p:cNvPicPr>
          <p:nvPr/>
        </p:nvPicPr>
        <p:blipFill>
          <a:blip r:embed="rId5"/>
          <a:stretch>
            <a:fillRect/>
          </a:stretch>
        </p:blipFill>
        <p:spPr>
          <a:xfrm>
            <a:off x="7244950" y="83865"/>
            <a:ext cx="2458425" cy="1558157"/>
          </a:xfrm>
          <a:prstGeom prst="rect">
            <a:avLst/>
          </a:prstGeom>
        </p:spPr>
      </p:pic>
      <p:sp>
        <p:nvSpPr>
          <p:cNvPr id="38" name="Minutes display">
            <a:extLst>
              <a:ext uri="{FF2B5EF4-FFF2-40B4-BE49-F238E27FC236}">
                <a16:creationId xmlns:a16="http://schemas.microsoft.com/office/drawing/2014/main" id="{0AD693B3-BBD6-65D6-C6ED-AD104C1002EC}"/>
              </a:ext>
            </a:extLst>
          </p:cNvPr>
          <p:cNvSpPr/>
          <p:nvPr/>
        </p:nvSpPr>
        <p:spPr>
          <a:xfrm>
            <a:off x="10036956" y="984932"/>
            <a:ext cx="1057771" cy="403229"/>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800" b="1" dirty="0" err="1">
                <a:latin typeface="Trebuchet MS" panose="020B0603020202020204" pitchFamily="34" charset="0"/>
              </a:rPr>
              <a:t>Xmins</a:t>
            </a:r>
            <a:endParaRPr lang="en-GB" sz="1800" b="1" dirty="0">
              <a:latin typeface="Trebuchet MS" panose="020B0603020202020204" pitchFamily="34" charset="0"/>
            </a:endParaRPr>
          </a:p>
        </p:txBody>
      </p:sp>
      <p:sp>
        <p:nvSpPr>
          <p:cNvPr id="108" name="Big Box Title"/>
          <p:cNvSpPr/>
          <p:nvPr/>
        </p:nvSpPr>
        <p:spPr>
          <a:xfrm>
            <a:off x="352957" y="83866"/>
            <a:ext cx="3096948" cy="1282889"/>
          </a:xfrm>
          <a:prstGeom prst="roundRect">
            <a:avLst>
              <a:gd name="adj" fmla="val 16667"/>
            </a:avLst>
          </a:prstGeom>
          <a:ln>
            <a:headEnd type="none" w="sm" len="sm"/>
            <a:tailEnd type="none" w="sm" len="sm"/>
          </a:ln>
        </p:spPr>
        <p:style>
          <a:lnRef idx="2">
            <a:schemeClr val="dk1"/>
          </a:lnRef>
          <a:fillRef idx="1">
            <a:schemeClr val="lt1"/>
          </a:fillRef>
          <a:effectRef idx="0">
            <a:schemeClr val="dk1"/>
          </a:effectRef>
          <a:fontRef idx="minor">
            <a:schemeClr val="dk1"/>
          </a:fontRef>
        </p:style>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800"/>
              <a:buFont typeface="Century Gothic"/>
              <a:buNone/>
            </a:pPr>
            <a:r>
              <a:rPr lang="en-GB" sz="4800" b="1" i="0" u="none" strike="noStrike" cap="none" dirty="0">
                <a:solidFill>
                  <a:srgbClr val="000000"/>
                </a:solidFill>
                <a:latin typeface="Trebuchet MS" panose="020B0603020202020204" pitchFamily="34" charset="0"/>
                <a:ea typeface="Century Gothic"/>
                <a:cs typeface="Century Gothic"/>
                <a:sym typeface="Century Gothic"/>
              </a:rPr>
              <a:t>&lt;title&gt;</a:t>
            </a:r>
            <a:endParaRPr sz="1800" b="1" i="0" u="none" strike="noStrike" cap="none" dirty="0">
              <a:solidFill>
                <a:srgbClr val="000000"/>
              </a:solidFill>
              <a:latin typeface="Trebuchet MS" panose="020B0603020202020204" pitchFamily="34" charset="0"/>
              <a:ea typeface="Century Gothic"/>
              <a:cs typeface="Century Gothic"/>
              <a:sym typeface="Century Gothic"/>
            </a:endParaRPr>
          </a:p>
        </p:txBody>
      </p:sp>
      <p:pic>
        <p:nvPicPr>
          <p:cNvPr id="4" name="Stop Sign" descr="A red stop sign with white text&#10;&#10;AI-generated content may be incorrect.">
            <a:extLst>
              <a:ext uri="{FF2B5EF4-FFF2-40B4-BE49-F238E27FC236}">
                <a16:creationId xmlns:a16="http://schemas.microsoft.com/office/drawing/2014/main" id="{058022F8-87D3-14A3-27F3-52B2D7FB21A1}"/>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80609" y="3486825"/>
            <a:ext cx="1349079" cy="1349079"/>
          </a:xfrm>
          <a:prstGeom prst="rect">
            <a:avLst/>
          </a:prstGeom>
        </p:spPr>
      </p:pic>
      <p:pic>
        <p:nvPicPr>
          <p:cNvPr id="9" name="Exit Ticket" descr="A green sign with a person running&#10;&#10;AI-generated content may be incorrect.">
            <a:extLst>
              <a:ext uri="{FF2B5EF4-FFF2-40B4-BE49-F238E27FC236}">
                <a16:creationId xmlns:a16="http://schemas.microsoft.com/office/drawing/2014/main" id="{D5A9A3EE-CBF2-8070-F036-34C3F54F30CA}"/>
              </a:ext>
            </a:extLst>
          </p:cNvPr>
          <p:cNvPicPr>
            <a:picLocks noChangeAspect="1"/>
          </p:cNvPicPr>
          <p:nvPr/>
        </p:nvPicPr>
        <p:blipFill>
          <a:blip r:embed="rId7">
            <a:extLst>
              <a:ext uri="{28A0092B-C50C-407E-A947-70E740481C1C}">
                <a14:useLocalDpi xmlns:a14="http://schemas.microsoft.com/office/drawing/2010/main" val="0"/>
              </a:ext>
            </a:extLst>
          </a:blip>
          <a:srcRect l="8145" t="27142" r="7934" b="27368"/>
          <a:stretch/>
        </p:blipFill>
        <p:spPr>
          <a:xfrm>
            <a:off x="7277616" y="1608771"/>
            <a:ext cx="2384175" cy="1292363"/>
          </a:xfrm>
          <a:prstGeom prst="rect">
            <a:avLst/>
          </a:prstGeom>
        </p:spPr>
      </p:pic>
      <p:pic>
        <p:nvPicPr>
          <p:cNvPr id="18" name="Prohibited Sign" descr="A red circle with a black background&#10;&#10;AI-generated content may be incorrect.">
            <a:extLst>
              <a:ext uri="{FF2B5EF4-FFF2-40B4-BE49-F238E27FC236}">
                <a16:creationId xmlns:a16="http://schemas.microsoft.com/office/drawing/2014/main" id="{F59697D5-006B-EDEE-8834-7C282FF0E64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415810" y="3574759"/>
            <a:ext cx="1214643" cy="1214643"/>
          </a:xfrm>
          <a:prstGeom prst="rect">
            <a:avLst/>
          </a:prstGeom>
        </p:spPr>
      </p:pic>
      <p:pic>
        <p:nvPicPr>
          <p:cNvPr id="49" name="True or False Gif" descr="A person in a suit with his hands out&#10;&#10;AI-generated content may be incorrect.">
            <a:extLst>
              <a:ext uri="{FF2B5EF4-FFF2-40B4-BE49-F238E27FC236}">
                <a16:creationId xmlns:a16="http://schemas.microsoft.com/office/drawing/2014/main" id="{AF9BB866-BB17-896C-1035-0B31A7869B52}"/>
              </a:ext>
            </a:extLst>
          </p:cNvPr>
          <p:cNvPicPr>
            <a:picLocks noChangeAspect="1"/>
          </p:cNvPicPr>
          <p:nvPr/>
        </p:nvPicPr>
        <p:blipFill>
          <a:blip r:embed="rId9"/>
          <a:stretch>
            <a:fillRect/>
          </a:stretch>
        </p:blipFill>
        <p:spPr>
          <a:xfrm>
            <a:off x="5675536" y="5503388"/>
            <a:ext cx="1763996" cy="1179672"/>
          </a:xfrm>
          <a:prstGeom prst="rect">
            <a:avLst/>
          </a:prstGeom>
        </p:spPr>
      </p:pic>
      <p:pic>
        <p:nvPicPr>
          <p:cNvPr id="51" name="DIT" descr="A group of people studying in a classroom&#10;&#10;AI-generated content may be incorrect.">
            <a:extLst>
              <a:ext uri="{FF2B5EF4-FFF2-40B4-BE49-F238E27FC236}">
                <a16:creationId xmlns:a16="http://schemas.microsoft.com/office/drawing/2014/main" id="{3A2F6A2D-2287-3944-E172-BEE7F046BAA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101868" y="2698717"/>
            <a:ext cx="1792557" cy="1792557"/>
          </a:xfrm>
          <a:prstGeom prst="rect">
            <a:avLst/>
          </a:prstGeom>
        </p:spPr>
      </p:pic>
      <p:pic>
        <p:nvPicPr>
          <p:cNvPr id="55" name="Matrix Cascade" descr="A screenshot of a video game&#10;&#10;AI-generated content may be incorrect.">
            <a:extLst>
              <a:ext uri="{FF2B5EF4-FFF2-40B4-BE49-F238E27FC236}">
                <a16:creationId xmlns:a16="http://schemas.microsoft.com/office/drawing/2014/main" id="{19D26DFE-F2E2-BD62-2694-9D03898D10C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675536" y="3685700"/>
            <a:ext cx="1954411" cy="1563529"/>
          </a:xfrm>
          <a:prstGeom prst="rect">
            <a:avLst/>
          </a:prstGeom>
        </p:spPr>
      </p:pic>
      <p:pic>
        <p:nvPicPr>
          <p:cNvPr id="57" name="Excellent gif from Wayne's World" descr="A person wearing a hat and giving a thumbs up&#10;&#10;AI-generated content may be incorrect.">
            <a:extLst>
              <a:ext uri="{FF2B5EF4-FFF2-40B4-BE49-F238E27FC236}">
                <a16:creationId xmlns:a16="http://schemas.microsoft.com/office/drawing/2014/main" id="{B746DD0F-5CE7-217D-EFBE-F6C901340C5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370020" y="5503389"/>
            <a:ext cx="2144856" cy="1179671"/>
          </a:xfrm>
          <a:prstGeom prst="rect">
            <a:avLst/>
          </a:prstGeom>
        </p:spPr>
      </p:pic>
      <p:pic>
        <p:nvPicPr>
          <p:cNvPr id="5" name="Item 1" descr="A red number in a circle&#10;&#10;AI-generated content may be incorrect.">
            <a:extLst>
              <a:ext uri="{FF2B5EF4-FFF2-40B4-BE49-F238E27FC236}">
                <a16:creationId xmlns:a16="http://schemas.microsoft.com/office/drawing/2014/main" id="{685B99DE-59ED-EB93-8231-68498B45506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976708" y="2497620"/>
            <a:ext cx="931479" cy="997663"/>
          </a:xfrm>
          <a:prstGeom prst="rect">
            <a:avLst/>
          </a:prstGeom>
        </p:spPr>
      </p:pic>
      <p:pic>
        <p:nvPicPr>
          <p:cNvPr id="25" name="Item 2" descr="A red number in a circle&#10;&#10;AI-generated content may be incorrect.">
            <a:extLst>
              <a:ext uri="{FF2B5EF4-FFF2-40B4-BE49-F238E27FC236}">
                <a16:creationId xmlns:a16="http://schemas.microsoft.com/office/drawing/2014/main" id="{2ADDC43F-2D33-DD85-BD35-D9B545E9ADEA}"/>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944235" y="2561112"/>
            <a:ext cx="971820" cy="934171"/>
          </a:xfrm>
          <a:prstGeom prst="rect">
            <a:avLst/>
          </a:prstGeom>
        </p:spPr>
      </p:pic>
      <p:pic>
        <p:nvPicPr>
          <p:cNvPr id="29" name="Item 3" descr="A red circle with a number on it&#10;&#10;AI-generated content may be incorrect.">
            <a:extLst>
              <a:ext uri="{FF2B5EF4-FFF2-40B4-BE49-F238E27FC236}">
                <a16:creationId xmlns:a16="http://schemas.microsoft.com/office/drawing/2014/main" id="{643E61EF-B159-AACC-5EAC-683372A78834}"/>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913418" y="2561112"/>
            <a:ext cx="971820" cy="933399"/>
          </a:xfrm>
          <a:prstGeom prst="rect">
            <a:avLst/>
          </a:prstGeom>
        </p:spPr>
      </p:pic>
      <p:pic>
        <p:nvPicPr>
          <p:cNvPr id="15" name="Education Journey" descr="A cartoon of a person looking at a child&#10;&#10;AI-generated content may be incorrect.">
            <a:extLst>
              <a:ext uri="{FF2B5EF4-FFF2-40B4-BE49-F238E27FC236}">
                <a16:creationId xmlns:a16="http://schemas.microsoft.com/office/drawing/2014/main" id="{4DB55384-F2E2-9AEE-E889-7AF3129F11C7}"/>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976708" y="145486"/>
            <a:ext cx="2331725" cy="1572771"/>
          </a:xfrm>
          <a:prstGeom prst="rect">
            <a:avLst/>
          </a:prstGeom>
        </p:spPr>
      </p:pic>
      <p:pic>
        <p:nvPicPr>
          <p:cNvPr id="41" name="Teaching Coding" descr="A group of people sitting around a table with laptops&#10;&#10;AI-generated content may be incorrect.">
            <a:extLst>
              <a:ext uri="{FF2B5EF4-FFF2-40B4-BE49-F238E27FC236}">
                <a16:creationId xmlns:a16="http://schemas.microsoft.com/office/drawing/2014/main" id="{B75AFC48-94EF-866A-A5EF-DDD662B108E4}"/>
              </a:ext>
            </a:extLst>
          </p:cNvPr>
          <p:cNvPicPr>
            <a:picLocks noChangeAspect="1"/>
          </p:cNvPicPr>
          <p:nvPr/>
        </p:nvPicPr>
        <p:blipFill>
          <a:blip r:embed="rId17"/>
          <a:stretch>
            <a:fillRect/>
          </a:stretch>
        </p:blipFill>
        <p:spPr>
          <a:xfrm>
            <a:off x="7590607" y="5478743"/>
            <a:ext cx="1806476" cy="1204317"/>
          </a:xfrm>
          <a:prstGeom prst="rect">
            <a:avLst/>
          </a:prstGeom>
        </p:spPr>
      </p:pic>
      <p:pic>
        <p:nvPicPr>
          <p:cNvPr id="36" name="Buried under your work" descr="A person sitting at a desk with a stack of papers&#10;&#10;AI-generated content may be incorrect.">
            <a:extLst>
              <a:ext uri="{FF2B5EF4-FFF2-40B4-BE49-F238E27FC236}">
                <a16:creationId xmlns:a16="http://schemas.microsoft.com/office/drawing/2014/main" id="{9F34D4A5-155B-5AAD-870D-FAC8701CB814}"/>
              </a:ext>
            </a:extLst>
          </p:cNvPr>
          <p:cNvPicPr>
            <a:picLocks noChangeAspect="1"/>
          </p:cNvPicPr>
          <p:nvPr/>
        </p:nvPicPr>
        <p:blipFill>
          <a:blip r:embed="rId18"/>
          <a:stretch>
            <a:fillRect/>
          </a:stretch>
        </p:blipFill>
        <p:spPr>
          <a:xfrm>
            <a:off x="7691911" y="3685008"/>
            <a:ext cx="1705171" cy="1136781"/>
          </a:xfrm>
          <a:prstGeom prst="rect">
            <a:avLst/>
          </a:prstGeom>
        </p:spPr>
      </p:pic>
      <p:sp>
        <p:nvSpPr>
          <p:cNvPr id="6" name="DO NOT USE">
            <a:extLst>
              <a:ext uri="{FF2B5EF4-FFF2-40B4-BE49-F238E27FC236}">
                <a16:creationId xmlns:a16="http://schemas.microsoft.com/office/drawing/2014/main" id="{5B144F06-2573-A210-78F1-BF991F951080}"/>
              </a:ext>
            </a:extLst>
          </p:cNvPr>
          <p:cNvSpPr txBox="1"/>
          <p:nvPr/>
        </p:nvSpPr>
        <p:spPr>
          <a:xfrm>
            <a:off x="10009239" y="4678678"/>
            <a:ext cx="1885186" cy="1477328"/>
          </a:xfrm>
          <a:prstGeom prst="rect">
            <a:avLst/>
          </a:prstGeom>
          <a:noFill/>
        </p:spPr>
        <p:txBody>
          <a:bodyPr wrap="square" rtlCol="0">
            <a:spAutoFit/>
          </a:bodyPr>
          <a:lstStyle/>
          <a:p>
            <a:r>
              <a:rPr lang="en-GB" b="1" dirty="0">
                <a:solidFill>
                  <a:srgbClr val="FF0000"/>
                </a:solidFill>
              </a:rPr>
              <a:t>Do not delete this slide nor move it from the second last slide in the deck</a:t>
            </a:r>
          </a:p>
        </p:txBody>
      </p:sp>
    </p:spTree>
    <p:extLst>
      <p:ext uri="{BB962C8B-B14F-4D97-AF65-F5344CB8AC3E}">
        <p14:creationId xmlns:p14="http://schemas.microsoft.com/office/powerpoint/2010/main" val="18648809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171738-35EB-4C9D-834E-8A601947C47E}"/>
              </a:ext>
            </a:extLst>
          </p:cNvPr>
          <p:cNvSpPr>
            <a:spLocks noGrp="1"/>
          </p:cNvSpPr>
          <p:nvPr>
            <p:ph type="title"/>
          </p:nvPr>
        </p:nvSpPr>
        <p:spPr/>
        <p:txBody>
          <a:bodyPr/>
          <a:lstStyle/>
          <a:p>
            <a:r>
              <a:rPr lang="en-GB" dirty="0"/>
              <a:t>Starter Activity: Features and Characteristics</a:t>
            </a:r>
          </a:p>
        </p:txBody>
      </p:sp>
      <p:sp>
        <p:nvSpPr>
          <p:cNvPr id="3" name="Content Placeholder 2">
            <a:extLst>
              <a:ext uri="{FF2B5EF4-FFF2-40B4-BE49-F238E27FC236}">
                <a16:creationId xmlns:a16="http://schemas.microsoft.com/office/drawing/2014/main" id="{2635300E-D036-4F9A-8761-105D4014E190}"/>
              </a:ext>
            </a:extLst>
          </p:cNvPr>
          <p:cNvSpPr>
            <a:spLocks noGrp="1"/>
          </p:cNvSpPr>
          <p:nvPr>
            <p:ph idx="1"/>
          </p:nvPr>
        </p:nvSpPr>
        <p:spPr>
          <a:xfrm>
            <a:off x="159554" y="1792953"/>
            <a:ext cx="9046263" cy="4445615"/>
          </a:xfrm>
        </p:spPr>
        <p:txBody>
          <a:bodyPr>
            <a:normAutofit fontScale="85000" lnSpcReduction="20000"/>
          </a:bodyPr>
          <a:lstStyle/>
          <a:p>
            <a:r>
              <a:rPr lang="en-GB" dirty="0"/>
              <a:t>Work with the peers on your row (2s/3s) to explain </a:t>
            </a:r>
            <a:r>
              <a:rPr lang="en-GB" b="1" dirty="0"/>
              <a:t>two features</a:t>
            </a:r>
            <a:r>
              <a:rPr lang="en-GB" dirty="0"/>
              <a:t> and </a:t>
            </a:r>
            <a:r>
              <a:rPr lang="en-GB" b="1" dirty="0"/>
              <a:t>two characteristics</a:t>
            </a:r>
            <a:r>
              <a:rPr lang="en-GB" dirty="0"/>
              <a:t> of:</a:t>
            </a:r>
          </a:p>
          <a:p>
            <a:endParaRPr lang="en-GB" dirty="0"/>
          </a:p>
          <a:p>
            <a:pPr lvl="1"/>
            <a:r>
              <a:rPr lang="en-GB" dirty="0"/>
              <a:t>Personal computers</a:t>
            </a:r>
          </a:p>
          <a:p>
            <a:pPr lvl="1"/>
            <a:r>
              <a:rPr lang="en-GB" dirty="0"/>
              <a:t>Mobile Devices</a:t>
            </a:r>
          </a:p>
          <a:p>
            <a:pPr lvl="1"/>
            <a:r>
              <a:rPr lang="en-GB" dirty="0"/>
              <a:t>Servers</a:t>
            </a:r>
          </a:p>
          <a:p>
            <a:pPr lvl="1"/>
            <a:r>
              <a:rPr lang="en-GB" dirty="0"/>
              <a:t>Smart/Internet-enabled (IoT) devices</a:t>
            </a:r>
          </a:p>
          <a:p>
            <a:pPr lvl="1"/>
            <a:endParaRPr lang="en-GB" dirty="0"/>
          </a:p>
          <a:p>
            <a:r>
              <a:rPr lang="en-GB" dirty="0"/>
              <a:t>A </a:t>
            </a:r>
            <a:r>
              <a:rPr lang="en-GB" b="1" dirty="0"/>
              <a:t>feature</a:t>
            </a:r>
            <a:r>
              <a:rPr lang="en-GB" dirty="0"/>
              <a:t> is something integral to the device, its most important…features</a:t>
            </a:r>
          </a:p>
          <a:p>
            <a:endParaRPr lang="en-GB" dirty="0"/>
          </a:p>
          <a:p>
            <a:r>
              <a:rPr lang="en-GB" dirty="0"/>
              <a:t>A </a:t>
            </a:r>
            <a:r>
              <a:rPr lang="en-GB" b="1" dirty="0"/>
              <a:t>characteristic</a:t>
            </a:r>
            <a:r>
              <a:rPr lang="en-GB" dirty="0"/>
              <a:t> is something which distinguishes it from other similar devices…a defining characteristic </a:t>
            </a:r>
          </a:p>
        </p:txBody>
      </p:sp>
      <p:sp>
        <p:nvSpPr>
          <p:cNvPr id="4" name="Minutes display">
            <a:extLst>
              <a:ext uri="{FF2B5EF4-FFF2-40B4-BE49-F238E27FC236}">
                <a16:creationId xmlns:a16="http://schemas.microsoft.com/office/drawing/2014/main" id="{4CBA43DD-E324-3911-79D2-B2D935AC36A5}"/>
              </a:ext>
            </a:extLst>
          </p:cNvPr>
          <p:cNvSpPr/>
          <p:nvPr/>
        </p:nvSpPr>
        <p:spPr>
          <a:xfrm>
            <a:off x="10405665" y="781841"/>
            <a:ext cx="1057771" cy="403229"/>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b="1" dirty="0">
                <a:latin typeface="Trebuchet MS" panose="020B0603020202020204" pitchFamily="34" charset="0"/>
              </a:rPr>
              <a:t>5 </a:t>
            </a:r>
            <a:r>
              <a:rPr lang="en-US" sz="1800" b="1" dirty="0">
                <a:latin typeface="Trebuchet MS" panose="020B0603020202020204" pitchFamily="34" charset="0"/>
              </a:rPr>
              <a:t>mins</a:t>
            </a:r>
            <a:endParaRPr lang="en-GB" sz="1800" b="1" dirty="0">
              <a:latin typeface="Trebuchet MS" panose="020B0603020202020204" pitchFamily="34" charset="0"/>
            </a:endParaRPr>
          </a:p>
        </p:txBody>
      </p:sp>
    </p:spTree>
    <p:extLst>
      <p:ext uri="{BB962C8B-B14F-4D97-AF65-F5344CB8AC3E}">
        <p14:creationId xmlns:p14="http://schemas.microsoft.com/office/powerpoint/2010/main" val="3265445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animEffect transition="in" filter="fade">
                                      <p:cBhvr>
                                        <p:cTn id="7" dur="500"/>
                                        <p:tgtEl>
                                          <p:spTgt spid="3">
                                            <p:txEl>
                                              <p:pRg st="7" end="7"/>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9" end="9"/>
                                            </p:txEl>
                                          </p:spTgt>
                                        </p:tgtEl>
                                        <p:attrNameLst>
                                          <p:attrName>style.visibility</p:attrName>
                                        </p:attrNameLst>
                                      </p:cBhvr>
                                      <p:to>
                                        <p:strVal val="visible"/>
                                      </p:to>
                                    </p:set>
                                    <p:animEffect transition="in" filter="fade">
                                      <p:cBhvr>
                                        <p:cTn id="12"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Yoda - Share your knowledge You must">
            <a:extLst>
              <a:ext uri="{FF2B5EF4-FFF2-40B4-BE49-F238E27FC236}">
                <a16:creationId xmlns:a16="http://schemas.microsoft.com/office/drawing/2014/main" id="{8F189BD2-AAD9-4742-AF12-F68CDEC98B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6572" y="182799"/>
            <a:ext cx="7600950" cy="5753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28613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D38E5-57BC-457A-A264-A26618B734A7}"/>
              </a:ext>
            </a:extLst>
          </p:cNvPr>
          <p:cNvSpPr>
            <a:spLocks noGrp="1"/>
          </p:cNvSpPr>
          <p:nvPr>
            <p:ph type="title"/>
          </p:nvPr>
        </p:nvSpPr>
        <p:spPr>
          <a:xfrm>
            <a:off x="391378" y="320675"/>
            <a:ext cx="11407487" cy="1325563"/>
          </a:xfrm>
        </p:spPr>
        <p:txBody>
          <a:bodyPr>
            <a:normAutofit/>
          </a:bodyPr>
          <a:lstStyle/>
          <a:p>
            <a:r>
              <a:rPr lang="en-GB" sz="5400" dirty="0">
                <a:solidFill>
                  <a:schemeClr val="bg1"/>
                </a:solidFill>
              </a:rPr>
              <a:t>Hardware and Peripherals</a:t>
            </a:r>
          </a:p>
        </p:txBody>
      </p:sp>
      <p:sp>
        <p:nvSpPr>
          <p:cNvPr id="4" name="Oval 3">
            <a:extLst>
              <a:ext uri="{FF2B5EF4-FFF2-40B4-BE49-F238E27FC236}">
                <a16:creationId xmlns:a16="http://schemas.microsoft.com/office/drawing/2014/main" id="{6813B808-1330-4F5B-F6AE-68BB5942081A}"/>
              </a:ext>
            </a:extLst>
          </p:cNvPr>
          <p:cNvSpPr/>
          <p:nvPr/>
        </p:nvSpPr>
        <p:spPr>
          <a:xfrm>
            <a:off x="1258750" y="1232769"/>
            <a:ext cx="1085349" cy="1085349"/>
          </a:xfrm>
          <a:prstGeom prst="ellipse">
            <a:avLst/>
          </a:prstGeom>
        </p:spPr>
        <p:style>
          <a:lnRef idx="0">
            <a:schemeClr val="accent1">
              <a:hueOff val="0"/>
              <a:satOff val="0"/>
              <a:lumOff val="0"/>
              <a:alphaOff val="0"/>
            </a:schemeClr>
          </a:lnRef>
          <a:fillRef idx="1">
            <a:schemeClr val="bg1">
              <a:lumMod val="95000"/>
              <a:hueOff val="0"/>
              <a:satOff val="0"/>
              <a:lumOff val="0"/>
              <a:alphaOff val="0"/>
            </a:schemeClr>
          </a:fillRef>
          <a:effectRef idx="0">
            <a:schemeClr val="bg1">
              <a:lumMod val="95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5" name="Rectangle 4" descr="Computer">
            <a:extLst>
              <a:ext uri="{FF2B5EF4-FFF2-40B4-BE49-F238E27FC236}">
                <a16:creationId xmlns:a16="http://schemas.microsoft.com/office/drawing/2014/main" id="{62AA9F44-D423-DCAE-469D-285CAEFCBDCD}"/>
              </a:ext>
            </a:extLst>
          </p:cNvPr>
          <p:cNvSpPr/>
          <p:nvPr/>
        </p:nvSpPr>
        <p:spPr>
          <a:xfrm>
            <a:off x="1514330" y="1421778"/>
            <a:ext cx="629502" cy="629502"/>
          </a:xfrm>
          <a:prstGeom prst="rect">
            <a:avLst/>
          </a:prstGeom>
          <a: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GB"/>
          </a:p>
        </p:txBody>
      </p:sp>
      <p:sp>
        <p:nvSpPr>
          <p:cNvPr id="6" name="Freeform: Shape 5">
            <a:extLst>
              <a:ext uri="{FF2B5EF4-FFF2-40B4-BE49-F238E27FC236}">
                <a16:creationId xmlns:a16="http://schemas.microsoft.com/office/drawing/2014/main" id="{EF04CE40-6422-135D-50DF-B7C5E34D3B06}"/>
              </a:ext>
            </a:extLst>
          </p:cNvPr>
          <p:cNvSpPr/>
          <p:nvPr/>
        </p:nvSpPr>
        <p:spPr>
          <a:xfrm>
            <a:off x="2578001" y="1227385"/>
            <a:ext cx="5641871" cy="2237882"/>
          </a:xfrm>
          <a:custGeom>
            <a:avLst/>
            <a:gdLst>
              <a:gd name="connsiteX0" fmla="*/ 0 w 4004672"/>
              <a:gd name="connsiteY0" fmla="*/ 0 h 2237882"/>
              <a:gd name="connsiteX1" fmla="*/ 4004672 w 4004672"/>
              <a:gd name="connsiteY1" fmla="*/ 0 h 2237882"/>
              <a:gd name="connsiteX2" fmla="*/ 4004672 w 4004672"/>
              <a:gd name="connsiteY2" fmla="*/ 2237882 h 2237882"/>
              <a:gd name="connsiteX3" fmla="*/ 0 w 4004672"/>
              <a:gd name="connsiteY3" fmla="*/ 2237882 h 2237882"/>
              <a:gd name="connsiteX4" fmla="*/ 0 w 4004672"/>
              <a:gd name="connsiteY4" fmla="*/ 0 h 22378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4672" h="2237882">
                <a:moveTo>
                  <a:pt x="0" y="0"/>
                </a:moveTo>
                <a:lnTo>
                  <a:pt x="4004672" y="0"/>
                </a:lnTo>
                <a:lnTo>
                  <a:pt x="4004672" y="2237882"/>
                </a:lnTo>
                <a:lnTo>
                  <a:pt x="0" y="223788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lvl="0" indent="0" algn="l" defTabSz="844550">
              <a:lnSpc>
                <a:spcPct val="90000"/>
              </a:lnSpc>
              <a:spcBef>
                <a:spcPct val="0"/>
              </a:spcBef>
              <a:spcAft>
                <a:spcPct val="35000"/>
              </a:spcAft>
              <a:buNone/>
            </a:pPr>
            <a:r>
              <a:rPr lang="en-GB" sz="2400" kern="1200" dirty="0">
                <a:latin typeface="Trebuchet MS" panose="020B0603020202020204" pitchFamily="34" charset="0"/>
              </a:rPr>
              <a:t>Define </a:t>
            </a:r>
            <a:r>
              <a:rPr lang="en-GB" sz="2400" b="1" kern="1200" dirty="0">
                <a:latin typeface="Trebuchet MS" panose="020B0603020202020204" pitchFamily="34" charset="0"/>
              </a:rPr>
              <a:t>hardware</a:t>
            </a:r>
            <a:r>
              <a:rPr lang="en-GB" sz="2400" kern="1200" dirty="0">
                <a:latin typeface="Trebuchet MS" panose="020B0603020202020204" pitchFamily="34" charset="0"/>
              </a:rPr>
              <a:t> </a:t>
            </a:r>
            <a:r>
              <a:rPr lang="en-GB" sz="2400" kern="1200" dirty="0">
                <a:latin typeface="Trebuchet MS" panose="020B0603020202020204" pitchFamily="34" charset="0"/>
                <a:sym typeface="Wingdings" panose="05000000000000000000" pitchFamily="2" charset="2"/>
              </a:rPr>
              <a:t></a:t>
            </a:r>
            <a:r>
              <a:rPr lang="en-GB" sz="2400" kern="1200" dirty="0">
                <a:latin typeface="Trebuchet MS" panose="020B0603020202020204" pitchFamily="34" charset="0"/>
              </a:rPr>
              <a:t> </a:t>
            </a:r>
          </a:p>
          <a:p>
            <a:pPr marL="0" lvl="0" indent="0" algn="l" defTabSz="844550">
              <a:lnSpc>
                <a:spcPct val="90000"/>
              </a:lnSpc>
              <a:spcBef>
                <a:spcPct val="0"/>
              </a:spcBef>
              <a:spcAft>
                <a:spcPct val="35000"/>
              </a:spcAft>
              <a:buNone/>
            </a:pPr>
            <a:r>
              <a:rPr lang="en-GB" sz="2400" kern="1200" dirty="0">
                <a:latin typeface="Trebuchet MS" panose="020B0603020202020204" pitchFamily="34" charset="0"/>
              </a:rPr>
              <a:t>The physical parts and individual components within a computer system which work together to process inputs, store data and output data</a:t>
            </a:r>
            <a:endParaRPr lang="en-US" sz="2400" kern="1200" dirty="0">
              <a:latin typeface="Trebuchet MS" panose="020B0603020202020204" pitchFamily="34" charset="0"/>
            </a:endParaRPr>
          </a:p>
        </p:txBody>
      </p:sp>
      <p:grpSp>
        <p:nvGrpSpPr>
          <p:cNvPr id="11" name="Group 10">
            <a:extLst>
              <a:ext uri="{FF2B5EF4-FFF2-40B4-BE49-F238E27FC236}">
                <a16:creationId xmlns:a16="http://schemas.microsoft.com/office/drawing/2014/main" id="{6AF6A042-96FA-FBF2-5090-F7E22F71C526}"/>
              </a:ext>
            </a:extLst>
          </p:cNvPr>
          <p:cNvGrpSpPr/>
          <p:nvPr/>
        </p:nvGrpSpPr>
        <p:grpSpPr>
          <a:xfrm>
            <a:off x="1212848" y="4074280"/>
            <a:ext cx="1085349" cy="1085349"/>
            <a:chOff x="1212848" y="4074280"/>
            <a:chExt cx="1085349" cy="1085349"/>
          </a:xfrm>
        </p:grpSpPr>
        <p:sp>
          <p:nvSpPr>
            <p:cNvPr id="8" name="Oval 7">
              <a:extLst>
                <a:ext uri="{FF2B5EF4-FFF2-40B4-BE49-F238E27FC236}">
                  <a16:creationId xmlns:a16="http://schemas.microsoft.com/office/drawing/2014/main" id="{0FA9C1AC-9825-3CC5-C710-3FB327E57588}"/>
                </a:ext>
              </a:extLst>
            </p:cNvPr>
            <p:cNvSpPr/>
            <p:nvPr/>
          </p:nvSpPr>
          <p:spPr>
            <a:xfrm>
              <a:off x="1212848" y="4074280"/>
              <a:ext cx="1085349" cy="1085349"/>
            </a:xfrm>
            <a:prstGeom prst="ellipse">
              <a:avLst/>
            </a:prstGeom>
          </p:spPr>
          <p:style>
            <a:lnRef idx="0">
              <a:schemeClr val="accent1">
                <a:hueOff val="0"/>
                <a:satOff val="0"/>
                <a:lumOff val="0"/>
                <a:alphaOff val="0"/>
              </a:schemeClr>
            </a:lnRef>
            <a:fillRef idx="1">
              <a:schemeClr val="bg1">
                <a:lumMod val="95000"/>
                <a:hueOff val="0"/>
                <a:satOff val="0"/>
                <a:lumOff val="0"/>
                <a:alphaOff val="0"/>
              </a:schemeClr>
            </a:fillRef>
            <a:effectRef idx="0">
              <a:schemeClr val="bg1">
                <a:lumMod val="95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9" name="Rectangle 8" descr="Web Design">
              <a:extLst>
                <a:ext uri="{FF2B5EF4-FFF2-40B4-BE49-F238E27FC236}">
                  <a16:creationId xmlns:a16="http://schemas.microsoft.com/office/drawing/2014/main" id="{91553ADB-C43E-0EFF-300F-1430EE9B31BE}"/>
                </a:ext>
              </a:extLst>
            </p:cNvPr>
            <p:cNvSpPr/>
            <p:nvPr/>
          </p:nvSpPr>
          <p:spPr>
            <a:xfrm>
              <a:off x="1449362" y="4296774"/>
              <a:ext cx="629502" cy="629502"/>
            </a:xfrm>
            <a:prstGeom prst="rect">
              <a:avLst/>
            </a:prstGeom>
            <a: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GB"/>
            </a:p>
          </p:txBody>
        </p:sp>
      </p:grpSp>
      <p:sp>
        <p:nvSpPr>
          <p:cNvPr id="10" name="Freeform: Shape 9">
            <a:extLst>
              <a:ext uri="{FF2B5EF4-FFF2-40B4-BE49-F238E27FC236}">
                <a16:creationId xmlns:a16="http://schemas.microsoft.com/office/drawing/2014/main" id="{02D1430A-3816-4915-896D-E36BAB9C458E}"/>
              </a:ext>
            </a:extLst>
          </p:cNvPr>
          <p:cNvSpPr/>
          <p:nvPr/>
        </p:nvSpPr>
        <p:spPr>
          <a:xfrm>
            <a:off x="2578001" y="4068850"/>
            <a:ext cx="5554322" cy="1085349"/>
          </a:xfrm>
          <a:custGeom>
            <a:avLst/>
            <a:gdLst>
              <a:gd name="connsiteX0" fmla="*/ 0 w 2558324"/>
              <a:gd name="connsiteY0" fmla="*/ 0 h 1085349"/>
              <a:gd name="connsiteX1" fmla="*/ 2558324 w 2558324"/>
              <a:gd name="connsiteY1" fmla="*/ 0 h 1085349"/>
              <a:gd name="connsiteX2" fmla="*/ 2558324 w 2558324"/>
              <a:gd name="connsiteY2" fmla="*/ 1085349 h 1085349"/>
              <a:gd name="connsiteX3" fmla="*/ 0 w 2558324"/>
              <a:gd name="connsiteY3" fmla="*/ 1085349 h 1085349"/>
              <a:gd name="connsiteX4" fmla="*/ 0 w 2558324"/>
              <a:gd name="connsiteY4" fmla="*/ 0 h 10853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8324" h="1085349">
                <a:moveTo>
                  <a:pt x="0" y="0"/>
                </a:moveTo>
                <a:lnTo>
                  <a:pt x="2558324" y="0"/>
                </a:lnTo>
                <a:lnTo>
                  <a:pt x="2558324" y="1085349"/>
                </a:lnTo>
                <a:lnTo>
                  <a:pt x="0" y="108534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lvl="0" indent="0" algn="l" defTabSz="844550">
              <a:lnSpc>
                <a:spcPct val="90000"/>
              </a:lnSpc>
              <a:spcBef>
                <a:spcPct val="0"/>
              </a:spcBef>
              <a:spcAft>
                <a:spcPct val="35000"/>
              </a:spcAft>
              <a:buNone/>
            </a:pPr>
            <a:r>
              <a:rPr lang="en-GB" sz="2400" kern="1200" dirty="0">
                <a:latin typeface="Trebuchet MS" panose="020B0603020202020204" pitchFamily="34" charset="0"/>
              </a:rPr>
              <a:t>Define </a:t>
            </a:r>
            <a:r>
              <a:rPr lang="en-GB" sz="2400" b="1" kern="1200" dirty="0">
                <a:latin typeface="Trebuchet MS" panose="020B0603020202020204" pitchFamily="34" charset="0"/>
              </a:rPr>
              <a:t>peripheral</a:t>
            </a:r>
            <a:r>
              <a:rPr lang="en-GB" sz="2400" kern="1200" dirty="0">
                <a:latin typeface="Trebuchet MS" panose="020B0603020202020204" pitchFamily="34" charset="0"/>
              </a:rPr>
              <a:t> </a:t>
            </a:r>
            <a:r>
              <a:rPr lang="en-GB" sz="2400" kern="1200" dirty="0">
                <a:latin typeface="Trebuchet MS" panose="020B0603020202020204" pitchFamily="34" charset="0"/>
                <a:sym typeface="Wingdings" panose="05000000000000000000" pitchFamily="2" charset="2"/>
              </a:rPr>
              <a:t></a:t>
            </a:r>
          </a:p>
          <a:p>
            <a:pPr marL="0" lvl="0" indent="0" algn="l" defTabSz="844550">
              <a:lnSpc>
                <a:spcPct val="90000"/>
              </a:lnSpc>
              <a:spcBef>
                <a:spcPct val="0"/>
              </a:spcBef>
              <a:spcAft>
                <a:spcPct val="35000"/>
              </a:spcAft>
              <a:buNone/>
            </a:pPr>
            <a:r>
              <a:rPr lang="en-GB" sz="2400" kern="1200" dirty="0">
                <a:latin typeface="Trebuchet MS" panose="020B0603020202020204" pitchFamily="34" charset="0"/>
              </a:rPr>
              <a:t>Any external device that provides input +/ output for the computer</a:t>
            </a:r>
            <a:endParaRPr lang="en-US" sz="2400" kern="1200" dirty="0">
              <a:latin typeface="Trebuchet MS" panose="020B0603020202020204" pitchFamily="34" charset="0"/>
            </a:endParaRPr>
          </a:p>
        </p:txBody>
      </p:sp>
      <p:sp>
        <p:nvSpPr>
          <p:cNvPr id="12" name="Rectangle: Rounded Corners 11">
            <a:extLst>
              <a:ext uri="{FF2B5EF4-FFF2-40B4-BE49-F238E27FC236}">
                <a16:creationId xmlns:a16="http://schemas.microsoft.com/office/drawing/2014/main" id="{7DC7B941-9E4F-4755-20C0-684270B91FC9}"/>
              </a:ext>
            </a:extLst>
          </p:cNvPr>
          <p:cNvSpPr/>
          <p:nvPr/>
        </p:nvSpPr>
        <p:spPr>
          <a:xfrm>
            <a:off x="9902758" y="69077"/>
            <a:ext cx="2198451" cy="503195"/>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b="1" dirty="0"/>
              <a:t>Note this down</a:t>
            </a:r>
          </a:p>
        </p:txBody>
      </p:sp>
    </p:spTree>
    <p:extLst>
      <p:ext uri="{BB962C8B-B14F-4D97-AF65-F5344CB8AC3E}">
        <p14:creationId xmlns:p14="http://schemas.microsoft.com/office/powerpoint/2010/main" val="778565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xEl>
                                              <p:pRg st="0" end="0"/>
                                            </p:txEl>
                                          </p:spTgt>
                                        </p:tgtEl>
                                        <p:attrNameLst>
                                          <p:attrName>style.visibility</p:attrName>
                                        </p:attrNameLst>
                                      </p:cBhvr>
                                      <p:to>
                                        <p:strVal val="visible"/>
                                      </p:to>
                                    </p:set>
                                    <p:animEffect transition="in" filter="fade">
                                      <p:cBhvr>
                                        <p:cTn id="22" dur="500"/>
                                        <p:tgtEl>
                                          <p:spTgt spid="10">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
                                            <p:txEl>
                                              <p:pRg st="1" end="1"/>
                                            </p:txEl>
                                          </p:spTgt>
                                        </p:tgtEl>
                                        <p:attrNameLst>
                                          <p:attrName>style.visibility</p:attrName>
                                        </p:attrNameLst>
                                      </p:cBhvr>
                                      <p:to>
                                        <p:strVal val="visible"/>
                                      </p:to>
                                    </p:set>
                                    <p:animEffect transition="in" filter="fade">
                                      <p:cBhvr>
                                        <p:cTn id="27"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4">
            <a:extLst>
              <a:ext uri="{FF2B5EF4-FFF2-40B4-BE49-F238E27FC236}">
                <a16:creationId xmlns:a16="http://schemas.microsoft.com/office/drawing/2014/main" id="{945499CF-F496-44B6-A45C-34E0F3189A8E}"/>
              </a:ext>
            </a:extLst>
          </p:cNvPr>
          <p:cNvPicPr>
            <a:picLocks noChangeAspect="1"/>
          </p:cNvPicPr>
          <p:nvPr/>
        </p:nvPicPr>
        <p:blipFill rotWithShape="1">
          <a:blip r:embed="rId2"/>
          <a:srcRect l="43356" r="11524" b="-1"/>
          <a:stretch/>
        </p:blipFill>
        <p:spPr>
          <a:xfrm>
            <a:off x="7556429" y="0"/>
            <a:ext cx="4635571" cy="6857990"/>
          </a:xfrm>
          <a:prstGeom prst="rect">
            <a:avLst/>
          </a:prstGeom>
          <a:effectLst/>
        </p:spPr>
      </p:pic>
      <p:sp>
        <p:nvSpPr>
          <p:cNvPr id="2" name="Title 1">
            <a:extLst>
              <a:ext uri="{FF2B5EF4-FFF2-40B4-BE49-F238E27FC236}">
                <a16:creationId xmlns:a16="http://schemas.microsoft.com/office/drawing/2014/main" id="{C577D8F8-CD48-47E8-8764-6155F6097C39}"/>
              </a:ext>
            </a:extLst>
          </p:cNvPr>
          <p:cNvSpPr>
            <a:spLocks noGrp="1"/>
          </p:cNvSpPr>
          <p:nvPr>
            <p:ph type="title"/>
          </p:nvPr>
        </p:nvSpPr>
        <p:spPr>
          <a:xfrm>
            <a:off x="793551" y="243202"/>
            <a:ext cx="6586491" cy="1286160"/>
          </a:xfrm>
        </p:spPr>
        <p:txBody>
          <a:bodyPr anchor="b">
            <a:normAutofit/>
          </a:bodyPr>
          <a:lstStyle/>
          <a:p>
            <a:r>
              <a:rPr lang="en-GB" dirty="0"/>
              <a:t>Input Devices</a:t>
            </a:r>
          </a:p>
        </p:txBody>
      </p:sp>
      <p:sp>
        <p:nvSpPr>
          <p:cNvPr id="11" name="Content Placeholder 2">
            <a:extLst>
              <a:ext uri="{FF2B5EF4-FFF2-40B4-BE49-F238E27FC236}">
                <a16:creationId xmlns:a16="http://schemas.microsoft.com/office/drawing/2014/main" id="{E3638DFE-FC1E-45BA-9D45-221E3ED329C6}"/>
              </a:ext>
            </a:extLst>
          </p:cNvPr>
          <p:cNvSpPr>
            <a:spLocks noGrp="1"/>
          </p:cNvSpPr>
          <p:nvPr>
            <p:ph idx="1"/>
          </p:nvPr>
        </p:nvSpPr>
        <p:spPr>
          <a:xfrm>
            <a:off x="617167" y="2301494"/>
            <a:ext cx="6586489" cy="3785419"/>
          </a:xfrm>
        </p:spPr>
        <p:txBody>
          <a:bodyPr>
            <a:normAutofit lnSpcReduction="10000"/>
          </a:bodyPr>
          <a:lstStyle/>
          <a:p>
            <a:r>
              <a:rPr lang="en-GB" sz="2000" dirty="0"/>
              <a:t>There are a huge array of computer input devices, some we use every day, like a keyboard and mouse, others we may never use, such as a barcode scanner</a:t>
            </a:r>
          </a:p>
          <a:p>
            <a:endParaRPr lang="en-GB" sz="2000" dirty="0"/>
          </a:p>
          <a:p>
            <a:r>
              <a:rPr lang="en-GB" sz="2000" dirty="0"/>
              <a:t>Input devices may have two-way communication with the device, such as wireless keyboards and mice may be able to report their charge level to the PC, or PC software may be able to change RGB settings on the mouse</a:t>
            </a:r>
          </a:p>
          <a:p>
            <a:endParaRPr lang="en-GB" sz="2000" dirty="0"/>
          </a:p>
          <a:p>
            <a:r>
              <a:rPr lang="en-GB" sz="2000" dirty="0"/>
              <a:t>Their distinguishing characteristics will be the data they allow to be inputted</a:t>
            </a:r>
          </a:p>
        </p:txBody>
      </p:sp>
      <p:sp>
        <p:nvSpPr>
          <p:cNvPr id="3" name="Rectangle: Rounded Corners 2">
            <a:extLst>
              <a:ext uri="{FF2B5EF4-FFF2-40B4-BE49-F238E27FC236}">
                <a16:creationId xmlns:a16="http://schemas.microsoft.com/office/drawing/2014/main" id="{41F1F08D-5864-C9E3-1F1D-32A3A936BE6C}"/>
              </a:ext>
            </a:extLst>
          </p:cNvPr>
          <p:cNvSpPr/>
          <p:nvPr/>
        </p:nvSpPr>
        <p:spPr>
          <a:xfrm>
            <a:off x="9902758" y="69077"/>
            <a:ext cx="2198451" cy="503195"/>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b="1" dirty="0"/>
              <a:t>Note this down</a:t>
            </a:r>
          </a:p>
        </p:txBody>
      </p:sp>
    </p:spTree>
    <p:extLst>
      <p:ext uri="{BB962C8B-B14F-4D97-AF65-F5344CB8AC3E}">
        <p14:creationId xmlns:p14="http://schemas.microsoft.com/office/powerpoint/2010/main" val="1355462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xEl>
                                              <p:pRg st="2" end="2"/>
                                            </p:txEl>
                                          </p:spTgt>
                                        </p:tgtEl>
                                        <p:attrNameLst>
                                          <p:attrName>style.visibility</p:attrName>
                                        </p:attrNameLst>
                                      </p:cBhvr>
                                      <p:to>
                                        <p:strVal val="visible"/>
                                      </p:to>
                                    </p:set>
                                    <p:animEffect transition="in" filter="fade">
                                      <p:cBhvr>
                                        <p:cTn id="12" dur="500"/>
                                        <p:tgtEl>
                                          <p:spTgt spid="11">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xEl>
                                              <p:pRg st="4" end="4"/>
                                            </p:txEl>
                                          </p:spTgt>
                                        </p:tgtEl>
                                        <p:attrNameLst>
                                          <p:attrName>style.visibility</p:attrName>
                                        </p:attrNameLst>
                                      </p:cBhvr>
                                      <p:to>
                                        <p:strVal val="visible"/>
                                      </p:to>
                                    </p:set>
                                    <p:animEffect transition="in" filter="fade">
                                      <p:cBhvr>
                                        <p:cTn id="17" dur="500"/>
                                        <p:tgtEl>
                                          <p:spTgt spid="1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B105B0-CF1D-4AAA-9AFA-35BF65295638}"/>
              </a:ext>
            </a:extLst>
          </p:cNvPr>
          <p:cNvSpPr>
            <a:spLocks noGrp="1"/>
          </p:cNvSpPr>
          <p:nvPr>
            <p:ph type="title"/>
          </p:nvPr>
        </p:nvSpPr>
        <p:spPr/>
        <p:txBody>
          <a:bodyPr/>
          <a:lstStyle/>
          <a:p>
            <a:r>
              <a:rPr lang="en-GB" dirty="0"/>
              <a:t>Input Devices</a:t>
            </a:r>
          </a:p>
        </p:txBody>
      </p:sp>
      <p:sp>
        <p:nvSpPr>
          <p:cNvPr id="3" name="Content Placeholder 2">
            <a:extLst>
              <a:ext uri="{FF2B5EF4-FFF2-40B4-BE49-F238E27FC236}">
                <a16:creationId xmlns:a16="http://schemas.microsoft.com/office/drawing/2014/main" id="{C2EB76FD-8051-4F9C-8CD1-8400BBEB965B}"/>
              </a:ext>
            </a:extLst>
          </p:cNvPr>
          <p:cNvSpPr>
            <a:spLocks noGrp="1"/>
          </p:cNvSpPr>
          <p:nvPr>
            <p:ph idx="1"/>
          </p:nvPr>
        </p:nvSpPr>
        <p:spPr/>
        <p:txBody>
          <a:bodyPr>
            <a:normAutofit fontScale="92500"/>
          </a:bodyPr>
          <a:lstStyle/>
          <a:p>
            <a:r>
              <a:rPr lang="en-GB" b="1" dirty="0"/>
              <a:t>Keyboards</a:t>
            </a:r>
            <a:r>
              <a:rPr lang="en-GB" dirty="0"/>
              <a:t> are quite simple: </a:t>
            </a:r>
            <a:r>
              <a:rPr lang="en-GB" i="1" dirty="0"/>
              <a:t>Each key press completes a circuit within the keyboard, which signals the keyboard’s processor to identify </a:t>
            </a:r>
            <a:r>
              <a:rPr lang="en-GB" b="1" i="1" dirty="0"/>
              <a:t>what</a:t>
            </a:r>
            <a:r>
              <a:rPr lang="en-GB" i="1" dirty="0"/>
              <a:t> key was pressed and what the ASCII code is for the key – this will then be converted into binary and sent along the USB data line to the PC</a:t>
            </a:r>
          </a:p>
          <a:p>
            <a:endParaRPr lang="en-GB" i="1" dirty="0"/>
          </a:p>
          <a:p>
            <a:r>
              <a:rPr lang="en-GB" b="1" dirty="0"/>
              <a:t>Mice</a:t>
            </a:r>
            <a:r>
              <a:rPr lang="en-GB" dirty="0"/>
              <a:t> work similarly: </a:t>
            </a:r>
            <a:r>
              <a:rPr lang="en-GB" i="1" dirty="0"/>
              <a:t>The mouse constantly sends its x/y   co-ordinates from centre (converted into binary) through the USB data line, any mouse clicks/macro key clicks will be converted to binary the same as the keyboard and sent through USB data</a:t>
            </a:r>
            <a:endParaRPr lang="en-GB" dirty="0"/>
          </a:p>
          <a:p>
            <a:endParaRPr lang="en-GB" dirty="0"/>
          </a:p>
          <a:p>
            <a:endParaRPr lang="en-GB" dirty="0"/>
          </a:p>
        </p:txBody>
      </p:sp>
      <p:sp>
        <p:nvSpPr>
          <p:cNvPr id="4" name="Rectangle: Rounded Corners 3">
            <a:extLst>
              <a:ext uri="{FF2B5EF4-FFF2-40B4-BE49-F238E27FC236}">
                <a16:creationId xmlns:a16="http://schemas.microsoft.com/office/drawing/2014/main" id="{54D8B4EF-C9B3-141A-4D99-7B8393380FDF}"/>
              </a:ext>
            </a:extLst>
          </p:cNvPr>
          <p:cNvSpPr/>
          <p:nvPr/>
        </p:nvSpPr>
        <p:spPr>
          <a:xfrm>
            <a:off x="9997440" y="320675"/>
            <a:ext cx="1945512" cy="503195"/>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dirty="0"/>
              <a:t>Note this down</a:t>
            </a:r>
          </a:p>
        </p:txBody>
      </p:sp>
    </p:spTree>
    <p:extLst>
      <p:ext uri="{BB962C8B-B14F-4D97-AF65-F5344CB8AC3E}">
        <p14:creationId xmlns:p14="http://schemas.microsoft.com/office/powerpoint/2010/main" val="2673739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69771F-9168-4EA4-A4F0-B61F9CAFFB8D}"/>
              </a:ext>
            </a:extLst>
          </p:cNvPr>
          <p:cNvSpPr>
            <a:spLocks noGrp="1"/>
          </p:cNvSpPr>
          <p:nvPr>
            <p:ph type="title"/>
          </p:nvPr>
        </p:nvSpPr>
        <p:spPr/>
        <p:txBody>
          <a:bodyPr/>
          <a:lstStyle/>
          <a:p>
            <a:r>
              <a:rPr lang="en-GB"/>
              <a:t>Output Devices</a:t>
            </a:r>
            <a:endParaRPr lang="en-GB" dirty="0"/>
          </a:p>
        </p:txBody>
      </p:sp>
      <p:sp>
        <p:nvSpPr>
          <p:cNvPr id="3" name="Content Placeholder 2">
            <a:extLst>
              <a:ext uri="{FF2B5EF4-FFF2-40B4-BE49-F238E27FC236}">
                <a16:creationId xmlns:a16="http://schemas.microsoft.com/office/drawing/2014/main" id="{9A206BCE-3966-4C5C-ADE5-662FB5B62772}"/>
              </a:ext>
            </a:extLst>
          </p:cNvPr>
          <p:cNvSpPr>
            <a:spLocks noGrp="1"/>
          </p:cNvSpPr>
          <p:nvPr>
            <p:ph idx="1"/>
          </p:nvPr>
        </p:nvSpPr>
        <p:spPr/>
        <p:txBody>
          <a:bodyPr>
            <a:normAutofit lnSpcReduction="10000"/>
          </a:bodyPr>
          <a:lstStyle/>
          <a:p>
            <a:r>
              <a:rPr lang="en-GB" dirty="0"/>
              <a:t>Input devices provide </a:t>
            </a:r>
            <a:r>
              <a:rPr lang="en-GB" b="1" dirty="0"/>
              <a:t>input</a:t>
            </a:r>
            <a:r>
              <a:rPr lang="en-GB" dirty="0"/>
              <a:t> for computer system calculations, output devices provide a human-understandable format for the </a:t>
            </a:r>
            <a:r>
              <a:rPr lang="en-GB" b="1" dirty="0"/>
              <a:t>output</a:t>
            </a:r>
            <a:r>
              <a:rPr lang="en-GB" dirty="0"/>
              <a:t> of the computer system</a:t>
            </a:r>
          </a:p>
          <a:p>
            <a:endParaRPr lang="en-GB" dirty="0"/>
          </a:p>
          <a:p>
            <a:r>
              <a:rPr lang="en-GB" dirty="0"/>
              <a:t>Visual Display Units (VDUs) are the most typical and common output device type and cover monitors</a:t>
            </a:r>
          </a:p>
          <a:p>
            <a:endParaRPr lang="en-GB" dirty="0"/>
          </a:p>
          <a:p>
            <a:r>
              <a:rPr lang="en-GB" dirty="0"/>
              <a:t>Other types of output device include sound (speakers) and print/physical (printers)</a:t>
            </a:r>
          </a:p>
        </p:txBody>
      </p:sp>
      <p:sp>
        <p:nvSpPr>
          <p:cNvPr id="4" name="Rectangle: Rounded Corners 3">
            <a:extLst>
              <a:ext uri="{FF2B5EF4-FFF2-40B4-BE49-F238E27FC236}">
                <a16:creationId xmlns:a16="http://schemas.microsoft.com/office/drawing/2014/main" id="{DBDE7286-CF64-3952-D035-F4A1C40E7525}"/>
              </a:ext>
            </a:extLst>
          </p:cNvPr>
          <p:cNvSpPr/>
          <p:nvPr/>
        </p:nvSpPr>
        <p:spPr>
          <a:xfrm>
            <a:off x="9902758" y="69077"/>
            <a:ext cx="2198451" cy="503195"/>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b="1" dirty="0"/>
              <a:t>Note this down</a:t>
            </a:r>
          </a:p>
        </p:txBody>
      </p:sp>
    </p:spTree>
    <p:extLst>
      <p:ext uri="{BB962C8B-B14F-4D97-AF65-F5344CB8AC3E}">
        <p14:creationId xmlns:p14="http://schemas.microsoft.com/office/powerpoint/2010/main" val="40259385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21B6F5-B20E-4D6B-991E-97F0E0B91ED9}"/>
              </a:ext>
            </a:extLst>
          </p:cNvPr>
          <p:cNvSpPr>
            <a:spLocks noGrp="1"/>
          </p:cNvSpPr>
          <p:nvPr>
            <p:ph type="title"/>
          </p:nvPr>
        </p:nvSpPr>
        <p:spPr/>
        <p:txBody>
          <a:bodyPr/>
          <a:lstStyle/>
          <a:p>
            <a:r>
              <a:rPr lang="en-GB" dirty="0"/>
              <a:t>Input/Output (I/O) Peripheral Device Summary</a:t>
            </a:r>
          </a:p>
        </p:txBody>
      </p:sp>
      <p:sp>
        <p:nvSpPr>
          <p:cNvPr id="3" name="Content Placeholder 2">
            <a:extLst>
              <a:ext uri="{FF2B5EF4-FFF2-40B4-BE49-F238E27FC236}">
                <a16:creationId xmlns:a16="http://schemas.microsoft.com/office/drawing/2014/main" id="{D6DC93D4-1BD8-4A61-991A-53F3A3862392}"/>
              </a:ext>
            </a:extLst>
          </p:cNvPr>
          <p:cNvSpPr>
            <a:spLocks noGrp="1"/>
          </p:cNvSpPr>
          <p:nvPr>
            <p:ph idx="1"/>
          </p:nvPr>
        </p:nvSpPr>
        <p:spPr/>
        <p:txBody>
          <a:bodyPr>
            <a:normAutofit fontScale="85000" lnSpcReduction="20000"/>
          </a:bodyPr>
          <a:lstStyle/>
          <a:p>
            <a:r>
              <a:rPr lang="en-GB" dirty="0"/>
              <a:t>You need to be comfortable explaining the uses, features and characteristics of I/O devices, including generic peripherals</a:t>
            </a:r>
          </a:p>
          <a:p>
            <a:endParaRPr lang="en-GB" dirty="0"/>
          </a:p>
          <a:p>
            <a:r>
              <a:rPr lang="en-GB" dirty="0"/>
              <a:t>The key components are in this presentation, however, you should try and familiarise yourself with some less widely use devices and how they relate to the same structure</a:t>
            </a:r>
          </a:p>
          <a:p>
            <a:pPr lvl="1"/>
            <a:r>
              <a:rPr lang="en-GB" dirty="0"/>
              <a:t>Input is physically received from user</a:t>
            </a:r>
          </a:p>
          <a:p>
            <a:pPr lvl="1"/>
            <a:r>
              <a:rPr lang="en-GB" dirty="0"/>
              <a:t>Physical input engages logic from the peripherals to convert this into binary</a:t>
            </a:r>
          </a:p>
          <a:p>
            <a:pPr lvl="1"/>
            <a:r>
              <a:rPr lang="en-GB" dirty="0"/>
              <a:t>Binary can be transmitted via any medium, typically Bluetooth or USB</a:t>
            </a:r>
          </a:p>
          <a:p>
            <a:pPr lvl="1"/>
            <a:endParaRPr lang="en-GB" dirty="0"/>
          </a:p>
          <a:p>
            <a:r>
              <a:rPr lang="en-GB" dirty="0"/>
              <a:t>Output devices work in the opposite way, binary sent to output device will be accordingly converted into sound/visual/physical signals</a:t>
            </a:r>
          </a:p>
        </p:txBody>
      </p:sp>
      <p:sp>
        <p:nvSpPr>
          <p:cNvPr id="4" name="Rectangle: Rounded Corners 3">
            <a:extLst>
              <a:ext uri="{FF2B5EF4-FFF2-40B4-BE49-F238E27FC236}">
                <a16:creationId xmlns:a16="http://schemas.microsoft.com/office/drawing/2014/main" id="{38CAB1D7-BE3F-63B6-5031-13F68A881C9C}"/>
              </a:ext>
            </a:extLst>
          </p:cNvPr>
          <p:cNvSpPr/>
          <p:nvPr/>
        </p:nvSpPr>
        <p:spPr>
          <a:xfrm>
            <a:off x="9902758" y="69077"/>
            <a:ext cx="2198451" cy="503195"/>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b="1" dirty="0"/>
              <a:t>Stuff to learn</a:t>
            </a:r>
          </a:p>
        </p:txBody>
      </p:sp>
      <p:sp>
        <p:nvSpPr>
          <p:cNvPr id="5" name="Rectangle: Rounded Corners 4">
            <a:extLst>
              <a:ext uri="{FF2B5EF4-FFF2-40B4-BE49-F238E27FC236}">
                <a16:creationId xmlns:a16="http://schemas.microsoft.com/office/drawing/2014/main" id="{6B6B462F-6992-EC88-B279-18F1E956C580}"/>
              </a:ext>
            </a:extLst>
          </p:cNvPr>
          <p:cNvSpPr/>
          <p:nvPr/>
        </p:nvSpPr>
        <p:spPr>
          <a:xfrm>
            <a:off x="9902757" y="2925805"/>
            <a:ext cx="2198451" cy="2803786"/>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b="1" dirty="0"/>
              <a:t>I/O Devices all involve </a:t>
            </a:r>
            <a:r>
              <a:rPr lang="en-GB" b="1" dirty="0">
                <a:solidFill>
                  <a:srgbClr val="FF0000"/>
                </a:solidFill>
              </a:rPr>
              <a:t>Digital/Analogue Conversion </a:t>
            </a:r>
            <a:r>
              <a:rPr lang="en-GB" b="1" dirty="0"/>
              <a:t>(DAC) or </a:t>
            </a:r>
            <a:r>
              <a:rPr lang="en-GB" b="1" dirty="0">
                <a:solidFill>
                  <a:srgbClr val="FF0000"/>
                </a:solidFill>
              </a:rPr>
              <a:t>Analogue/Digital Conversion </a:t>
            </a:r>
            <a:r>
              <a:rPr lang="en-GB" b="1" dirty="0"/>
              <a:t>(ADC)</a:t>
            </a:r>
          </a:p>
        </p:txBody>
      </p:sp>
    </p:spTree>
    <p:extLst>
      <p:ext uri="{BB962C8B-B14F-4D97-AF65-F5344CB8AC3E}">
        <p14:creationId xmlns:p14="http://schemas.microsoft.com/office/powerpoint/2010/main" val="2021628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Effect transition="in" filter="fade">
                                      <p:cBhvr>
                                        <p:cTn id="15" dur="500"/>
                                        <p:tgtEl>
                                          <p:spTgt spid="3">
                                            <p:txEl>
                                              <p:pRg st="4" end="4"/>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5" end="5"/>
                                            </p:txEl>
                                          </p:spTgt>
                                        </p:tgtEl>
                                        <p:attrNameLst>
                                          <p:attrName>style.visibility</p:attrName>
                                        </p:attrNameLst>
                                      </p:cBhvr>
                                      <p:to>
                                        <p:strVal val="visible"/>
                                      </p:to>
                                    </p:set>
                                    <p:animEffect transition="in" filter="fade">
                                      <p:cBhvr>
                                        <p:cTn id="18" dur="500"/>
                                        <p:tgtEl>
                                          <p:spTgt spid="3">
                                            <p:txEl>
                                              <p:pRg st="5" end="5"/>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animEffect transition="in" filter="fade">
                                      <p:cBhvr>
                                        <p:cTn id="23"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SPR - Default Slide Template.potm" id="{4B29F559-2F20-48B6-B4B5-7C27BBAF3ACB}" vid="{D87BEA56-09C4-45A3-B037-984C5EEC13C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SPR - Default Slide Template.potm" id="{65FBB679-C8E9-429F-B1AF-E08CE422D40D}" vid="{7710FD2E-D743-437C-A152-E4EC4BD60663}"/>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SPR - Default Slide Template.potm" id="{D70B14A5-6357-46F4-B14D-3BED83102C1E}" vid="{D1CFB2AC-5009-4F16-B832-5C633B0301BE}"/>
    </a:ext>
  </a:extLst>
</a:theme>
</file>

<file path=docProps/app.xml><?xml version="1.0" encoding="utf-8"?>
<Properties xmlns="http://schemas.openxmlformats.org/officeDocument/2006/extended-properties" xmlns:vt="http://schemas.openxmlformats.org/officeDocument/2006/docPropsVTypes">
  <Template>SPR - Default Slide Template</Template>
  <TotalTime>294</TotalTime>
  <Words>1984</Words>
  <Application>Microsoft Office PowerPoint</Application>
  <PresentationFormat>Widescreen</PresentationFormat>
  <Paragraphs>197</Paragraphs>
  <Slides>27</Slides>
  <Notes>0</Notes>
  <HiddenSlides>0</HiddenSlides>
  <MMClips>0</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27</vt:i4>
      </vt:variant>
    </vt:vector>
  </HeadingPairs>
  <TitlesOfParts>
    <vt:vector size="34" baseType="lpstr">
      <vt:lpstr>Aptos</vt:lpstr>
      <vt:lpstr>Arial</vt:lpstr>
      <vt:lpstr>Century Gothic</vt:lpstr>
      <vt:lpstr>Trebuchet MS</vt:lpstr>
      <vt:lpstr>Office Theme</vt:lpstr>
      <vt:lpstr>Office Theme</vt:lpstr>
      <vt:lpstr>Office Theme</vt:lpstr>
      <vt:lpstr>Digital Environments</vt:lpstr>
      <vt:lpstr>Recall from last lesson</vt:lpstr>
      <vt:lpstr>Starter Activity: Features and Characteristics</vt:lpstr>
      <vt:lpstr>PowerPoint Presentation</vt:lpstr>
      <vt:lpstr>Hardware and Peripherals</vt:lpstr>
      <vt:lpstr>Input Devices</vt:lpstr>
      <vt:lpstr>Input Devices</vt:lpstr>
      <vt:lpstr>Output Devices</vt:lpstr>
      <vt:lpstr>Input/Output (I/O) Peripheral Device Summary</vt:lpstr>
      <vt:lpstr>Hardware: Processors</vt:lpstr>
      <vt:lpstr>Processors: Components</vt:lpstr>
      <vt:lpstr>Fetch-decode-execute cycle</vt:lpstr>
      <vt:lpstr>Processors: Characteristics</vt:lpstr>
      <vt:lpstr>Processors: Characteristics - Cores</vt:lpstr>
      <vt:lpstr>Main Memory (Random Access Memory [RAM])</vt:lpstr>
      <vt:lpstr>Main Memory: Characteristics</vt:lpstr>
      <vt:lpstr>Secondary Storage (Storage [HDDs and SSDs])</vt:lpstr>
      <vt:lpstr>Secondary Storage: Characteristics</vt:lpstr>
      <vt:lpstr>Motherboards</vt:lpstr>
      <vt:lpstr>PowerPoint Presentation</vt:lpstr>
      <vt:lpstr>Motherboards: Characteristics</vt:lpstr>
      <vt:lpstr>Cooling</vt:lpstr>
      <vt:lpstr>Cooling: Types and Characteristics</vt:lpstr>
      <vt:lpstr>Sensors</vt:lpstr>
      <vt:lpstr>Task and Homework</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Simon Rundell</dc:creator>
  <cp:lastModifiedBy>Simon Rundell</cp:lastModifiedBy>
  <cp:revision>1</cp:revision>
  <dcterms:created xsi:type="dcterms:W3CDTF">2025-09-03T08:33:28Z</dcterms:created>
  <dcterms:modified xsi:type="dcterms:W3CDTF">2025-09-14T07:17:50Z</dcterms:modified>
</cp:coreProperties>
</file>