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</p:sldMasterIdLst>
  <p:notesMasterIdLst>
    <p:notesMasterId r:id="rId18"/>
  </p:notesMasterIdLst>
  <p:sldIdLst>
    <p:sldId id="264" r:id="rId3"/>
    <p:sldId id="263" r:id="rId4"/>
    <p:sldId id="265" r:id="rId5"/>
    <p:sldId id="266" r:id="rId6"/>
    <p:sldId id="267" r:id="rId7"/>
    <p:sldId id="268" r:id="rId8"/>
    <p:sldId id="269" r:id="rId9"/>
    <p:sldId id="270" r:id="rId10"/>
    <p:sldId id="274" r:id="rId11"/>
    <p:sldId id="271" r:id="rId12"/>
    <p:sldId id="272" r:id="rId13"/>
    <p:sldId id="273" r:id="rId14"/>
    <p:sldId id="260" r:id="rId15"/>
    <p:sldId id="261" r:id="rId16"/>
    <p:sldId id="26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BBD5B4-A5F6-4660-B581-0C766CB1488F}" v="2" dt="2025-09-24T08:27:30.7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 Rundell" userId="02f36d3d-9692-43c5-873c-1a596eba61c5" providerId="ADAL" clId="{8ABBD5B4-A5F6-4660-B581-0C766CB1488F}"/>
    <pc:docChg chg="modSld">
      <pc:chgData name="Simon Rundell" userId="02f36d3d-9692-43c5-873c-1a596eba61c5" providerId="ADAL" clId="{8ABBD5B4-A5F6-4660-B581-0C766CB1488F}" dt="2025-09-24T08:27:30.753" v="6" actId="20577"/>
      <pc:docMkLst>
        <pc:docMk/>
      </pc:docMkLst>
      <pc:sldChg chg="modSp mod">
        <pc:chgData name="Simon Rundell" userId="02f36d3d-9692-43c5-873c-1a596eba61c5" providerId="ADAL" clId="{8ABBD5B4-A5F6-4660-B581-0C766CB1488F}" dt="2025-09-24T08:27:30.753" v="6" actId="20577"/>
        <pc:sldMkLst>
          <pc:docMk/>
          <pc:sldMk cId="1644293576" sldId="263"/>
        </pc:sldMkLst>
        <pc:spChg chg="mod">
          <ac:chgData name="Simon Rundell" userId="02f36d3d-9692-43c5-873c-1a596eba61c5" providerId="ADAL" clId="{8ABBD5B4-A5F6-4660-B581-0C766CB1488F}" dt="2025-09-24T08:27:30.753" v="6" actId="20577"/>
          <ac:spMkLst>
            <pc:docMk/>
            <pc:sldMk cId="1644293576" sldId="263"/>
            <ac:spMk id="3" creationId="{44BE340F-1537-1DD8-A4C0-90C99D913A49}"/>
          </ac:spMkLst>
        </pc:spChg>
      </pc:sldChg>
    </pc:docChg>
  </pc:docChgLst>
  <pc:docChgLst>
    <pc:chgData name="Simon Rundell" userId="02f36d3d-9692-43c5-873c-1a596eba61c5" providerId="ADAL" clId="{9115DE13-68C4-4D84-8CAF-2D5471E75CFD}"/>
    <pc:docChg chg="undo custSel addSld modSld">
      <pc:chgData name="Simon Rundell" userId="02f36d3d-9692-43c5-873c-1a596eba61c5" providerId="ADAL" clId="{9115DE13-68C4-4D84-8CAF-2D5471E75CFD}" dt="2025-09-21T08:14:21.724" v="1707"/>
      <pc:docMkLst>
        <pc:docMk/>
      </pc:docMkLst>
      <pc:sldChg chg="addSp delSp modSp new mod modClrScheme modAnim chgLayout">
        <pc:chgData name="Simon Rundell" userId="02f36d3d-9692-43c5-873c-1a596eba61c5" providerId="ADAL" clId="{9115DE13-68C4-4D84-8CAF-2D5471E75CFD}" dt="2025-09-20T20:23:38.498" v="243"/>
        <pc:sldMkLst>
          <pc:docMk/>
          <pc:sldMk cId="2250316716" sldId="265"/>
        </pc:sldMkLst>
        <pc:spChg chg="mod ord">
          <ac:chgData name="Simon Rundell" userId="02f36d3d-9692-43c5-873c-1a596eba61c5" providerId="ADAL" clId="{9115DE13-68C4-4D84-8CAF-2D5471E75CFD}" dt="2025-09-20T20:16:02.373" v="126" actId="700"/>
          <ac:spMkLst>
            <pc:docMk/>
            <pc:sldMk cId="2250316716" sldId="265"/>
            <ac:spMk id="2" creationId="{4E9DA33A-CB7F-85DA-C063-D8DCC2BD379A}"/>
          </ac:spMkLst>
        </pc:spChg>
        <pc:spChg chg="add mod">
          <ac:chgData name="Simon Rundell" userId="02f36d3d-9692-43c5-873c-1a596eba61c5" providerId="ADAL" clId="{9115DE13-68C4-4D84-8CAF-2D5471E75CFD}" dt="2025-09-20T20:13:59.763" v="66" actId="1076"/>
          <ac:spMkLst>
            <pc:docMk/>
            <pc:sldMk cId="2250316716" sldId="265"/>
            <ac:spMk id="4" creationId="{2A150F94-6436-4379-3666-DBC488CEF6A9}"/>
          </ac:spMkLst>
        </pc:spChg>
        <pc:spChg chg="add mod">
          <ac:chgData name="Simon Rundell" userId="02f36d3d-9692-43c5-873c-1a596eba61c5" providerId="ADAL" clId="{9115DE13-68C4-4D84-8CAF-2D5471E75CFD}" dt="2025-09-20T20:14:25.232" v="105" actId="20577"/>
          <ac:spMkLst>
            <pc:docMk/>
            <pc:sldMk cId="2250316716" sldId="265"/>
            <ac:spMk id="5" creationId="{31CDE84B-F621-4CBE-D506-870B43048DC4}"/>
          </ac:spMkLst>
        </pc:spChg>
        <pc:spChg chg="add mod">
          <ac:chgData name="Simon Rundell" userId="02f36d3d-9692-43c5-873c-1a596eba61c5" providerId="ADAL" clId="{9115DE13-68C4-4D84-8CAF-2D5471E75CFD}" dt="2025-09-20T20:18:06.104" v="165" actId="208"/>
          <ac:spMkLst>
            <pc:docMk/>
            <pc:sldMk cId="2250316716" sldId="265"/>
            <ac:spMk id="11" creationId="{85F2D443-5369-C677-D0B8-07BC724BC128}"/>
          </ac:spMkLst>
        </pc:spChg>
        <pc:spChg chg="add mod">
          <ac:chgData name="Simon Rundell" userId="02f36d3d-9692-43c5-873c-1a596eba61c5" providerId="ADAL" clId="{9115DE13-68C4-4D84-8CAF-2D5471E75CFD}" dt="2025-09-20T20:17:41.602" v="160" actId="164"/>
          <ac:spMkLst>
            <pc:docMk/>
            <pc:sldMk cId="2250316716" sldId="265"/>
            <ac:spMk id="14" creationId="{6896A3A8-9C4B-4630-54B9-F86CF6F0E7CC}"/>
          </ac:spMkLst>
        </pc:spChg>
        <pc:spChg chg="add mod">
          <ac:chgData name="Simon Rundell" userId="02f36d3d-9692-43c5-873c-1a596eba61c5" providerId="ADAL" clId="{9115DE13-68C4-4D84-8CAF-2D5471E75CFD}" dt="2025-09-20T20:22:19.844" v="187" actId="164"/>
          <ac:spMkLst>
            <pc:docMk/>
            <pc:sldMk cId="2250316716" sldId="265"/>
            <ac:spMk id="18" creationId="{2C7F11F6-C2A4-F750-AA3D-DE95D4BAE439}"/>
          </ac:spMkLst>
        </pc:spChg>
        <pc:spChg chg="add mod">
          <ac:chgData name="Simon Rundell" userId="02f36d3d-9692-43c5-873c-1a596eba61c5" providerId="ADAL" clId="{9115DE13-68C4-4D84-8CAF-2D5471E75CFD}" dt="2025-09-20T20:23:34.154" v="242" actId="1076"/>
          <ac:spMkLst>
            <pc:docMk/>
            <pc:sldMk cId="2250316716" sldId="265"/>
            <ac:spMk id="20" creationId="{F815E892-5DC6-A14B-59C5-49F3EB4767E9}"/>
          </ac:spMkLst>
        </pc:spChg>
        <pc:grpChg chg="add mod">
          <ac:chgData name="Simon Rundell" userId="02f36d3d-9692-43c5-873c-1a596eba61c5" providerId="ADAL" clId="{9115DE13-68C4-4D84-8CAF-2D5471E75CFD}" dt="2025-09-20T20:16:25.929" v="142" actId="1076"/>
          <ac:grpSpMkLst>
            <pc:docMk/>
            <pc:sldMk cId="2250316716" sldId="265"/>
            <ac:grpSpMk id="12" creationId="{10529B5C-CC0A-29DF-F934-95FA31A99F28}"/>
          </ac:grpSpMkLst>
        </pc:grpChg>
        <pc:grpChg chg="add mod">
          <ac:chgData name="Simon Rundell" userId="02f36d3d-9692-43c5-873c-1a596eba61c5" providerId="ADAL" clId="{9115DE13-68C4-4D84-8CAF-2D5471E75CFD}" dt="2025-09-20T20:17:44.273" v="161" actId="1076"/>
          <ac:grpSpMkLst>
            <pc:docMk/>
            <pc:sldMk cId="2250316716" sldId="265"/>
            <ac:grpSpMk id="15" creationId="{491631A9-0074-F70D-5301-5E10D926ABAE}"/>
          </ac:grpSpMkLst>
        </pc:grpChg>
        <pc:grpChg chg="add mod">
          <ac:chgData name="Simon Rundell" userId="02f36d3d-9692-43c5-873c-1a596eba61c5" providerId="ADAL" clId="{9115DE13-68C4-4D84-8CAF-2D5471E75CFD}" dt="2025-09-20T20:22:19.844" v="187" actId="164"/>
          <ac:grpSpMkLst>
            <pc:docMk/>
            <pc:sldMk cId="2250316716" sldId="265"/>
            <ac:grpSpMk id="19" creationId="{FBFD59B2-393D-642A-FC14-DEDFFBEF93C7}"/>
          </ac:grpSpMkLst>
        </pc:grpChg>
        <pc:picChg chg="add mod">
          <ac:chgData name="Simon Rundell" userId="02f36d3d-9692-43c5-873c-1a596eba61c5" providerId="ADAL" clId="{9115DE13-68C4-4D84-8CAF-2D5471E75CFD}" dt="2025-09-20T20:18:06.104" v="165" actId="208"/>
          <ac:picMkLst>
            <pc:docMk/>
            <pc:sldMk cId="2250316716" sldId="265"/>
            <ac:picMk id="8" creationId="{5F2F460E-7EC4-EB9A-3E6D-0E15BAEC7C25}"/>
          </ac:picMkLst>
        </pc:picChg>
        <pc:picChg chg="add mod modCrop">
          <ac:chgData name="Simon Rundell" userId="02f36d3d-9692-43c5-873c-1a596eba61c5" providerId="ADAL" clId="{9115DE13-68C4-4D84-8CAF-2D5471E75CFD}" dt="2025-09-20T20:17:41.602" v="160" actId="164"/>
          <ac:picMkLst>
            <pc:docMk/>
            <pc:sldMk cId="2250316716" sldId="265"/>
            <ac:picMk id="13" creationId="{8CBC638F-9E8A-CCFB-8191-7BE4D9594460}"/>
          </ac:picMkLst>
        </pc:picChg>
        <pc:picChg chg="add mod">
          <ac:chgData name="Simon Rundell" userId="02f36d3d-9692-43c5-873c-1a596eba61c5" providerId="ADAL" clId="{9115DE13-68C4-4D84-8CAF-2D5471E75CFD}" dt="2025-09-20T20:22:19.844" v="187" actId="164"/>
          <ac:picMkLst>
            <pc:docMk/>
            <pc:sldMk cId="2250316716" sldId="265"/>
            <ac:picMk id="17" creationId="{739CCF96-5A8A-EE54-0166-FF44AF29D5E8}"/>
          </ac:picMkLst>
        </pc:picChg>
      </pc:sldChg>
      <pc:sldChg chg="addSp delSp modSp new mod modAnim">
        <pc:chgData name="Simon Rundell" userId="02f36d3d-9692-43c5-873c-1a596eba61c5" providerId="ADAL" clId="{9115DE13-68C4-4D84-8CAF-2D5471E75CFD}" dt="2025-09-20T20:25:19.592" v="287"/>
        <pc:sldMkLst>
          <pc:docMk/>
          <pc:sldMk cId="3321525105" sldId="266"/>
        </pc:sldMkLst>
        <pc:spChg chg="mod">
          <ac:chgData name="Simon Rundell" userId="02f36d3d-9692-43c5-873c-1a596eba61c5" providerId="ADAL" clId="{9115DE13-68C4-4D84-8CAF-2D5471E75CFD}" dt="2025-09-20T20:24:09.627" v="265" actId="20577"/>
          <ac:spMkLst>
            <pc:docMk/>
            <pc:sldMk cId="3321525105" sldId="266"/>
            <ac:spMk id="2" creationId="{7AE764C5-071B-FFFA-6E13-D8869F2D087B}"/>
          </ac:spMkLst>
        </pc:spChg>
        <pc:spChg chg="add del mod">
          <ac:chgData name="Simon Rundell" userId="02f36d3d-9692-43c5-873c-1a596eba61c5" providerId="ADAL" clId="{9115DE13-68C4-4D84-8CAF-2D5471E75CFD}" dt="2025-09-20T20:25:12.437" v="286"/>
          <ac:spMkLst>
            <pc:docMk/>
            <pc:sldMk cId="3321525105" sldId="266"/>
            <ac:spMk id="3" creationId="{945BA2D2-6FD2-9CD0-1407-0A343E6245C2}"/>
          </ac:spMkLst>
        </pc:spChg>
      </pc:sldChg>
      <pc:sldChg chg="addSp modSp new mod">
        <pc:chgData name="Simon Rundell" userId="02f36d3d-9692-43c5-873c-1a596eba61c5" providerId="ADAL" clId="{9115DE13-68C4-4D84-8CAF-2D5471E75CFD}" dt="2025-09-20T20:27:35.162" v="429" actId="1076"/>
        <pc:sldMkLst>
          <pc:docMk/>
          <pc:sldMk cId="3317863815" sldId="267"/>
        </pc:sldMkLst>
        <pc:spChg chg="mod">
          <ac:chgData name="Simon Rundell" userId="02f36d3d-9692-43c5-873c-1a596eba61c5" providerId="ADAL" clId="{9115DE13-68C4-4D84-8CAF-2D5471E75CFD}" dt="2025-09-20T20:25:41.549" v="312" actId="20577"/>
          <ac:spMkLst>
            <pc:docMk/>
            <pc:sldMk cId="3317863815" sldId="267"/>
            <ac:spMk id="2" creationId="{0BDBCEAE-36ED-315C-EE55-7D3D2E54BEF6}"/>
          </ac:spMkLst>
        </pc:spChg>
        <pc:spChg chg="mod">
          <ac:chgData name="Simon Rundell" userId="02f36d3d-9692-43c5-873c-1a596eba61c5" providerId="ADAL" clId="{9115DE13-68C4-4D84-8CAF-2D5471E75CFD}" dt="2025-09-20T20:27:29.456" v="427" actId="1076"/>
          <ac:spMkLst>
            <pc:docMk/>
            <pc:sldMk cId="3317863815" sldId="267"/>
            <ac:spMk id="3" creationId="{18684814-9097-6AC9-516A-69BC75DE5DAE}"/>
          </ac:spMkLst>
        </pc:spChg>
        <pc:spChg chg="add mod">
          <ac:chgData name="Simon Rundell" userId="02f36d3d-9692-43c5-873c-1a596eba61c5" providerId="ADAL" clId="{9115DE13-68C4-4D84-8CAF-2D5471E75CFD}" dt="2025-09-20T20:27:35.162" v="429" actId="1076"/>
          <ac:spMkLst>
            <pc:docMk/>
            <pc:sldMk cId="3317863815" sldId="267"/>
            <ac:spMk id="4" creationId="{2DD101D1-BD0A-D5F3-900B-A37AB037480A}"/>
          </ac:spMkLst>
        </pc:spChg>
        <pc:spChg chg="add mod">
          <ac:chgData name="Simon Rundell" userId="02f36d3d-9692-43c5-873c-1a596eba61c5" providerId="ADAL" clId="{9115DE13-68C4-4D84-8CAF-2D5471E75CFD}" dt="2025-09-20T20:27:32.367" v="428" actId="1076"/>
          <ac:spMkLst>
            <pc:docMk/>
            <pc:sldMk cId="3317863815" sldId="267"/>
            <ac:spMk id="5" creationId="{FA537EBB-3297-54BA-FF82-0E6F175B7BD1}"/>
          </ac:spMkLst>
        </pc:spChg>
        <pc:picChg chg="add mod">
          <ac:chgData name="Simon Rundell" userId="02f36d3d-9692-43c5-873c-1a596eba61c5" providerId="ADAL" clId="{9115DE13-68C4-4D84-8CAF-2D5471E75CFD}" dt="2025-09-20T20:27:23.064" v="424" actId="1076"/>
          <ac:picMkLst>
            <pc:docMk/>
            <pc:sldMk cId="3317863815" sldId="267"/>
            <ac:picMk id="7" creationId="{61A7C1C6-6098-A714-D589-1C166551E044}"/>
          </ac:picMkLst>
        </pc:picChg>
      </pc:sldChg>
      <pc:sldChg chg="addSp modSp new mod">
        <pc:chgData name="Simon Rundell" userId="02f36d3d-9692-43c5-873c-1a596eba61c5" providerId="ADAL" clId="{9115DE13-68C4-4D84-8CAF-2D5471E75CFD}" dt="2025-09-20T20:36:50.233" v="601" actId="20577"/>
        <pc:sldMkLst>
          <pc:docMk/>
          <pc:sldMk cId="1492527535" sldId="268"/>
        </pc:sldMkLst>
        <pc:spChg chg="mod">
          <ac:chgData name="Simon Rundell" userId="02f36d3d-9692-43c5-873c-1a596eba61c5" providerId="ADAL" clId="{9115DE13-68C4-4D84-8CAF-2D5471E75CFD}" dt="2025-09-20T20:34:06.153" v="475" actId="20577"/>
          <ac:spMkLst>
            <pc:docMk/>
            <pc:sldMk cId="1492527535" sldId="268"/>
            <ac:spMk id="2" creationId="{D5394115-C0D9-BEEF-938F-935C0088A726}"/>
          </ac:spMkLst>
        </pc:spChg>
        <pc:spChg chg="mod">
          <ac:chgData name="Simon Rundell" userId="02f36d3d-9692-43c5-873c-1a596eba61c5" providerId="ADAL" clId="{9115DE13-68C4-4D84-8CAF-2D5471E75CFD}" dt="2025-09-20T20:36:50.233" v="601" actId="20577"/>
          <ac:spMkLst>
            <pc:docMk/>
            <pc:sldMk cId="1492527535" sldId="268"/>
            <ac:spMk id="3" creationId="{64995610-7464-03A2-27BD-0C1F6300BA0E}"/>
          </ac:spMkLst>
        </pc:spChg>
        <pc:spChg chg="add mod">
          <ac:chgData name="Simon Rundell" userId="02f36d3d-9692-43c5-873c-1a596eba61c5" providerId="ADAL" clId="{9115DE13-68C4-4D84-8CAF-2D5471E75CFD}" dt="2025-09-20T20:35:47.197" v="515" actId="1076"/>
          <ac:spMkLst>
            <pc:docMk/>
            <pc:sldMk cId="1492527535" sldId="268"/>
            <ac:spMk id="4" creationId="{4D03C8A1-0F6B-7782-9330-40B0D4FCBFCD}"/>
          </ac:spMkLst>
        </pc:spChg>
        <pc:spChg chg="add mod">
          <ac:chgData name="Simon Rundell" userId="02f36d3d-9692-43c5-873c-1a596eba61c5" providerId="ADAL" clId="{9115DE13-68C4-4D84-8CAF-2D5471E75CFD}" dt="2025-09-20T20:34:21.002" v="477"/>
          <ac:spMkLst>
            <pc:docMk/>
            <pc:sldMk cId="1492527535" sldId="268"/>
            <ac:spMk id="5" creationId="{C8A9A2B7-0A73-BF1E-8A5F-E754403D6B65}"/>
          </ac:spMkLst>
        </pc:spChg>
      </pc:sldChg>
      <pc:sldChg chg="addSp delSp modSp new mod modAnim">
        <pc:chgData name="Simon Rundell" userId="02f36d3d-9692-43c5-873c-1a596eba61c5" providerId="ADAL" clId="{9115DE13-68C4-4D84-8CAF-2D5471E75CFD}" dt="2025-09-21T08:14:21.724" v="1707"/>
        <pc:sldMkLst>
          <pc:docMk/>
          <pc:sldMk cId="2768632989" sldId="269"/>
        </pc:sldMkLst>
        <pc:spChg chg="mod">
          <ac:chgData name="Simon Rundell" userId="02f36d3d-9692-43c5-873c-1a596eba61c5" providerId="ADAL" clId="{9115DE13-68C4-4D84-8CAF-2D5471E75CFD}" dt="2025-09-20T20:37:11.313" v="632" actId="20577"/>
          <ac:spMkLst>
            <pc:docMk/>
            <pc:sldMk cId="2768632989" sldId="269"/>
            <ac:spMk id="2" creationId="{7DB8423D-4D5C-8061-B4F6-5E3256E1B5A4}"/>
          </ac:spMkLst>
        </pc:spChg>
        <pc:spChg chg="mod">
          <ac:chgData name="Simon Rundell" userId="02f36d3d-9692-43c5-873c-1a596eba61c5" providerId="ADAL" clId="{9115DE13-68C4-4D84-8CAF-2D5471E75CFD}" dt="2025-09-20T20:38:44.409" v="691" actId="20577"/>
          <ac:spMkLst>
            <pc:docMk/>
            <pc:sldMk cId="2768632989" sldId="269"/>
            <ac:spMk id="3" creationId="{0902724D-A785-E192-C4BF-4147DC44056E}"/>
          </ac:spMkLst>
        </pc:spChg>
        <pc:spChg chg="add mod">
          <ac:chgData name="Simon Rundell" userId="02f36d3d-9692-43c5-873c-1a596eba61c5" providerId="ADAL" clId="{9115DE13-68C4-4D84-8CAF-2D5471E75CFD}" dt="2025-09-21T08:14:00.077" v="1704" actId="20577"/>
          <ac:spMkLst>
            <pc:docMk/>
            <pc:sldMk cId="2768632989" sldId="269"/>
            <ac:spMk id="4" creationId="{B810E2DC-8AEB-7154-97B1-32F9E50A966B}"/>
          </ac:spMkLst>
        </pc:spChg>
        <pc:spChg chg="add mod">
          <ac:chgData name="Simon Rundell" userId="02f36d3d-9692-43c5-873c-1a596eba61c5" providerId="ADAL" clId="{9115DE13-68C4-4D84-8CAF-2D5471E75CFD}" dt="2025-09-20T20:45:29.944" v="741" actId="1076"/>
          <ac:spMkLst>
            <pc:docMk/>
            <pc:sldMk cId="2768632989" sldId="269"/>
            <ac:spMk id="10" creationId="{CE8EE9C0-C2CF-030B-DA23-7CAEE53B7584}"/>
          </ac:spMkLst>
        </pc:spChg>
        <pc:grpChg chg="add mod">
          <ac:chgData name="Simon Rundell" userId="02f36d3d-9692-43c5-873c-1a596eba61c5" providerId="ADAL" clId="{9115DE13-68C4-4D84-8CAF-2D5471E75CFD}" dt="2025-09-20T20:49:19.430" v="753" actId="164"/>
          <ac:grpSpMkLst>
            <pc:docMk/>
            <pc:sldMk cId="2768632989" sldId="269"/>
            <ac:grpSpMk id="15" creationId="{2B2E036E-9988-5B39-2955-4D5D42F77293}"/>
          </ac:grpSpMkLst>
        </pc:grpChg>
        <pc:picChg chg="add mod">
          <ac:chgData name="Simon Rundell" userId="02f36d3d-9692-43c5-873c-1a596eba61c5" providerId="ADAL" clId="{9115DE13-68C4-4D84-8CAF-2D5471E75CFD}" dt="2025-09-20T20:42:53.641" v="699" actId="1440"/>
          <ac:picMkLst>
            <pc:docMk/>
            <pc:sldMk cId="2768632989" sldId="269"/>
            <ac:picMk id="7" creationId="{6D4971DB-0113-211F-1CFA-0CA760E70192}"/>
          </ac:picMkLst>
        </pc:picChg>
        <pc:picChg chg="add mod modCrop">
          <ac:chgData name="Simon Rundell" userId="02f36d3d-9692-43c5-873c-1a596eba61c5" providerId="ADAL" clId="{9115DE13-68C4-4D84-8CAF-2D5471E75CFD}" dt="2025-09-20T20:44:23.793" v="706" actId="732"/>
          <ac:picMkLst>
            <pc:docMk/>
            <pc:sldMk cId="2768632989" sldId="269"/>
            <ac:picMk id="9" creationId="{EBB59312-BBE1-A47B-16BE-30B56A29D2EC}"/>
          </ac:picMkLst>
        </pc:picChg>
        <pc:picChg chg="add mod">
          <ac:chgData name="Simon Rundell" userId="02f36d3d-9692-43c5-873c-1a596eba61c5" providerId="ADAL" clId="{9115DE13-68C4-4D84-8CAF-2D5471E75CFD}" dt="2025-09-20T20:49:19.430" v="753" actId="164"/>
          <ac:picMkLst>
            <pc:docMk/>
            <pc:sldMk cId="2768632989" sldId="269"/>
            <ac:picMk id="12" creationId="{507A2C87-7D1C-FB7E-BD76-EF33CC263D22}"/>
          </ac:picMkLst>
        </pc:picChg>
        <pc:picChg chg="add mod">
          <ac:chgData name="Simon Rundell" userId="02f36d3d-9692-43c5-873c-1a596eba61c5" providerId="ADAL" clId="{9115DE13-68C4-4D84-8CAF-2D5471E75CFD}" dt="2025-09-20T20:49:19.430" v="753" actId="164"/>
          <ac:picMkLst>
            <pc:docMk/>
            <pc:sldMk cId="2768632989" sldId="269"/>
            <ac:picMk id="14" creationId="{346360F6-D56C-4AF0-D370-9010DA6E86B0}"/>
          </ac:picMkLst>
        </pc:picChg>
      </pc:sldChg>
      <pc:sldChg chg="addSp modSp new mod modAnim">
        <pc:chgData name="Simon Rundell" userId="02f36d3d-9692-43c5-873c-1a596eba61c5" providerId="ADAL" clId="{9115DE13-68C4-4D84-8CAF-2D5471E75CFD}" dt="2025-09-20T20:52:32.111" v="914"/>
        <pc:sldMkLst>
          <pc:docMk/>
          <pc:sldMk cId="1674189087" sldId="270"/>
        </pc:sldMkLst>
        <pc:spChg chg="mod">
          <ac:chgData name="Simon Rundell" userId="02f36d3d-9692-43c5-873c-1a596eba61c5" providerId="ADAL" clId="{9115DE13-68C4-4D84-8CAF-2D5471E75CFD}" dt="2025-09-20T20:51:23.363" v="781" actId="20577"/>
          <ac:spMkLst>
            <pc:docMk/>
            <pc:sldMk cId="1674189087" sldId="270"/>
            <ac:spMk id="2" creationId="{3D6A44D1-B84E-C4CD-9832-29E7E31BB813}"/>
          </ac:spMkLst>
        </pc:spChg>
        <pc:spChg chg="mod">
          <ac:chgData name="Simon Rundell" userId="02f36d3d-9692-43c5-873c-1a596eba61c5" providerId="ADAL" clId="{9115DE13-68C4-4D84-8CAF-2D5471E75CFD}" dt="2025-09-20T20:52:05.647" v="906" actId="14100"/>
          <ac:spMkLst>
            <pc:docMk/>
            <pc:sldMk cId="1674189087" sldId="270"/>
            <ac:spMk id="3" creationId="{50140801-D789-02C7-954E-6FF35550AF19}"/>
          </ac:spMkLst>
        </pc:spChg>
        <pc:picChg chg="add mod">
          <ac:chgData name="Simon Rundell" userId="02f36d3d-9692-43c5-873c-1a596eba61c5" providerId="ADAL" clId="{9115DE13-68C4-4D84-8CAF-2D5471E75CFD}" dt="2025-09-20T20:52:22.383" v="913" actId="1076"/>
          <ac:picMkLst>
            <pc:docMk/>
            <pc:sldMk cId="1674189087" sldId="270"/>
            <ac:picMk id="5" creationId="{B5210E48-E24D-7991-BAA9-A79E7EB6DEDA}"/>
          </ac:picMkLst>
        </pc:picChg>
      </pc:sldChg>
      <pc:sldChg chg="addSp delSp modSp new mod modAnim">
        <pc:chgData name="Simon Rundell" userId="02f36d3d-9692-43c5-873c-1a596eba61c5" providerId="ADAL" clId="{9115DE13-68C4-4D84-8CAF-2D5471E75CFD}" dt="2025-09-20T20:58:07.283" v="1067"/>
        <pc:sldMkLst>
          <pc:docMk/>
          <pc:sldMk cId="3644092106" sldId="271"/>
        </pc:sldMkLst>
        <pc:spChg chg="mod">
          <ac:chgData name="Simon Rundell" userId="02f36d3d-9692-43c5-873c-1a596eba61c5" providerId="ADAL" clId="{9115DE13-68C4-4D84-8CAF-2D5471E75CFD}" dt="2025-09-20T20:52:56.442" v="942" actId="20577"/>
          <ac:spMkLst>
            <pc:docMk/>
            <pc:sldMk cId="3644092106" sldId="271"/>
            <ac:spMk id="2" creationId="{6DC2064E-F9C1-4F73-5539-FFEF3846F1BE}"/>
          </ac:spMkLst>
        </pc:spChg>
        <pc:spChg chg="add del mod">
          <ac:chgData name="Simon Rundell" userId="02f36d3d-9692-43c5-873c-1a596eba61c5" providerId="ADAL" clId="{9115DE13-68C4-4D84-8CAF-2D5471E75CFD}" dt="2025-09-20T20:54:20.359" v="972" actId="20577"/>
          <ac:spMkLst>
            <pc:docMk/>
            <pc:sldMk cId="3644092106" sldId="271"/>
            <ac:spMk id="3" creationId="{1DADE863-FFCB-E969-4BCA-5EDE311FE839}"/>
          </ac:spMkLst>
        </pc:spChg>
        <pc:spChg chg="add mod">
          <ac:chgData name="Simon Rundell" userId="02f36d3d-9692-43c5-873c-1a596eba61c5" providerId="ADAL" clId="{9115DE13-68C4-4D84-8CAF-2D5471E75CFD}" dt="2025-09-20T20:53:04.263" v="943"/>
          <ac:spMkLst>
            <pc:docMk/>
            <pc:sldMk cId="3644092106" sldId="271"/>
            <ac:spMk id="4" creationId="{DB4B6177-002C-FBB7-695B-A83EC93C27EE}"/>
          </ac:spMkLst>
        </pc:spChg>
        <pc:spChg chg="add mod">
          <ac:chgData name="Simon Rundell" userId="02f36d3d-9692-43c5-873c-1a596eba61c5" providerId="ADAL" clId="{9115DE13-68C4-4D84-8CAF-2D5471E75CFD}" dt="2025-09-20T20:53:16.919" v="949" actId="20577"/>
          <ac:spMkLst>
            <pc:docMk/>
            <pc:sldMk cId="3644092106" sldId="271"/>
            <ac:spMk id="5" creationId="{E9AA8584-EB26-4386-E4E6-1B1B0455F8BA}"/>
          </ac:spMkLst>
        </pc:spChg>
        <pc:spChg chg="add mod">
          <ac:chgData name="Simon Rundell" userId="02f36d3d-9692-43c5-873c-1a596eba61c5" providerId="ADAL" clId="{9115DE13-68C4-4D84-8CAF-2D5471E75CFD}" dt="2025-09-20T20:58:03.642" v="1066" actId="1076"/>
          <ac:spMkLst>
            <pc:docMk/>
            <pc:sldMk cId="3644092106" sldId="271"/>
            <ac:spMk id="9" creationId="{4C02F453-6F92-559C-C1D8-E7BB10701A41}"/>
          </ac:spMkLst>
        </pc:spChg>
        <pc:picChg chg="add mod">
          <ac:chgData name="Simon Rundell" userId="02f36d3d-9692-43c5-873c-1a596eba61c5" providerId="ADAL" clId="{9115DE13-68C4-4D84-8CAF-2D5471E75CFD}" dt="2025-09-20T20:55:25.605" v="985" actId="1076"/>
          <ac:picMkLst>
            <pc:docMk/>
            <pc:sldMk cId="3644092106" sldId="271"/>
            <ac:picMk id="7" creationId="{73E1B31D-C5E6-F260-A392-513C95C80000}"/>
          </ac:picMkLst>
        </pc:picChg>
        <pc:picChg chg="add mod modCrop">
          <ac:chgData name="Simon Rundell" userId="02f36d3d-9692-43c5-873c-1a596eba61c5" providerId="ADAL" clId="{9115DE13-68C4-4D84-8CAF-2D5471E75CFD}" dt="2025-09-20T20:55:26.766" v="986" actId="1076"/>
          <ac:picMkLst>
            <pc:docMk/>
            <pc:sldMk cId="3644092106" sldId="271"/>
            <ac:picMk id="8" creationId="{1DEAA163-F85D-CC0A-7E2B-99077A91C0C7}"/>
          </ac:picMkLst>
        </pc:picChg>
      </pc:sldChg>
      <pc:sldChg chg="modSp new mod modAnim">
        <pc:chgData name="Simon Rundell" userId="02f36d3d-9692-43c5-873c-1a596eba61c5" providerId="ADAL" clId="{9115DE13-68C4-4D84-8CAF-2D5471E75CFD}" dt="2025-09-20T20:59:17.698" v="1100"/>
        <pc:sldMkLst>
          <pc:docMk/>
          <pc:sldMk cId="1000828590" sldId="272"/>
        </pc:sldMkLst>
        <pc:spChg chg="mod">
          <ac:chgData name="Simon Rundell" userId="02f36d3d-9692-43c5-873c-1a596eba61c5" providerId="ADAL" clId="{9115DE13-68C4-4D84-8CAF-2D5471E75CFD}" dt="2025-09-20T20:58:39.831" v="1096" actId="20577"/>
          <ac:spMkLst>
            <pc:docMk/>
            <pc:sldMk cId="1000828590" sldId="272"/>
            <ac:spMk id="2" creationId="{7FFF2E7C-6B4A-9DB5-A34E-551F87487310}"/>
          </ac:spMkLst>
        </pc:spChg>
        <pc:spChg chg="mod">
          <ac:chgData name="Simon Rundell" userId="02f36d3d-9692-43c5-873c-1a596eba61c5" providerId="ADAL" clId="{9115DE13-68C4-4D84-8CAF-2D5471E75CFD}" dt="2025-09-20T20:59:10.431" v="1099"/>
          <ac:spMkLst>
            <pc:docMk/>
            <pc:sldMk cId="1000828590" sldId="272"/>
            <ac:spMk id="3" creationId="{D97AFB15-156C-B950-2832-82106746CF76}"/>
          </ac:spMkLst>
        </pc:spChg>
      </pc:sldChg>
      <pc:sldChg chg="addSp delSp modSp new mod">
        <pc:chgData name="Simon Rundell" userId="02f36d3d-9692-43c5-873c-1a596eba61c5" providerId="ADAL" clId="{9115DE13-68C4-4D84-8CAF-2D5471E75CFD}" dt="2025-09-21T07:50:09.516" v="1693" actId="20577"/>
        <pc:sldMkLst>
          <pc:docMk/>
          <pc:sldMk cId="2110428141" sldId="273"/>
        </pc:sldMkLst>
        <pc:spChg chg="mod">
          <ac:chgData name="Simon Rundell" userId="02f36d3d-9692-43c5-873c-1a596eba61c5" providerId="ADAL" clId="{9115DE13-68C4-4D84-8CAF-2D5471E75CFD}" dt="2025-09-20T20:59:33.497" v="1115" actId="20577"/>
          <ac:spMkLst>
            <pc:docMk/>
            <pc:sldMk cId="2110428141" sldId="273"/>
            <ac:spMk id="2" creationId="{CE04BB3D-3F40-5636-2582-ACBD1DE884A4}"/>
          </ac:spMkLst>
        </pc:spChg>
        <pc:spChg chg="add del mod">
          <ac:chgData name="Simon Rundell" userId="02f36d3d-9692-43c5-873c-1a596eba61c5" providerId="ADAL" clId="{9115DE13-68C4-4D84-8CAF-2D5471E75CFD}" dt="2025-09-21T07:50:09.516" v="1693" actId="20577"/>
          <ac:spMkLst>
            <pc:docMk/>
            <pc:sldMk cId="2110428141" sldId="273"/>
            <ac:spMk id="3" creationId="{C8497DB0-8E85-FA6C-93C3-28ECB0508C8B}"/>
          </ac:spMkLst>
        </pc:spChg>
        <pc:spChg chg="add mod">
          <ac:chgData name="Simon Rundell" userId="02f36d3d-9692-43c5-873c-1a596eba61c5" providerId="ADAL" clId="{9115DE13-68C4-4D84-8CAF-2D5471E75CFD}" dt="2025-09-20T21:00:06.250" v="1123"/>
          <ac:spMkLst>
            <pc:docMk/>
            <pc:sldMk cId="2110428141" sldId="273"/>
            <ac:spMk id="5" creationId="{1EEC1A61-B094-FBA4-EB6C-6B30DAE333FE}"/>
          </ac:spMkLst>
        </pc:spChg>
        <pc:picChg chg="add mod">
          <ac:chgData name="Simon Rundell" userId="02f36d3d-9692-43c5-873c-1a596eba61c5" providerId="ADAL" clId="{9115DE13-68C4-4D84-8CAF-2D5471E75CFD}" dt="2025-09-21T07:49:25.365" v="1617" actId="1076"/>
          <ac:picMkLst>
            <pc:docMk/>
            <pc:sldMk cId="2110428141" sldId="273"/>
            <ac:picMk id="4" creationId="{14FCE277-649C-E22B-FD02-67B18EE781B6}"/>
          </ac:picMkLst>
        </pc:picChg>
      </pc:sldChg>
      <pc:sldChg chg="addSp modSp new mod modAnim">
        <pc:chgData name="Simon Rundell" userId="02f36d3d-9692-43c5-873c-1a596eba61c5" providerId="ADAL" clId="{9115DE13-68C4-4D84-8CAF-2D5471E75CFD}" dt="2025-09-21T07:48:50.097" v="1615"/>
        <pc:sldMkLst>
          <pc:docMk/>
          <pc:sldMk cId="1797869021" sldId="274"/>
        </pc:sldMkLst>
        <pc:spChg chg="mod">
          <ac:chgData name="Simon Rundell" userId="02f36d3d-9692-43c5-873c-1a596eba61c5" providerId="ADAL" clId="{9115DE13-68C4-4D84-8CAF-2D5471E75CFD}" dt="2025-09-21T06:27:54.789" v="1135" actId="20577"/>
          <ac:spMkLst>
            <pc:docMk/>
            <pc:sldMk cId="1797869021" sldId="274"/>
            <ac:spMk id="2" creationId="{6D77540C-9E74-D416-7C8F-93843518F685}"/>
          </ac:spMkLst>
        </pc:spChg>
        <pc:spChg chg="mod">
          <ac:chgData name="Simon Rundell" userId="02f36d3d-9692-43c5-873c-1a596eba61c5" providerId="ADAL" clId="{9115DE13-68C4-4D84-8CAF-2D5471E75CFD}" dt="2025-09-21T06:30:15.034" v="1502" actId="20577"/>
          <ac:spMkLst>
            <pc:docMk/>
            <pc:sldMk cId="1797869021" sldId="274"/>
            <ac:spMk id="3" creationId="{581A7F6E-BA53-C30D-987C-A9646F8CD921}"/>
          </ac:spMkLst>
        </pc:spChg>
        <pc:spChg chg="add mod">
          <ac:chgData name="Simon Rundell" userId="02f36d3d-9692-43c5-873c-1a596eba61c5" providerId="ADAL" clId="{9115DE13-68C4-4D84-8CAF-2D5471E75CFD}" dt="2025-09-21T06:31:25.734" v="1612" actId="164"/>
          <ac:spMkLst>
            <pc:docMk/>
            <pc:sldMk cId="1797869021" sldId="274"/>
            <ac:spMk id="6" creationId="{098A9008-E118-3B83-CD2A-814D222DCA91}"/>
          </ac:spMkLst>
        </pc:spChg>
        <pc:grpChg chg="add mod">
          <ac:chgData name="Simon Rundell" userId="02f36d3d-9692-43c5-873c-1a596eba61c5" providerId="ADAL" clId="{9115DE13-68C4-4D84-8CAF-2D5471E75CFD}" dt="2025-09-21T06:31:25.734" v="1612" actId="164"/>
          <ac:grpSpMkLst>
            <pc:docMk/>
            <pc:sldMk cId="1797869021" sldId="274"/>
            <ac:grpSpMk id="7" creationId="{F8A63452-5E31-9A0B-CF27-068BD46E36C4}"/>
          </ac:grpSpMkLst>
        </pc:grpChg>
        <pc:picChg chg="add mod">
          <ac:chgData name="Simon Rundell" userId="02f36d3d-9692-43c5-873c-1a596eba61c5" providerId="ADAL" clId="{9115DE13-68C4-4D84-8CAF-2D5471E75CFD}" dt="2025-09-21T06:31:25.734" v="1612" actId="164"/>
          <ac:picMkLst>
            <pc:docMk/>
            <pc:sldMk cId="1797869021" sldId="274"/>
            <ac:picMk id="5" creationId="{95FD2509-3176-3A93-F43F-4E691E609BD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2146CF-1C4D-4459-B08C-FB5331E3EFD0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1C6BE0-322D-4546-8545-11D9A1862A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236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D77E5-D4D7-B205-BC97-A42E37841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293" y="276202"/>
            <a:ext cx="9144000" cy="2387600"/>
          </a:xfrm>
        </p:spPr>
        <p:txBody>
          <a:bodyPr anchor="b"/>
          <a:lstStyle>
            <a:lvl1pPr algn="ctr">
              <a:defRPr sz="6000"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8632CE-B07D-3C93-C187-66683498B3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0293" y="3682195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33C46-4CBA-CBCC-F870-0753D1ADD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38ACA-4627-5E7A-B463-6B05A9654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12E6E9-4AB2-F993-91A6-117C861F0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2609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9432E-9BB0-0E84-11BE-72EBD4D7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90" y="320675"/>
            <a:ext cx="945221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B5622-9FDD-991A-ADCD-0E0266EE4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945221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26A27-1CE0-0E24-D308-125CD4EC0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F5E06-7475-E0B5-7822-B896F902F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AC1A1-B643-B1CA-08C7-8DDEB1D1A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471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4D82B-2885-AD13-42E3-0436E47E7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716" y="1709738"/>
            <a:ext cx="951249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FE0B5-87E8-B01C-9C79-F247BF0CB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4716" y="4562475"/>
            <a:ext cx="951249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4785B7-8B41-AA66-1C61-8F64672AA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4674F-8825-1C34-BEB7-E50896E8A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FEB33-42F3-EC09-ED01-1B18CE28B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20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42F4E-A6A0-A46A-C745-7068CDC04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994" y="320675"/>
            <a:ext cx="949315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C7DB2-037E-0993-86BF-00D6D3092E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4994" y="1825625"/>
            <a:ext cx="419554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3C3C4F-D4FF-FD09-1978-56FB6AD59A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62600" y="1836098"/>
            <a:ext cx="419554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CFD34D-03A4-BE13-8588-24719638A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9CFD31-CFC4-CB50-2E4E-320A31743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B64005-5076-C00A-FE3B-4DB16CB2D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8994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0C76A-7F14-2534-9B36-9BF84460C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87" y="355600"/>
            <a:ext cx="9491567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3CF0A9-98D2-1697-4A18-B4732DFF7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9288" y="1681163"/>
            <a:ext cx="431254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EBE36F-B28A-70C9-0ED7-B83CC6A71F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9288" y="2505075"/>
            <a:ext cx="413877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D31D4F-D65E-A262-ECF9-CE35E4EF4E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397074" y="1681163"/>
            <a:ext cx="433378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CEC33-2E30-3A67-FACE-70F6ED8FC0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71699" y="2505075"/>
            <a:ext cx="415915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5BB140-CADE-FAD4-6C91-30CE50CBE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711941-F21C-CF3C-B5FB-E96723ADD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12A3D5-C441-7404-EFCB-90BFA022B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9430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385F9-EE79-97C9-0F98-F2328A199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699" y="324182"/>
            <a:ext cx="950680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E86E71-2144-0EE2-1FDE-3613B52D6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424FE0-84FB-978F-A2B6-8F5EFDF5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9ABF63-80C9-E41C-466A-C397874EB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0253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F9C143-096A-A95E-2B77-0B9DA594A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BEB839-5FEA-1890-4890-F8D0492FE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7763C-3194-EF49-BD5F-06A8864F8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0189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26791-D625-5171-2B9C-4180EAD16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86" y="366428"/>
            <a:ext cx="946427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305CF0-9215-FD21-F3BE-833212AAAC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82686" y="2040079"/>
            <a:ext cx="5120872" cy="38991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B7632D-0EA5-78FD-91F9-685B074CB5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9286" y="206216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E9B71F-2974-8850-0B38-F4541C416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22E7B5-7DE1-80E2-4D65-58EBBF734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4B8DEC-1B41-5879-53DF-D29FEC8D3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7158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9432E-9BB0-0E84-11BE-72EBD4D7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90" y="320675"/>
            <a:ext cx="945221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B5622-9FDD-991A-ADCD-0E0266EE4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945221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26A27-1CE0-0E24-D308-125CD4EC0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F5E06-7475-E0B5-7822-B896F902F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AC1A1-B643-B1CA-08C7-8DDEB1D1A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471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8DB1DCA-55EB-1A92-CCE5-A51C66D8CC59}"/>
              </a:ext>
            </a:extLst>
          </p:cNvPr>
          <p:cNvSpPr txBox="1"/>
          <p:nvPr userDrawn="1"/>
        </p:nvSpPr>
        <p:spPr>
          <a:xfrm>
            <a:off x="9826388" y="0"/>
            <a:ext cx="2365612" cy="70173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E5A428-CC80-BA90-15EB-CFB3ECD66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77894-212D-4126-33D7-4E46E8F7F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0B3DE-9634-DCA9-2027-3A012D76DE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8B2B7FDC-9F13-4E8D-96EF-2B694806A3A6}" type="datetimeFigureOut">
              <a:rPr lang="en-GB" smtClean="0"/>
              <a:pPr/>
              <a:t>24/09/2025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4077C-DF17-F586-2C6E-25213F2938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95ECB-05D3-5F40-396E-DAEB9AA5D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71DB8418-45AD-47F2-8615-F0D6417A1D9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FC906F-6709-705E-FD80-DC9ED483FD8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241" y="6064424"/>
            <a:ext cx="1613353" cy="657051"/>
          </a:xfrm>
          <a:prstGeom prst="rect">
            <a:avLst/>
          </a:prstGeom>
        </p:spPr>
      </p:pic>
      <p:sp>
        <p:nvSpPr>
          <p:cNvPr id="10" name="Freeform 12">
            <a:extLst>
              <a:ext uri="{FF2B5EF4-FFF2-40B4-BE49-F238E27FC236}">
                <a16:creationId xmlns:a16="http://schemas.microsoft.com/office/drawing/2014/main" id="{B3F53C75-771E-0996-7DCB-DFEB69855E20}"/>
              </a:ext>
            </a:extLst>
          </p:cNvPr>
          <p:cNvSpPr/>
          <p:nvPr userDrawn="1"/>
        </p:nvSpPr>
        <p:spPr>
          <a:xfrm>
            <a:off x="0" y="6064424"/>
            <a:ext cx="2565779" cy="793576"/>
          </a:xfrm>
          <a:custGeom>
            <a:avLst/>
            <a:gdLst/>
            <a:ahLst/>
            <a:cxnLst/>
            <a:rect l="l" t="t" r="r" b="b"/>
            <a:pathLst>
              <a:path w="2800871" h="942939">
                <a:moveTo>
                  <a:pt x="0" y="0"/>
                </a:moveTo>
                <a:lnTo>
                  <a:pt x="2800871" y="0"/>
                </a:lnTo>
                <a:lnTo>
                  <a:pt x="2800871" y="942939"/>
                </a:lnTo>
                <a:lnTo>
                  <a:pt x="0" y="9429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4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8DB1DCA-55EB-1A92-CCE5-A51C66D8CC59}"/>
              </a:ext>
            </a:extLst>
          </p:cNvPr>
          <p:cNvSpPr txBox="1"/>
          <p:nvPr userDrawn="1"/>
        </p:nvSpPr>
        <p:spPr>
          <a:xfrm>
            <a:off x="9826388" y="0"/>
            <a:ext cx="2365612" cy="70173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E5A428-CC80-BA90-15EB-CFB3ECD66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77894-212D-4126-33D7-4E46E8F7F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0B3DE-9634-DCA9-2027-3A012D76DE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8B2B7FDC-9F13-4E8D-96EF-2B694806A3A6}" type="datetimeFigureOut">
              <a:rPr lang="en-GB" smtClean="0"/>
              <a:pPr/>
              <a:t>24/09/2025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4077C-DF17-F586-2C6E-25213F2938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95ECB-05D3-5F40-396E-DAEB9AA5D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71DB8418-45AD-47F2-8615-F0D6417A1D9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FC906F-6709-705E-FD80-DC9ED483FD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241" y="6064424"/>
            <a:ext cx="1613353" cy="657051"/>
          </a:xfrm>
          <a:prstGeom prst="rect">
            <a:avLst/>
          </a:prstGeom>
        </p:spPr>
      </p:pic>
      <p:sp>
        <p:nvSpPr>
          <p:cNvPr id="10" name="Freeform 12">
            <a:extLst>
              <a:ext uri="{FF2B5EF4-FFF2-40B4-BE49-F238E27FC236}">
                <a16:creationId xmlns:a16="http://schemas.microsoft.com/office/drawing/2014/main" id="{B3F53C75-771E-0996-7DCB-DFEB69855E20}"/>
              </a:ext>
            </a:extLst>
          </p:cNvPr>
          <p:cNvSpPr/>
          <p:nvPr userDrawn="1"/>
        </p:nvSpPr>
        <p:spPr>
          <a:xfrm>
            <a:off x="0" y="6064424"/>
            <a:ext cx="2565779" cy="793576"/>
          </a:xfrm>
          <a:custGeom>
            <a:avLst/>
            <a:gdLst/>
            <a:ahLst/>
            <a:cxnLst/>
            <a:rect l="l" t="t" r="r" b="b"/>
            <a:pathLst>
              <a:path w="2800871" h="942939">
                <a:moveTo>
                  <a:pt x="0" y="0"/>
                </a:moveTo>
                <a:lnTo>
                  <a:pt x="2800871" y="0"/>
                </a:lnTo>
                <a:lnTo>
                  <a:pt x="2800871" y="942939"/>
                </a:lnTo>
                <a:lnTo>
                  <a:pt x="0" y="9429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4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gif"/><Relationship Id="rId17" Type="http://schemas.openxmlformats.org/officeDocument/2006/relationships/image" Target="../media/image28.png"/><Relationship Id="rId2" Type="http://schemas.openxmlformats.org/officeDocument/2006/relationships/image" Target="../media/image13.gif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11" Type="http://schemas.openxmlformats.org/officeDocument/2006/relationships/image" Target="../media/image22.gif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gif"/><Relationship Id="rId1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forms.microsoft.com/e/qcznC4PXWn" TargetMode="Externa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psum.com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BF9CD-CF24-0354-B4A3-3C39C3A81A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App Design: Requirements and Wireframes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419283-3CEF-20BE-46C7-1082ABAF4B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27226" y="5766633"/>
            <a:ext cx="1598990" cy="427689"/>
          </a:xfrm>
        </p:spPr>
        <p:txBody>
          <a:bodyPr/>
          <a:lstStyle/>
          <a:p>
            <a:r>
              <a:rPr lang="en-GB" dirty="0"/>
              <a:t>Lesson 07</a:t>
            </a:r>
          </a:p>
        </p:txBody>
      </p:sp>
    </p:spTree>
    <p:extLst>
      <p:ext uri="{BB962C8B-B14F-4D97-AF65-F5344CB8AC3E}">
        <p14:creationId xmlns:p14="http://schemas.microsoft.com/office/powerpoint/2010/main" val="18186409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2064E-F9C1-4F73-5539-FFEF3846F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Wireframing and Flow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ADE863-FFCB-E969-4BCA-5EDE311FE8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Back to </a:t>
            </a:r>
            <a:r>
              <a:rPr lang="en-US" dirty="0">
                <a:highlight>
                  <a:srgbClr val="FFFF00"/>
                </a:highlight>
              </a:rPr>
              <a:t>an app for students to record exercise activity, track progress with GPS, and share achievements with friends</a:t>
            </a:r>
            <a:endParaRPr lang="en-US" dirty="0"/>
          </a:p>
          <a:p>
            <a:r>
              <a:rPr lang="en-US" dirty="0"/>
              <a:t>Sketch 3–4 wireframes for the given scenario </a:t>
            </a:r>
          </a:p>
          <a:p>
            <a:r>
              <a:rPr lang="en-US" dirty="0"/>
              <a:t>Add annotations:</a:t>
            </a:r>
          </a:p>
          <a:p>
            <a:pPr lvl="1"/>
            <a:r>
              <a:rPr lang="en-US" dirty="0"/>
              <a:t>What each screen does.</a:t>
            </a:r>
          </a:p>
          <a:p>
            <a:pPr lvl="1"/>
            <a:r>
              <a:rPr lang="en-US" dirty="0"/>
              <a:t>What inputs/outputs occur.</a:t>
            </a:r>
          </a:p>
          <a:p>
            <a:pPr lvl="1"/>
            <a:r>
              <a:rPr lang="en-US" dirty="0"/>
              <a:t>Device functions required.</a:t>
            </a:r>
            <a:endParaRPr lang="en-GB" dirty="0"/>
          </a:p>
        </p:txBody>
      </p:sp>
      <p:sp>
        <p:nvSpPr>
          <p:cNvPr id="4" name="Working Independently">
            <a:extLst>
              <a:ext uri="{FF2B5EF4-FFF2-40B4-BE49-F238E27FC236}">
                <a16:creationId xmlns:a16="http://schemas.microsoft.com/office/drawing/2014/main" id="{DB4B6177-002C-FBB7-695B-A83EC93C27EE}"/>
              </a:ext>
            </a:extLst>
          </p:cNvPr>
          <p:cNvSpPr/>
          <p:nvPr/>
        </p:nvSpPr>
        <p:spPr>
          <a:xfrm>
            <a:off x="10015309" y="1551052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Working Independently</a:t>
            </a:r>
          </a:p>
        </p:txBody>
      </p:sp>
      <p:sp>
        <p:nvSpPr>
          <p:cNvPr id="5" name="Minutes display">
            <a:extLst>
              <a:ext uri="{FF2B5EF4-FFF2-40B4-BE49-F238E27FC236}">
                <a16:creationId xmlns:a16="http://schemas.microsoft.com/office/drawing/2014/main" id="{E9AA8584-EB26-4386-E4E6-1B1B0455F8BA}"/>
              </a:ext>
            </a:extLst>
          </p:cNvPr>
          <p:cNvSpPr/>
          <p:nvPr/>
        </p:nvSpPr>
        <p:spPr>
          <a:xfrm>
            <a:off x="10499072" y="2862893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rebuchet MS" panose="020B0603020202020204" pitchFamily="34" charset="0"/>
              </a:rPr>
              <a:t>25 </a:t>
            </a:r>
            <a:r>
              <a:rPr lang="en-US" sz="1800" b="1" dirty="0">
                <a:latin typeface="Trebuchet MS" panose="020B0603020202020204" pitchFamily="34" charset="0"/>
              </a:rPr>
              <a:t>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  <p:pic>
        <p:nvPicPr>
          <p:cNvPr id="7" name="Picture 6" descr="A screenshot of a mobile application&#10;&#10;AI-generated content may be incorrect.">
            <a:extLst>
              <a:ext uri="{FF2B5EF4-FFF2-40B4-BE49-F238E27FC236}">
                <a16:creationId xmlns:a16="http://schemas.microsoft.com/office/drawing/2014/main" id="{73E1B31D-C5E6-F260-A392-513C95C800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2322">
            <a:off x="5325150" y="3966466"/>
            <a:ext cx="1541699" cy="23125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EAA163-F85D-CC0A-7E2B-99077A91C0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953" t="7752" r="35342"/>
          <a:stretch>
            <a:fillRect/>
          </a:stretch>
        </p:blipFill>
        <p:spPr>
          <a:xfrm rot="20839473">
            <a:off x="7702267" y="3879903"/>
            <a:ext cx="1692846" cy="24856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end of task">
            <a:extLst>
              <a:ext uri="{FF2B5EF4-FFF2-40B4-BE49-F238E27FC236}">
                <a16:creationId xmlns:a16="http://schemas.microsoft.com/office/drawing/2014/main" id="{4C02F453-6F92-559C-C1D8-E7BB10701A41}"/>
              </a:ext>
            </a:extLst>
          </p:cNvPr>
          <p:cNvSpPr/>
          <p:nvPr/>
        </p:nvSpPr>
        <p:spPr>
          <a:xfrm>
            <a:off x="893615" y="5470881"/>
            <a:ext cx="3390123" cy="559259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0000"/>
                </a:solidFill>
                <a:latin typeface="Trebuchet MS" panose="020B0603020202020204" pitchFamily="34" charset="0"/>
              </a:rPr>
              <a:t>At the end of the task export as a pdf and email to me</a:t>
            </a:r>
          </a:p>
        </p:txBody>
      </p:sp>
    </p:spTree>
    <p:extLst>
      <p:ext uri="{BB962C8B-B14F-4D97-AF65-F5344CB8AC3E}">
        <p14:creationId xmlns:p14="http://schemas.microsoft.com/office/powerpoint/2010/main" val="3644092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F2E7C-6B4A-9DB5-A34E-551F87487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Have a look at the wireframe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7AFB15-156C-B950-2832-82106746CF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Review against requirements list:</a:t>
            </a:r>
          </a:p>
          <a:p>
            <a:pPr lvl="1"/>
            <a:r>
              <a:rPr lang="en-US" dirty="0"/>
              <a:t>Does it meet user needs?</a:t>
            </a:r>
          </a:p>
          <a:p>
            <a:pPr lvl="1"/>
            <a:r>
              <a:rPr lang="en-US" dirty="0"/>
              <a:t>Are device functions integrated effectively?</a:t>
            </a:r>
          </a:p>
          <a:p>
            <a:pPr lvl="1"/>
            <a:r>
              <a:rPr lang="en-US" dirty="0"/>
              <a:t>Is navigation clear?</a:t>
            </a:r>
          </a:p>
          <a:p>
            <a:r>
              <a:rPr lang="en-US" dirty="0"/>
              <a:t>What design decisions did you make to meet user requirements?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0828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4BB3D-3F40-5636-2582-ACBD1DE88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497DB0-8E85-FA6C-93C3-28ECB0508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Refine wireframes at home, adding navigation and annotations. </a:t>
            </a:r>
          </a:p>
          <a:p>
            <a:r>
              <a:rPr lang="en-US" dirty="0"/>
              <a:t>Export as graphic or take screenshots.</a:t>
            </a:r>
          </a:p>
          <a:p>
            <a:r>
              <a:rPr lang="en-US" dirty="0"/>
              <a:t>Write a short paragraph: “How my design meets user requirements and uses device functions.”</a:t>
            </a:r>
          </a:p>
          <a:p>
            <a:r>
              <a:rPr lang="en-US" dirty="0"/>
              <a:t>Upload to Assignment.</a:t>
            </a:r>
            <a:endParaRPr lang="en-GB" dirty="0"/>
          </a:p>
        </p:txBody>
      </p:sp>
      <p:sp>
        <p:nvSpPr>
          <p:cNvPr id="5" name="Deadline">
            <a:extLst>
              <a:ext uri="{FF2B5EF4-FFF2-40B4-BE49-F238E27FC236}">
                <a16:creationId xmlns:a16="http://schemas.microsoft.com/office/drawing/2014/main" id="{1EEC1A61-B094-FBA4-EB6C-6B30DAE333FE}"/>
              </a:ext>
            </a:extLst>
          </p:cNvPr>
          <p:cNvSpPr/>
          <p:nvPr/>
        </p:nvSpPr>
        <p:spPr>
          <a:xfrm>
            <a:off x="10021380" y="256415"/>
            <a:ext cx="1873045" cy="11145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latin typeface="Trebuchet MS" panose="020B0603020202020204" pitchFamily="34" charset="0"/>
              </a:rPr>
              <a:t>Deadline:</a:t>
            </a:r>
          </a:p>
          <a:p>
            <a:pPr algn="ctr"/>
            <a:r>
              <a:rPr lang="en-GB" dirty="0">
                <a:latin typeface="Trebuchet MS" panose="020B0603020202020204" pitchFamily="34" charset="0"/>
              </a:rPr>
              <a:t>Midnight before next lesson</a:t>
            </a:r>
          </a:p>
        </p:txBody>
      </p:sp>
      <p:pic>
        <p:nvPicPr>
          <p:cNvPr id="4" name="Make it So" descr="a bald man says &quot; make it so &quot; in front of a blurred background">
            <a:extLst>
              <a:ext uri="{FF2B5EF4-FFF2-40B4-BE49-F238E27FC236}">
                <a16:creationId xmlns:a16="http://schemas.microsoft.com/office/drawing/2014/main" id="{14FCE277-649C-E22B-FD02-67B18EE78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6237" y="2106952"/>
            <a:ext cx="1563329" cy="156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04281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xtAppPath">
            <a:extLst>
              <a:ext uri="{FF2B5EF4-FFF2-40B4-BE49-F238E27FC236}">
                <a16:creationId xmlns:a16="http://schemas.microsoft.com/office/drawing/2014/main" id="{329CC674-5B8E-93DE-D7A1-8FB671B4CF6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572000" y="-552894"/>
            <a:ext cx="76200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/>
              <a:t>C:\Windows\System32\calc.exe</a:t>
            </a:r>
            <a:endParaRPr lang="en-GB" dirty="0"/>
          </a:p>
        </p:txBody>
      </p:sp>
      <p:sp>
        <p:nvSpPr>
          <p:cNvPr id="4" name="lblExternalPath">
            <a:extLst>
              <a:ext uri="{FF2B5EF4-FFF2-40B4-BE49-F238E27FC236}">
                <a16:creationId xmlns:a16="http://schemas.microsoft.com/office/drawing/2014/main" id="{5522A7DA-EC73-5147-86F7-B963FFAF269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93135" y="-552894"/>
            <a:ext cx="3593806" cy="3693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/>
              <a:t>External App Path:</a:t>
            </a:r>
            <a:endParaRPr lang="en-GB" dirty="0"/>
          </a:p>
        </p:txBody>
      </p:sp>
      <p:sp>
        <p:nvSpPr>
          <p:cNvPr id="2" name="btnChooseExternalApp">
            <a:hlinkClick r:id="" action="ppaction://macro?name=setExternalProgram"/>
            <a:extLst>
              <a:ext uri="{FF2B5EF4-FFF2-40B4-BE49-F238E27FC236}">
                <a16:creationId xmlns:a16="http://schemas.microsoft.com/office/drawing/2014/main" id="{03D36138-F0B4-56A0-BAEC-43378DFF03F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003065" y="4949170"/>
            <a:ext cx="2030818" cy="79744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entury Gothic" panose="020B0502020202020204" pitchFamily="34" charset="0"/>
              </a:rPr>
              <a:t>Run App</a:t>
            </a:r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50D249-285A-6D63-6DBA-5A6D6FDBAE2E}"/>
              </a:ext>
            </a:extLst>
          </p:cNvPr>
          <p:cNvSpPr txBox="1">
            <a:spLocks/>
          </p:cNvSpPr>
          <p:nvPr/>
        </p:nvSpPr>
        <p:spPr>
          <a:xfrm>
            <a:off x="606056" y="308344"/>
            <a:ext cx="567334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>
                <a:latin typeface="Trebuchet MS" panose="020B0603020202020204" pitchFamily="34" charset="0"/>
              </a:rPr>
              <a:t>External Application</a:t>
            </a:r>
          </a:p>
        </p:txBody>
      </p:sp>
    </p:spTree>
    <p:extLst>
      <p:ext uri="{BB962C8B-B14F-4D97-AF65-F5344CB8AC3E}">
        <p14:creationId xmlns:p14="http://schemas.microsoft.com/office/powerpoint/2010/main" val="3678248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ample Texts">
            <a:extLst>
              <a:ext uri="{FF2B5EF4-FFF2-40B4-BE49-F238E27FC236}">
                <a16:creationId xmlns:a16="http://schemas.microsoft.com/office/drawing/2014/main" id="{788E3DC4-B8DA-B2E7-D566-B2EB498CB3B4}"/>
              </a:ext>
            </a:extLst>
          </p:cNvPr>
          <p:cNvSpPr>
            <a:spLocks/>
          </p:cNvSpPr>
          <p:nvPr/>
        </p:nvSpPr>
        <p:spPr>
          <a:xfrm>
            <a:off x="246632" y="215493"/>
            <a:ext cx="4250940" cy="1282889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entury Gothic"/>
              <a:buNone/>
            </a:pPr>
            <a:r>
              <a:rPr lang="en-GB" sz="4800" b="1" i="0" u="none" strike="noStrike" cap="none" dirty="0">
                <a:solidFill>
                  <a:srgbClr val="000000"/>
                </a:solidFill>
                <a:latin typeface="Trebuchet MS" panose="020B0603020202020204" pitchFamily="34" charset="0"/>
                <a:ea typeface="Century Gothic"/>
                <a:cs typeface="Century Gothic"/>
                <a:sym typeface="Century Gothic"/>
              </a:rPr>
              <a:t>Sample Texts</a:t>
            </a:r>
            <a:endParaRPr sz="1800" b="1" i="0" u="none" strike="noStrike" cap="none" dirty="0">
              <a:solidFill>
                <a:srgbClr val="000000"/>
              </a:solidFill>
              <a:latin typeface="Trebuchet MS" panose="020B0603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" name="Please Log In (Red)">
            <a:extLst>
              <a:ext uri="{FF2B5EF4-FFF2-40B4-BE49-F238E27FC236}">
                <a16:creationId xmlns:a16="http://schemas.microsoft.com/office/drawing/2014/main" id="{EDC1AEAA-040D-03B9-0A9A-3CED76C064C6}"/>
              </a:ext>
            </a:extLst>
          </p:cNvPr>
          <p:cNvSpPr txBox="1"/>
          <p:nvPr/>
        </p:nvSpPr>
        <p:spPr>
          <a:xfrm>
            <a:off x="246632" y="2545128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Trebuchet MS" panose="020B0603020202020204" pitchFamily="34" charset="0"/>
              </a:rPr>
              <a:t>PLEASE LOG IN</a:t>
            </a:r>
          </a:p>
        </p:txBody>
      </p:sp>
      <p:sp>
        <p:nvSpPr>
          <p:cNvPr id="7" name="Please Log In (Green)">
            <a:extLst>
              <a:ext uri="{FF2B5EF4-FFF2-40B4-BE49-F238E27FC236}">
                <a16:creationId xmlns:a16="http://schemas.microsoft.com/office/drawing/2014/main" id="{5FCC4698-8CBC-9518-5D09-A14E6CC1E299}"/>
              </a:ext>
            </a:extLst>
          </p:cNvPr>
          <p:cNvSpPr txBox="1"/>
          <p:nvPr/>
        </p:nvSpPr>
        <p:spPr>
          <a:xfrm>
            <a:off x="252306" y="2914460"/>
            <a:ext cx="2425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B050"/>
                </a:solidFill>
                <a:latin typeface="Trebuchet MS" panose="020B0603020202020204" pitchFamily="34" charset="0"/>
              </a:rPr>
              <a:t>PLEASE LOG IN </a:t>
            </a:r>
          </a:p>
        </p:txBody>
      </p:sp>
      <p:sp>
        <p:nvSpPr>
          <p:cNvPr id="2" name="True / False:">
            <a:extLst>
              <a:ext uri="{FF2B5EF4-FFF2-40B4-BE49-F238E27FC236}">
                <a16:creationId xmlns:a16="http://schemas.microsoft.com/office/drawing/2014/main" id="{A9215A17-B260-8337-4537-2045399246C2}"/>
              </a:ext>
            </a:extLst>
          </p:cNvPr>
          <p:cNvSpPr txBox="1"/>
          <p:nvPr/>
        </p:nvSpPr>
        <p:spPr>
          <a:xfrm>
            <a:off x="246632" y="2094613"/>
            <a:ext cx="1978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latin typeface="Trebuchet MS" panose="020B0603020202020204" pitchFamily="34" charset="0"/>
              </a:rPr>
              <a:t>True / False:</a:t>
            </a:r>
          </a:p>
        </p:txBody>
      </p:sp>
      <p:sp>
        <p:nvSpPr>
          <p:cNvPr id="5" name="DO NOT USE">
            <a:extLst>
              <a:ext uri="{FF2B5EF4-FFF2-40B4-BE49-F238E27FC236}">
                <a16:creationId xmlns:a16="http://schemas.microsoft.com/office/drawing/2014/main" id="{650BC6C0-EDBB-FC13-C3D6-3F6152CEE4D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009239" y="4678678"/>
            <a:ext cx="18851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Do not delete this slide nor move it from the second last slide in the deck</a:t>
            </a:r>
          </a:p>
        </p:txBody>
      </p:sp>
    </p:spTree>
    <p:extLst>
      <p:ext uri="{BB962C8B-B14F-4D97-AF65-F5344CB8AC3E}">
        <p14:creationId xmlns:p14="http://schemas.microsoft.com/office/powerpoint/2010/main" val="36565211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Make it So" descr="a bald man says &quot; make it so &quot; in front of a blurred background">
            <a:extLst>
              <a:ext uri="{FF2B5EF4-FFF2-40B4-BE49-F238E27FC236}">
                <a16:creationId xmlns:a16="http://schemas.microsoft.com/office/drawing/2014/main" id="{0E9C3023-93DD-51A1-33A9-C73AACE46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831" y="3709610"/>
            <a:ext cx="1563329" cy="156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ote this down">
            <a:extLst>
              <a:ext uri="{FF2B5EF4-FFF2-40B4-BE49-F238E27FC236}">
                <a16:creationId xmlns:a16="http://schemas.microsoft.com/office/drawing/2014/main" id="{FEDFFF18-ABA5-B1C7-FFE9-A2BCDFC37B9F}"/>
              </a:ext>
            </a:extLst>
          </p:cNvPr>
          <p:cNvSpPr/>
          <p:nvPr/>
        </p:nvSpPr>
        <p:spPr>
          <a:xfrm>
            <a:off x="10021504" y="24912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  <p:sp>
        <p:nvSpPr>
          <p:cNvPr id="8" name="Working Independently">
            <a:extLst>
              <a:ext uri="{FF2B5EF4-FFF2-40B4-BE49-F238E27FC236}">
                <a16:creationId xmlns:a16="http://schemas.microsoft.com/office/drawing/2014/main" id="{458CC26D-D628-2081-072C-7EE832EA8BF7}"/>
              </a:ext>
            </a:extLst>
          </p:cNvPr>
          <p:cNvSpPr/>
          <p:nvPr/>
        </p:nvSpPr>
        <p:spPr>
          <a:xfrm>
            <a:off x="10015309" y="1551052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Working Independently</a:t>
            </a:r>
          </a:p>
        </p:txBody>
      </p:sp>
      <p:sp>
        <p:nvSpPr>
          <p:cNvPr id="10" name="In small groups">
            <a:extLst>
              <a:ext uri="{FF2B5EF4-FFF2-40B4-BE49-F238E27FC236}">
                <a16:creationId xmlns:a16="http://schemas.microsoft.com/office/drawing/2014/main" id="{B71A90BC-314D-A74B-5B81-EC87BDF82085}"/>
              </a:ext>
            </a:extLst>
          </p:cNvPr>
          <p:cNvSpPr/>
          <p:nvPr/>
        </p:nvSpPr>
        <p:spPr>
          <a:xfrm>
            <a:off x="10009237" y="1551051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In small groups</a:t>
            </a:r>
          </a:p>
        </p:txBody>
      </p:sp>
      <p:sp>
        <p:nvSpPr>
          <p:cNvPr id="11" name="In pairs">
            <a:extLst>
              <a:ext uri="{FF2B5EF4-FFF2-40B4-BE49-F238E27FC236}">
                <a16:creationId xmlns:a16="http://schemas.microsoft.com/office/drawing/2014/main" id="{9EEA8949-7B8D-7369-71F6-BDF80319DDE1}"/>
              </a:ext>
            </a:extLst>
          </p:cNvPr>
          <p:cNvSpPr/>
          <p:nvPr/>
        </p:nvSpPr>
        <p:spPr>
          <a:xfrm>
            <a:off x="10009238" y="1559265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In pairs</a:t>
            </a:r>
          </a:p>
        </p:txBody>
      </p:sp>
      <p:sp>
        <p:nvSpPr>
          <p:cNvPr id="3" name="Deadline">
            <a:extLst>
              <a:ext uri="{FF2B5EF4-FFF2-40B4-BE49-F238E27FC236}">
                <a16:creationId xmlns:a16="http://schemas.microsoft.com/office/drawing/2014/main" id="{EA1BB79D-A724-1E52-AB58-F7EB19A482A6}"/>
              </a:ext>
            </a:extLst>
          </p:cNvPr>
          <p:cNvSpPr/>
          <p:nvPr/>
        </p:nvSpPr>
        <p:spPr>
          <a:xfrm>
            <a:off x="10021380" y="256415"/>
            <a:ext cx="1873045" cy="11145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latin typeface="Trebuchet MS" panose="020B0603020202020204" pitchFamily="34" charset="0"/>
              </a:rPr>
              <a:t>Deadline:</a:t>
            </a:r>
          </a:p>
          <a:p>
            <a:pPr algn="ctr"/>
            <a:r>
              <a:rPr lang="en-GB" dirty="0">
                <a:latin typeface="Trebuchet MS" panose="020B0603020202020204" pitchFamily="34" charset="0"/>
              </a:rPr>
              <a:t>Midnight before next lesson</a:t>
            </a:r>
          </a:p>
        </p:txBody>
      </p:sp>
      <p:pic>
        <p:nvPicPr>
          <p:cNvPr id="28" name="Thumbs Up or Down" descr="A green and red circle with a thumbs up and a thumbs up symbol&#10;&#10;AI-generated content may be incorrect.">
            <a:extLst>
              <a:ext uri="{FF2B5EF4-FFF2-40B4-BE49-F238E27FC236}">
                <a16:creationId xmlns:a16="http://schemas.microsoft.com/office/drawing/2014/main" id="{0CDFB289-5B92-145B-C1EC-0AC8B9649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017" y="2695814"/>
            <a:ext cx="1279312" cy="601277"/>
          </a:xfrm>
          <a:prstGeom prst="rect">
            <a:avLst/>
          </a:prstGeom>
        </p:spPr>
      </p:pic>
      <p:pic>
        <p:nvPicPr>
          <p:cNvPr id="33" name="Tick in a Box" descr="A black check mark in a square&#10;&#10;AI-generated content may be incorrect.">
            <a:extLst>
              <a:ext uri="{FF2B5EF4-FFF2-40B4-BE49-F238E27FC236}">
                <a16:creationId xmlns:a16="http://schemas.microsoft.com/office/drawing/2014/main" id="{7B0336BB-B29D-8765-B441-F021B9DA8D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932" y="2428425"/>
            <a:ext cx="1058400" cy="1058400"/>
          </a:xfrm>
          <a:prstGeom prst="rect">
            <a:avLst/>
          </a:prstGeom>
        </p:spPr>
      </p:pic>
      <p:pic>
        <p:nvPicPr>
          <p:cNvPr id="35" name="Success Kid" descr="A baby on the beach&#10;&#10;AI-generated content may be incorrect.">
            <a:extLst>
              <a:ext uri="{FF2B5EF4-FFF2-40B4-BE49-F238E27FC236}">
                <a16:creationId xmlns:a16="http://schemas.microsoft.com/office/drawing/2014/main" id="{E4D082DD-0B73-DBB5-08F6-D65C977BB5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4950" y="83865"/>
            <a:ext cx="2458425" cy="1558157"/>
          </a:xfrm>
          <a:prstGeom prst="rect">
            <a:avLst/>
          </a:prstGeom>
        </p:spPr>
      </p:pic>
      <p:sp>
        <p:nvSpPr>
          <p:cNvPr id="38" name="Minutes display">
            <a:extLst>
              <a:ext uri="{FF2B5EF4-FFF2-40B4-BE49-F238E27FC236}">
                <a16:creationId xmlns:a16="http://schemas.microsoft.com/office/drawing/2014/main" id="{0AD693B3-BBD6-65D6-C6ED-AD104C1002EC}"/>
              </a:ext>
            </a:extLst>
          </p:cNvPr>
          <p:cNvSpPr/>
          <p:nvPr/>
        </p:nvSpPr>
        <p:spPr>
          <a:xfrm>
            <a:off x="10036956" y="984932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latin typeface="Trebuchet MS" panose="020B0603020202020204" pitchFamily="34" charset="0"/>
              </a:rPr>
              <a:t>Xmins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  <p:sp>
        <p:nvSpPr>
          <p:cNvPr id="108" name="Big Box Title"/>
          <p:cNvSpPr/>
          <p:nvPr/>
        </p:nvSpPr>
        <p:spPr>
          <a:xfrm>
            <a:off x="352957" y="83866"/>
            <a:ext cx="3096948" cy="1282889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entury Gothic"/>
              <a:buNone/>
            </a:pPr>
            <a:r>
              <a:rPr lang="en-GB" sz="4800" b="1" i="0" u="none" strike="noStrike" cap="none" dirty="0">
                <a:solidFill>
                  <a:srgbClr val="000000"/>
                </a:solidFill>
                <a:latin typeface="Trebuchet MS" panose="020B0603020202020204" pitchFamily="34" charset="0"/>
                <a:ea typeface="Century Gothic"/>
                <a:cs typeface="Century Gothic"/>
                <a:sym typeface="Century Gothic"/>
              </a:rPr>
              <a:t>&lt;title&gt;</a:t>
            </a:r>
            <a:endParaRPr sz="1800" b="1" i="0" u="none" strike="noStrike" cap="none" dirty="0">
              <a:solidFill>
                <a:srgbClr val="000000"/>
              </a:solidFill>
              <a:latin typeface="Trebuchet MS" panose="020B0603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" name="Stop Sign" descr="A red stop sign with white text&#10;&#10;AI-generated content may be incorrect.">
            <a:extLst>
              <a:ext uri="{FF2B5EF4-FFF2-40B4-BE49-F238E27FC236}">
                <a16:creationId xmlns:a16="http://schemas.microsoft.com/office/drawing/2014/main" id="{058022F8-87D3-14A3-27F3-52B2D7FB21A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09" y="3486825"/>
            <a:ext cx="1349079" cy="1349079"/>
          </a:xfrm>
          <a:prstGeom prst="rect">
            <a:avLst/>
          </a:prstGeom>
        </p:spPr>
      </p:pic>
      <p:pic>
        <p:nvPicPr>
          <p:cNvPr id="9" name="Exit Ticket" descr="A green sign with a person running&#10;&#10;AI-generated content may be incorrect.">
            <a:extLst>
              <a:ext uri="{FF2B5EF4-FFF2-40B4-BE49-F238E27FC236}">
                <a16:creationId xmlns:a16="http://schemas.microsoft.com/office/drawing/2014/main" id="{D5A9A3EE-CBF2-8070-F036-34C3F54F30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5" t="27142" r="7934" b="27368"/>
          <a:stretch/>
        </p:blipFill>
        <p:spPr>
          <a:xfrm>
            <a:off x="7277616" y="1608771"/>
            <a:ext cx="2384175" cy="1292363"/>
          </a:xfrm>
          <a:prstGeom prst="rect">
            <a:avLst/>
          </a:prstGeom>
        </p:spPr>
      </p:pic>
      <p:pic>
        <p:nvPicPr>
          <p:cNvPr id="18" name="Prohibited Sign" descr="A red circle with a black background&#10;&#10;AI-generated content may be incorrect.">
            <a:extLst>
              <a:ext uri="{FF2B5EF4-FFF2-40B4-BE49-F238E27FC236}">
                <a16:creationId xmlns:a16="http://schemas.microsoft.com/office/drawing/2014/main" id="{F59697D5-006B-EDEE-8834-7C282FF0E6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810" y="3574759"/>
            <a:ext cx="1214643" cy="1214643"/>
          </a:xfrm>
          <a:prstGeom prst="rect">
            <a:avLst/>
          </a:prstGeom>
        </p:spPr>
      </p:pic>
      <p:pic>
        <p:nvPicPr>
          <p:cNvPr id="49" name="True or False Gif" descr="A person in a suit with his hands out&#10;&#10;AI-generated content may be incorrect.">
            <a:extLst>
              <a:ext uri="{FF2B5EF4-FFF2-40B4-BE49-F238E27FC236}">
                <a16:creationId xmlns:a16="http://schemas.microsoft.com/office/drawing/2014/main" id="{AF9BB866-BB17-896C-1035-0B31A7869B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75536" y="5503388"/>
            <a:ext cx="1763996" cy="1179672"/>
          </a:xfrm>
          <a:prstGeom prst="rect">
            <a:avLst/>
          </a:prstGeom>
        </p:spPr>
      </p:pic>
      <p:pic>
        <p:nvPicPr>
          <p:cNvPr id="51" name="DIT" descr="A group of people studying in a classroom&#10;&#10;AI-generated content may be incorrect.">
            <a:extLst>
              <a:ext uri="{FF2B5EF4-FFF2-40B4-BE49-F238E27FC236}">
                <a16:creationId xmlns:a16="http://schemas.microsoft.com/office/drawing/2014/main" id="{3A2F6A2D-2287-3944-E172-BEE7F046BA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868" y="2698717"/>
            <a:ext cx="1792557" cy="1792557"/>
          </a:xfrm>
          <a:prstGeom prst="rect">
            <a:avLst/>
          </a:prstGeom>
        </p:spPr>
      </p:pic>
      <p:pic>
        <p:nvPicPr>
          <p:cNvPr id="55" name="Matrix Cascade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19D26DFE-F2E2-BD62-2694-9D03898D10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536" y="3685700"/>
            <a:ext cx="1954411" cy="1563529"/>
          </a:xfrm>
          <a:prstGeom prst="rect">
            <a:avLst/>
          </a:prstGeom>
        </p:spPr>
      </p:pic>
      <p:pic>
        <p:nvPicPr>
          <p:cNvPr id="57" name="Excellent gif from Wayne's World" descr="A person wearing a hat and giving a thumbs up&#10;&#10;AI-generated content may be incorrect.">
            <a:extLst>
              <a:ext uri="{FF2B5EF4-FFF2-40B4-BE49-F238E27FC236}">
                <a16:creationId xmlns:a16="http://schemas.microsoft.com/office/drawing/2014/main" id="{B746DD0F-5CE7-217D-EFBE-F6C901340C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020" y="5503389"/>
            <a:ext cx="2144856" cy="1179671"/>
          </a:xfrm>
          <a:prstGeom prst="rect">
            <a:avLst/>
          </a:prstGeom>
        </p:spPr>
      </p:pic>
      <p:pic>
        <p:nvPicPr>
          <p:cNvPr id="5" name="Item 1" descr="A red number in a circle&#10;&#10;AI-generated content may be incorrect.">
            <a:extLst>
              <a:ext uri="{FF2B5EF4-FFF2-40B4-BE49-F238E27FC236}">
                <a16:creationId xmlns:a16="http://schemas.microsoft.com/office/drawing/2014/main" id="{685B99DE-59ED-EB93-8231-68498B45506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708" y="2497620"/>
            <a:ext cx="931479" cy="997663"/>
          </a:xfrm>
          <a:prstGeom prst="rect">
            <a:avLst/>
          </a:prstGeom>
        </p:spPr>
      </p:pic>
      <p:pic>
        <p:nvPicPr>
          <p:cNvPr id="25" name="Item 2" descr="A red number in a circle&#10;&#10;AI-generated content may be incorrect.">
            <a:extLst>
              <a:ext uri="{FF2B5EF4-FFF2-40B4-BE49-F238E27FC236}">
                <a16:creationId xmlns:a16="http://schemas.microsoft.com/office/drawing/2014/main" id="{2ADDC43F-2D33-DD85-BD35-D9B545E9ADE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235" y="2561112"/>
            <a:ext cx="971820" cy="934171"/>
          </a:xfrm>
          <a:prstGeom prst="rect">
            <a:avLst/>
          </a:prstGeom>
        </p:spPr>
      </p:pic>
      <p:pic>
        <p:nvPicPr>
          <p:cNvPr id="29" name="Item 3" descr="A red circle with a number on it&#10;&#10;AI-generated content may be incorrect.">
            <a:extLst>
              <a:ext uri="{FF2B5EF4-FFF2-40B4-BE49-F238E27FC236}">
                <a16:creationId xmlns:a16="http://schemas.microsoft.com/office/drawing/2014/main" id="{643E61EF-B159-AACC-5EAC-683372A7883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418" y="2561112"/>
            <a:ext cx="971820" cy="933399"/>
          </a:xfrm>
          <a:prstGeom prst="rect">
            <a:avLst/>
          </a:prstGeom>
        </p:spPr>
      </p:pic>
      <p:pic>
        <p:nvPicPr>
          <p:cNvPr id="15" name="Education Journey" descr="A cartoon of a person looking at a child&#10;&#10;AI-generated content may be incorrect.">
            <a:extLst>
              <a:ext uri="{FF2B5EF4-FFF2-40B4-BE49-F238E27FC236}">
                <a16:creationId xmlns:a16="http://schemas.microsoft.com/office/drawing/2014/main" id="{4DB55384-F2E2-9AEE-E889-7AF3129F11C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708" y="145486"/>
            <a:ext cx="2331725" cy="1572771"/>
          </a:xfrm>
          <a:prstGeom prst="rect">
            <a:avLst/>
          </a:prstGeom>
        </p:spPr>
      </p:pic>
      <p:pic>
        <p:nvPicPr>
          <p:cNvPr id="41" name="Teaching Coding" descr="A group of people sitting around a table with laptops&#10;&#10;AI-generated content may be incorrect.">
            <a:extLst>
              <a:ext uri="{FF2B5EF4-FFF2-40B4-BE49-F238E27FC236}">
                <a16:creationId xmlns:a16="http://schemas.microsoft.com/office/drawing/2014/main" id="{B75AFC48-94EF-866A-A5EF-DDD662B108E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90607" y="5478743"/>
            <a:ext cx="1806476" cy="1204317"/>
          </a:xfrm>
          <a:prstGeom prst="rect">
            <a:avLst/>
          </a:prstGeom>
        </p:spPr>
      </p:pic>
      <p:pic>
        <p:nvPicPr>
          <p:cNvPr id="36" name="Buried under your work" descr="A person sitting at a desk with a stack of papers&#10;&#10;AI-generated content may be incorrect.">
            <a:extLst>
              <a:ext uri="{FF2B5EF4-FFF2-40B4-BE49-F238E27FC236}">
                <a16:creationId xmlns:a16="http://schemas.microsoft.com/office/drawing/2014/main" id="{9F34D4A5-155B-5AAD-870D-FAC8701CB81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691911" y="3685008"/>
            <a:ext cx="1705171" cy="1136781"/>
          </a:xfrm>
          <a:prstGeom prst="rect">
            <a:avLst/>
          </a:prstGeom>
        </p:spPr>
      </p:pic>
      <p:pic>
        <p:nvPicPr>
          <p:cNvPr id="7" name="Teaching Coding" descr="A group of people sitting around a table with laptops&#10;&#10;AI-generated content may be incorrect.">
            <a:extLst>
              <a:ext uri="{FF2B5EF4-FFF2-40B4-BE49-F238E27FC236}">
                <a16:creationId xmlns:a16="http://schemas.microsoft.com/office/drawing/2014/main" id="{CB5605B5-8707-409C-F55B-26F3B04CBBF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743007" y="5631143"/>
            <a:ext cx="1806476" cy="1204317"/>
          </a:xfrm>
          <a:prstGeom prst="rect">
            <a:avLst/>
          </a:prstGeom>
        </p:spPr>
      </p:pic>
      <p:sp>
        <p:nvSpPr>
          <p:cNvPr id="6" name="DO NOT USE">
            <a:extLst>
              <a:ext uri="{FF2B5EF4-FFF2-40B4-BE49-F238E27FC236}">
                <a16:creationId xmlns:a16="http://schemas.microsoft.com/office/drawing/2014/main" id="{5B144F06-2573-A210-78F1-BF991F951080}"/>
              </a:ext>
            </a:extLst>
          </p:cNvPr>
          <p:cNvSpPr txBox="1"/>
          <p:nvPr/>
        </p:nvSpPr>
        <p:spPr>
          <a:xfrm>
            <a:off x="10009239" y="4678678"/>
            <a:ext cx="18851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Do not delete this slide nor move it from the second last slide in the deck</a:t>
            </a:r>
          </a:p>
        </p:txBody>
      </p:sp>
    </p:spTree>
    <p:extLst>
      <p:ext uri="{BB962C8B-B14F-4D97-AF65-F5344CB8AC3E}">
        <p14:creationId xmlns:p14="http://schemas.microsoft.com/office/powerpoint/2010/main" val="1864880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A8338-1F6A-18B9-DD59-55A89BCF2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Recall from last lesson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BE340F-1537-1DD8-A4C0-90C99D913A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>
                <a:hlinkClick r:id="rId2"/>
              </a:rPr>
              <a:t>https://forms.microsoft.com/e/qcznC4PXWn</a:t>
            </a:r>
            <a:r>
              <a:rPr lang="en-GB"/>
              <a:t> </a:t>
            </a:r>
            <a:endParaRPr lang="en-GB" dirty="0"/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An email should by now have arrived with the link attached.</a:t>
            </a:r>
          </a:p>
        </p:txBody>
      </p:sp>
    </p:spTree>
    <p:extLst>
      <p:ext uri="{BB962C8B-B14F-4D97-AF65-F5344CB8AC3E}">
        <p14:creationId xmlns:p14="http://schemas.microsoft.com/office/powerpoint/2010/main" val="1644293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DA33A-CB7F-85DA-C063-D8DCC2BD3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Spot the Requirement</a:t>
            </a:r>
          </a:p>
        </p:txBody>
      </p:sp>
      <p:sp>
        <p:nvSpPr>
          <p:cNvPr id="4" name="question">
            <a:extLst>
              <a:ext uri="{FF2B5EF4-FFF2-40B4-BE49-F238E27FC236}">
                <a16:creationId xmlns:a16="http://schemas.microsoft.com/office/drawing/2014/main" id="{2A150F94-6436-4379-3666-DBC488CEF6A9}"/>
              </a:ext>
            </a:extLst>
          </p:cNvPr>
          <p:cNvSpPr/>
          <p:nvPr/>
        </p:nvSpPr>
        <p:spPr>
          <a:xfrm>
            <a:off x="10031067" y="1748667"/>
            <a:ext cx="1947672" cy="1563624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0000"/>
                </a:solidFill>
                <a:latin typeface="Trebuchet MS" panose="020B0603020202020204" pitchFamily="34" charset="0"/>
              </a:rPr>
              <a:t>What inputs/outputs are needed?</a:t>
            </a:r>
          </a:p>
        </p:txBody>
      </p:sp>
      <p:sp>
        <p:nvSpPr>
          <p:cNvPr id="5" name="question">
            <a:extLst>
              <a:ext uri="{FF2B5EF4-FFF2-40B4-BE49-F238E27FC236}">
                <a16:creationId xmlns:a16="http://schemas.microsoft.com/office/drawing/2014/main" id="{31CDE84B-F621-4CBE-D506-870B43048DC4}"/>
              </a:ext>
            </a:extLst>
          </p:cNvPr>
          <p:cNvSpPr/>
          <p:nvPr/>
        </p:nvSpPr>
        <p:spPr>
          <a:xfrm>
            <a:off x="10031067" y="3670874"/>
            <a:ext cx="1947672" cy="1563624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0000"/>
                </a:solidFill>
                <a:latin typeface="Trebuchet MS" panose="020B0603020202020204" pitchFamily="34" charset="0"/>
              </a:rPr>
              <a:t>Which device features are being used?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0529B5C-CC0A-29DF-F934-95FA31A99F28}"/>
              </a:ext>
            </a:extLst>
          </p:cNvPr>
          <p:cNvGrpSpPr/>
          <p:nvPr/>
        </p:nvGrpSpPr>
        <p:grpSpPr>
          <a:xfrm>
            <a:off x="328030" y="1425678"/>
            <a:ext cx="3604777" cy="3455334"/>
            <a:chOff x="455849" y="1366684"/>
            <a:chExt cx="3604777" cy="3455334"/>
          </a:xfrm>
        </p:grpSpPr>
        <p:pic>
          <p:nvPicPr>
            <p:cNvPr id="8" name="Picture 7" descr="A screenshot of a phone&#10;&#10;AI-generated content may be incorrect.">
              <a:extLst>
                <a:ext uri="{FF2B5EF4-FFF2-40B4-BE49-F238E27FC236}">
                  <a16:creationId xmlns:a16="http://schemas.microsoft.com/office/drawing/2014/main" id="{5F2F460E-7EC4-EB9A-3E6D-0E15BAEC7C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849" y="1366684"/>
              <a:ext cx="3604777" cy="320104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F2D443-5369-C677-D0B8-07BC724BC128}"/>
                </a:ext>
              </a:extLst>
            </p:cNvPr>
            <p:cNvSpPr txBox="1"/>
            <p:nvPr/>
          </p:nvSpPr>
          <p:spPr>
            <a:xfrm>
              <a:off x="1376516" y="4452686"/>
              <a:ext cx="14895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Trebuchet MS" panose="020B0603020202020204" pitchFamily="34" charset="0"/>
                </a:rPr>
                <a:t>Google Maps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91631A9-0074-F70D-5301-5E10D926ABAE}"/>
              </a:ext>
            </a:extLst>
          </p:cNvPr>
          <p:cNvGrpSpPr/>
          <p:nvPr/>
        </p:nvGrpSpPr>
        <p:grpSpPr>
          <a:xfrm>
            <a:off x="4023138" y="1472407"/>
            <a:ext cx="1766354" cy="3408605"/>
            <a:chOff x="4853474" y="1466787"/>
            <a:chExt cx="1766354" cy="340860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CBC638F-9E8A-CCFB-8191-7BE4D9594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35858" r="36787"/>
            <a:stretch>
              <a:fillRect/>
            </a:stretch>
          </p:blipFill>
          <p:spPr>
            <a:xfrm>
              <a:off x="4853474" y="1466787"/>
              <a:ext cx="1766354" cy="311882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896A3A8-9C4B-4630-54B9-F86CF6F0E7CC}"/>
                </a:ext>
              </a:extLst>
            </p:cNvPr>
            <p:cNvSpPr txBox="1"/>
            <p:nvPr/>
          </p:nvSpPr>
          <p:spPr>
            <a:xfrm>
              <a:off x="5198715" y="4506060"/>
              <a:ext cx="10758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Trebuchet MS" panose="020B0603020202020204" pitchFamily="34" charset="0"/>
                </a:rPr>
                <a:t>Duolingo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BFD59B2-393D-642A-FC14-DEDFFBEF93C7}"/>
              </a:ext>
            </a:extLst>
          </p:cNvPr>
          <p:cNvGrpSpPr/>
          <p:nvPr/>
        </p:nvGrpSpPr>
        <p:grpSpPr>
          <a:xfrm>
            <a:off x="6048864" y="1458668"/>
            <a:ext cx="3636962" cy="3501894"/>
            <a:chOff x="6048864" y="1458668"/>
            <a:chExt cx="3636962" cy="3501894"/>
          </a:xfrm>
        </p:grpSpPr>
        <p:pic>
          <p:nvPicPr>
            <p:cNvPr id="17" name="Picture 16" descr="A screenshot of a cell phone&#10;&#10;AI-generated content may be incorrect.">
              <a:extLst>
                <a:ext uri="{FF2B5EF4-FFF2-40B4-BE49-F238E27FC236}">
                  <a16:creationId xmlns:a16="http://schemas.microsoft.com/office/drawing/2014/main" id="{739CCF96-5A8A-EE54-0166-FF44AF29D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8864" y="1458668"/>
              <a:ext cx="3636962" cy="3135061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C7F11F6-C2A4-F750-AA3D-DE95D4BAE439}"/>
                </a:ext>
              </a:extLst>
            </p:cNvPr>
            <p:cNvSpPr txBox="1"/>
            <p:nvPr/>
          </p:nvSpPr>
          <p:spPr>
            <a:xfrm>
              <a:off x="7266860" y="4591230"/>
              <a:ext cx="1200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Trebuchet MS" panose="020B0603020202020204" pitchFamily="34" charset="0"/>
                </a:rPr>
                <a:t>Instagram</a:t>
              </a:r>
            </a:p>
          </p:txBody>
        </p:sp>
      </p:grpSp>
      <p:sp>
        <p:nvSpPr>
          <p:cNvPr id="20" name="design">
            <a:extLst>
              <a:ext uri="{FF2B5EF4-FFF2-40B4-BE49-F238E27FC236}">
                <a16:creationId xmlns:a16="http://schemas.microsoft.com/office/drawing/2014/main" id="{F815E892-5DC6-A14B-59C5-49F3EB4767E9}"/>
              </a:ext>
            </a:extLst>
          </p:cNvPr>
          <p:cNvSpPr/>
          <p:nvPr/>
        </p:nvSpPr>
        <p:spPr>
          <a:xfrm>
            <a:off x="3115016" y="6046838"/>
            <a:ext cx="5867695" cy="582583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0000"/>
                </a:solidFill>
                <a:latin typeface="Trebuchet MS" panose="020B0603020202020204" pitchFamily="34" charset="0"/>
              </a:rPr>
              <a:t>It is often requirements drive design</a:t>
            </a:r>
          </a:p>
        </p:txBody>
      </p:sp>
    </p:spTree>
    <p:extLst>
      <p:ext uri="{BB962C8B-B14F-4D97-AF65-F5344CB8AC3E}">
        <p14:creationId xmlns:p14="http://schemas.microsoft.com/office/powerpoint/2010/main" val="2250316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764C5-071B-FFFA-6E13-D8869F2D0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Requirements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5BA2D2-6FD2-9CD0-1407-0A343E624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Device capabilities </a:t>
            </a:r>
          </a:p>
          <a:p>
            <a:pPr lvl="1"/>
            <a:r>
              <a:rPr lang="en-GB" dirty="0"/>
              <a:t>camera, GPS, accelerometer.</a:t>
            </a:r>
          </a:p>
          <a:p>
            <a:r>
              <a:rPr lang="en-GB" dirty="0"/>
              <a:t>Inputs </a:t>
            </a:r>
          </a:p>
          <a:p>
            <a:pPr lvl="1"/>
            <a:r>
              <a:rPr lang="en-GB" dirty="0"/>
              <a:t>touch gestures, voice, timed events.</a:t>
            </a:r>
          </a:p>
          <a:p>
            <a:r>
              <a:rPr lang="en-GB" dirty="0"/>
              <a:t>Outputs </a:t>
            </a:r>
          </a:p>
          <a:p>
            <a:pPr lvl="1"/>
            <a:r>
              <a:rPr lang="en-GB" dirty="0"/>
              <a:t>video, sound, vibration, notifications.</a:t>
            </a:r>
          </a:p>
          <a:p>
            <a:r>
              <a:rPr lang="en-GB" dirty="0"/>
              <a:t>User needs </a:t>
            </a:r>
          </a:p>
          <a:p>
            <a:pPr lvl="1"/>
            <a:r>
              <a:rPr lang="en-GB" dirty="0"/>
              <a:t>accessibility, location services, productivity.</a:t>
            </a:r>
          </a:p>
          <a:p>
            <a:r>
              <a:rPr lang="en-GB" dirty="0"/>
              <a:t>Constraints </a:t>
            </a:r>
          </a:p>
          <a:p>
            <a:pPr lvl="1"/>
            <a:r>
              <a:rPr lang="en-GB" dirty="0"/>
              <a:t>permissions, time, platform.</a:t>
            </a:r>
          </a:p>
        </p:txBody>
      </p:sp>
    </p:spTree>
    <p:extLst>
      <p:ext uri="{BB962C8B-B14F-4D97-AF65-F5344CB8AC3E}">
        <p14:creationId xmlns:p14="http://schemas.microsoft.com/office/powerpoint/2010/main" val="3321525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BCEAE-36ED-315C-EE55-7D3D2E54B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Example: School Trip App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84814-9097-6AC9-516A-69BC75DE5D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3221613"/>
            <a:ext cx="3168665" cy="2004911"/>
          </a:xfrm>
        </p:spPr>
        <p:txBody>
          <a:bodyPr>
            <a:normAutofit lnSpcReduction="10000"/>
          </a:bodyPr>
          <a:lstStyle/>
          <a:p>
            <a:r>
              <a:rPr lang="en-GB" dirty="0"/>
              <a:t>Identify what’s needed to plan and track a College trip safely.</a:t>
            </a:r>
          </a:p>
        </p:txBody>
      </p:sp>
      <p:sp>
        <p:nvSpPr>
          <p:cNvPr id="4" name="Working Independently">
            <a:extLst>
              <a:ext uri="{FF2B5EF4-FFF2-40B4-BE49-F238E27FC236}">
                <a16:creationId xmlns:a16="http://schemas.microsoft.com/office/drawing/2014/main" id="{2DD101D1-BD0A-D5F3-900B-A37AB037480A}"/>
              </a:ext>
            </a:extLst>
          </p:cNvPr>
          <p:cNvSpPr/>
          <p:nvPr/>
        </p:nvSpPr>
        <p:spPr>
          <a:xfrm>
            <a:off x="10088480" y="318231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Working Independently</a:t>
            </a:r>
          </a:p>
        </p:txBody>
      </p:sp>
      <p:sp>
        <p:nvSpPr>
          <p:cNvPr id="5" name="Minutes display">
            <a:extLst>
              <a:ext uri="{FF2B5EF4-FFF2-40B4-BE49-F238E27FC236}">
                <a16:creationId xmlns:a16="http://schemas.microsoft.com/office/drawing/2014/main" id="{FA537EBB-3297-54BA-FF82-0E6F175B7BD1}"/>
              </a:ext>
            </a:extLst>
          </p:cNvPr>
          <p:cNvSpPr/>
          <p:nvPr/>
        </p:nvSpPr>
        <p:spPr>
          <a:xfrm>
            <a:off x="10255015" y="4884102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rebuchet MS" panose="020B0603020202020204" pitchFamily="34" charset="0"/>
              </a:rPr>
              <a:t>10 </a:t>
            </a:r>
            <a:r>
              <a:rPr lang="en-US" sz="1800" b="1" dirty="0">
                <a:latin typeface="Trebuchet MS" panose="020B0603020202020204" pitchFamily="34" charset="0"/>
              </a:rPr>
              <a:t>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A7C1C6-6098-A714-D589-1C166551E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621806">
            <a:off x="3726424" y="1332090"/>
            <a:ext cx="6613329" cy="37790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178638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4115-C0D9-BEEF-938F-935C0088A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Scenario Breakdown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995610-7464-03A2-27BD-0C1F6300BA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are designing</a:t>
            </a:r>
            <a:r>
              <a:rPr lang="en-US" dirty="0">
                <a:highlight>
                  <a:srgbClr val="FFFF00"/>
                </a:highlight>
              </a:rPr>
              <a:t> an app for students to record exercise activity, track progress with GPS, and share achievements with friends</a:t>
            </a:r>
          </a:p>
          <a:p>
            <a:r>
              <a:rPr lang="en-US" dirty="0"/>
              <a:t>Create a table and list requirements under headings: 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Inputs | Outputs | Device Functions | User Needs</a:t>
            </a:r>
            <a:r>
              <a:rPr lang="en-US" dirty="0">
                <a:highlight>
                  <a:srgbClr val="000000"/>
                </a:highlight>
              </a:rPr>
              <a:t>.</a:t>
            </a:r>
          </a:p>
          <a:p>
            <a:r>
              <a:rPr lang="en-US" dirty="0"/>
              <a:t>Share with the Class</a:t>
            </a:r>
            <a:endParaRPr lang="en-GB" dirty="0"/>
          </a:p>
        </p:txBody>
      </p:sp>
      <p:sp>
        <p:nvSpPr>
          <p:cNvPr id="4" name="Minutes display">
            <a:extLst>
              <a:ext uri="{FF2B5EF4-FFF2-40B4-BE49-F238E27FC236}">
                <a16:creationId xmlns:a16="http://schemas.microsoft.com/office/drawing/2014/main" id="{4D03C8A1-0F6B-7782-9330-40B0D4FCBFCD}"/>
              </a:ext>
            </a:extLst>
          </p:cNvPr>
          <p:cNvSpPr/>
          <p:nvPr/>
        </p:nvSpPr>
        <p:spPr>
          <a:xfrm>
            <a:off x="10009238" y="3511823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rebuchet MS" panose="020B0603020202020204" pitchFamily="34" charset="0"/>
              </a:rPr>
              <a:t>15 </a:t>
            </a:r>
            <a:r>
              <a:rPr lang="en-US" sz="1800" b="1" dirty="0">
                <a:latin typeface="Trebuchet MS" panose="020B0603020202020204" pitchFamily="34" charset="0"/>
              </a:rPr>
              <a:t>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  <p:sp>
        <p:nvSpPr>
          <p:cNvPr id="5" name="In pairs">
            <a:extLst>
              <a:ext uri="{FF2B5EF4-FFF2-40B4-BE49-F238E27FC236}">
                <a16:creationId xmlns:a16="http://schemas.microsoft.com/office/drawing/2014/main" id="{C8A9A2B7-0A73-BF1E-8A5F-E754403D6B65}"/>
              </a:ext>
            </a:extLst>
          </p:cNvPr>
          <p:cNvSpPr/>
          <p:nvPr/>
        </p:nvSpPr>
        <p:spPr>
          <a:xfrm>
            <a:off x="10009238" y="1559265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In pairs</a:t>
            </a:r>
          </a:p>
        </p:txBody>
      </p:sp>
    </p:spTree>
    <p:extLst>
      <p:ext uri="{BB962C8B-B14F-4D97-AF65-F5344CB8AC3E}">
        <p14:creationId xmlns:p14="http://schemas.microsoft.com/office/powerpoint/2010/main" val="14925275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8423D-4D5C-8061-B4F6-5E3256E1B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Design Documentation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2724D-A785-E192-C4BF-4147DC4405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Wireframes</a:t>
            </a:r>
          </a:p>
          <a:p>
            <a:r>
              <a:rPr lang="en-GB" dirty="0"/>
              <a:t>Navigation Flows</a:t>
            </a:r>
          </a:p>
          <a:p>
            <a:r>
              <a:rPr lang="en-GB" dirty="0"/>
              <a:t>Storyboarding App Screens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4971DB-0113-211F-1CFA-0CA760E70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39473">
            <a:off x="5714207" y="877521"/>
            <a:ext cx="5366747" cy="26229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B59312-BBE1-A47B-16BE-30B56A29D2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7706"/>
          <a:stretch>
            <a:fillRect/>
          </a:stretch>
        </p:blipFill>
        <p:spPr>
          <a:xfrm>
            <a:off x="4844770" y="1476155"/>
            <a:ext cx="2292837" cy="755768"/>
          </a:xfrm>
          <a:prstGeom prst="rect">
            <a:avLst/>
          </a:prstGeom>
        </p:spPr>
      </p:pic>
      <p:sp>
        <p:nvSpPr>
          <p:cNvPr id="10" name="Wireframe Software">
            <a:extLst>
              <a:ext uri="{FF2B5EF4-FFF2-40B4-BE49-F238E27FC236}">
                <a16:creationId xmlns:a16="http://schemas.microsoft.com/office/drawing/2014/main" id="{CE8EE9C0-C2CF-030B-DA23-7CAEE53B7584}"/>
              </a:ext>
            </a:extLst>
          </p:cNvPr>
          <p:cNvSpPr/>
          <p:nvPr/>
        </p:nvSpPr>
        <p:spPr>
          <a:xfrm>
            <a:off x="10002719" y="3301575"/>
            <a:ext cx="1947672" cy="755768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Trebuchet MS" panose="020B0603020202020204" pitchFamily="34" charset="0"/>
              </a:rPr>
              <a:t>Balsamiq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rgbClr val="000000"/>
                </a:solidFill>
                <a:latin typeface="Trebuchet MS" panose="020B0603020202020204" pitchFamily="34" charset="0"/>
              </a:rPr>
              <a:t>PenPot</a:t>
            </a:r>
            <a:endParaRPr lang="en-GB" dirty="0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B2E036E-9988-5B39-2955-4D5D42F77293}"/>
              </a:ext>
            </a:extLst>
          </p:cNvPr>
          <p:cNvGrpSpPr/>
          <p:nvPr/>
        </p:nvGrpSpPr>
        <p:grpSpPr>
          <a:xfrm>
            <a:off x="1643615" y="3746229"/>
            <a:ext cx="7136592" cy="2621443"/>
            <a:chOff x="1643615" y="3746229"/>
            <a:chExt cx="7136592" cy="262144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07A2C87-7D1C-FB7E-BD76-EF33CC263D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84207" y="3998119"/>
              <a:ext cx="6096000" cy="236955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46360F6-D56C-4AF0-D370-9010DA6E86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063783">
              <a:off x="1643615" y="3746229"/>
              <a:ext cx="953292" cy="1198421"/>
            </a:xfrm>
            <a:prstGeom prst="rect">
              <a:avLst/>
            </a:prstGeom>
          </p:spPr>
        </p:pic>
      </p:grpSp>
      <p:sp>
        <p:nvSpPr>
          <p:cNvPr id="4" name="Arrow: Up 3">
            <a:extLst>
              <a:ext uri="{FF2B5EF4-FFF2-40B4-BE49-F238E27FC236}">
                <a16:creationId xmlns:a16="http://schemas.microsoft.com/office/drawing/2014/main" id="{B810E2DC-8AEB-7154-97B1-32F9E50A966B}"/>
              </a:ext>
            </a:extLst>
          </p:cNvPr>
          <p:cNvSpPr/>
          <p:nvPr/>
        </p:nvSpPr>
        <p:spPr>
          <a:xfrm>
            <a:off x="10117977" y="3998119"/>
            <a:ext cx="1314467" cy="1370294"/>
          </a:xfrm>
          <a:prstGeom prst="up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new app!</a:t>
            </a:r>
          </a:p>
        </p:txBody>
      </p:sp>
    </p:spTree>
    <p:extLst>
      <p:ext uri="{BB962C8B-B14F-4D97-AF65-F5344CB8AC3E}">
        <p14:creationId xmlns:p14="http://schemas.microsoft.com/office/powerpoint/2010/main" val="2768632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A44D1-B84E-C4CD-9832-29E7E31BB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Design Documentation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140801-D789-02C7-954E-6FF35550AF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1" y="1822450"/>
            <a:ext cx="6265826" cy="4351338"/>
          </a:xfrm>
        </p:spPr>
        <p:txBody>
          <a:bodyPr/>
          <a:lstStyle/>
          <a:p>
            <a:r>
              <a:rPr lang="en-GB" dirty="0"/>
              <a:t>In the wireframe you can identify when and where device functions are used</a:t>
            </a:r>
          </a:p>
          <a:p>
            <a:r>
              <a:rPr lang="en-GB" dirty="0"/>
              <a:t>You can note validation and error handling</a:t>
            </a:r>
          </a:p>
        </p:txBody>
      </p:sp>
      <p:pic>
        <p:nvPicPr>
          <p:cNvPr id="5" name="Picture 4" descr="A screenshot of a mobile application&#10;&#10;AI-generated content may be incorrect.">
            <a:extLst>
              <a:ext uri="{FF2B5EF4-FFF2-40B4-BE49-F238E27FC236}">
                <a16:creationId xmlns:a16="http://schemas.microsoft.com/office/drawing/2014/main" id="{B5210E48-E24D-7991-BAA9-A79E7EB6DE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2322">
            <a:off x="7438101" y="776749"/>
            <a:ext cx="3077497" cy="46162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74189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7540C-9E74-D416-7C8F-93843518F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Lorem Ipsum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1A7F6E-BA53-C30D-987C-A9646F8CD9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1" y="1822450"/>
            <a:ext cx="6912642" cy="4351338"/>
          </a:xfrm>
        </p:spPr>
        <p:txBody>
          <a:bodyPr/>
          <a:lstStyle/>
          <a:p>
            <a:r>
              <a:rPr lang="en-GB" dirty="0"/>
              <a:t>Designers have long known that if you show a client something with text on it, the look at the text not the design</a:t>
            </a:r>
          </a:p>
          <a:p>
            <a:r>
              <a:rPr lang="en-GB" dirty="0"/>
              <a:t>For centuries we have used a bunch of </a:t>
            </a:r>
            <a:r>
              <a:rPr lang="en-GB" dirty="0" err="1"/>
              <a:t>latin</a:t>
            </a:r>
            <a:r>
              <a:rPr lang="en-GB" dirty="0"/>
              <a:t> words as placeholder text</a:t>
            </a:r>
          </a:p>
          <a:p>
            <a:pPr lvl="1"/>
            <a:r>
              <a:rPr lang="en-GB" dirty="0"/>
              <a:t>The translation is just gibberish, I’ve tried it!</a:t>
            </a:r>
          </a:p>
          <a:p>
            <a:r>
              <a:rPr lang="en-GB" dirty="0"/>
              <a:t>The text begins with “Lorem Ipsum…”</a:t>
            </a:r>
          </a:p>
          <a:p>
            <a:r>
              <a:rPr lang="en-GB" dirty="0"/>
              <a:t>Which is why it is known as that!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8A63452-5E31-9A0B-CF27-068BD46E36C4}"/>
              </a:ext>
            </a:extLst>
          </p:cNvPr>
          <p:cNvGrpSpPr/>
          <p:nvPr/>
        </p:nvGrpSpPr>
        <p:grpSpPr>
          <a:xfrm>
            <a:off x="7455098" y="270222"/>
            <a:ext cx="4275130" cy="6431260"/>
            <a:chOff x="7455098" y="270222"/>
            <a:chExt cx="4275130" cy="643126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5FD2509-3176-3A93-F43F-4E691E609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134585">
              <a:off x="7455098" y="270222"/>
              <a:ext cx="4275130" cy="399681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98A9008-E118-3B83-CD2A-814D222DCA91}"/>
                </a:ext>
              </a:extLst>
            </p:cNvPr>
            <p:cNvSpPr txBox="1"/>
            <p:nvPr/>
          </p:nvSpPr>
          <p:spPr>
            <a:xfrm>
              <a:off x="7826414" y="4670157"/>
              <a:ext cx="2045173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Trebuchet MS" panose="020B0603020202020204" pitchFamily="34" charset="0"/>
                  <a:hlinkClick r:id="rId3"/>
                </a:rPr>
                <a:t>www.lipsum.com</a:t>
              </a:r>
              <a:endParaRPr lang="en-GB" dirty="0">
                <a:latin typeface="Trebuchet MS" panose="020B0603020202020204" pitchFamily="34" charset="0"/>
              </a:endParaRPr>
            </a:p>
            <a:p>
              <a:endParaRPr lang="en-GB" dirty="0">
                <a:latin typeface="Trebuchet MS" panose="020B0603020202020204" pitchFamily="34" charset="0"/>
              </a:endParaRPr>
            </a:p>
            <a:p>
              <a:r>
                <a:rPr lang="en-GB" dirty="0">
                  <a:latin typeface="Trebuchet MS" panose="020B0603020202020204" pitchFamily="34" charset="0"/>
                </a:rPr>
                <a:t>will generate the text for you to cut and paste into a text placeholder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97869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PR - Default Slide Template.potm" id="{DA0D9522-1DF7-4400-80F9-22744BDD48B2}" vid="{61AE97DF-632F-4AAC-A952-2888A060AD8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PR - Default Slide Template.potm" id="{DA0D9522-1DF7-4400-80F9-22744BDD48B2}" vid="{DA5AF4A1-8832-482E-843A-7A9B64ED3D2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SPR - Default Slide Template</Template>
  <TotalTime>80</TotalTime>
  <Words>530</Words>
  <Application>Microsoft Office PowerPoint</Application>
  <PresentationFormat>Widescreen</PresentationFormat>
  <Paragraphs>94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Aptos</vt:lpstr>
      <vt:lpstr>Arial</vt:lpstr>
      <vt:lpstr>Century Gothic</vt:lpstr>
      <vt:lpstr>Trebuchet MS</vt:lpstr>
      <vt:lpstr>Office Theme</vt:lpstr>
      <vt:lpstr>Office Theme</vt:lpstr>
      <vt:lpstr>App Design: Requirements and Wireframes</vt:lpstr>
      <vt:lpstr>Recall from last lesson</vt:lpstr>
      <vt:lpstr>Spot the Requirement</vt:lpstr>
      <vt:lpstr>Requirements Analysis</vt:lpstr>
      <vt:lpstr>Example: School Trip App</vt:lpstr>
      <vt:lpstr>Scenario Breakdown</vt:lpstr>
      <vt:lpstr>Design Documentation</vt:lpstr>
      <vt:lpstr>Design Documentation</vt:lpstr>
      <vt:lpstr>Lorem Ipsum</vt:lpstr>
      <vt:lpstr>Wireframing and Flow Design</vt:lpstr>
      <vt:lpstr>Have a look at the wireframe</vt:lpstr>
      <vt:lpstr>Homework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Simon Rundell</dc:creator>
  <cp:lastModifiedBy>Simon Rundell</cp:lastModifiedBy>
  <cp:revision>1</cp:revision>
  <dcterms:created xsi:type="dcterms:W3CDTF">2025-09-20T20:12:07Z</dcterms:created>
  <dcterms:modified xsi:type="dcterms:W3CDTF">2025-09-24T08:27:36Z</dcterms:modified>
</cp:coreProperties>
</file>