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3"/>
  </p:notesMasterIdLst>
  <p:sldIdLst>
    <p:sldId id="264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40EE40-EBB6-4EAE-A0A4-930E1B00F218}" v="85" dt="2025-09-15T22:03:09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custSel addSld delSld modSld sldOrd">
      <pc:chgData name="Simon Rundell" userId="02f36d3d-9692-43c5-873c-1a596eba61c5" providerId="ADAL" clId="{9115DE13-68C4-4D84-8CAF-2D5471E75CFD}" dt="2025-09-15T22:03:50.013" v="1433" actId="14100"/>
      <pc:docMkLst>
        <pc:docMk/>
      </pc:docMkLst>
      <pc:sldChg chg="del">
        <pc:chgData name="Simon Rundell" userId="02f36d3d-9692-43c5-873c-1a596eba61c5" providerId="ADAL" clId="{9115DE13-68C4-4D84-8CAF-2D5471E75CFD}" dt="2025-09-15T21:02:42.013" v="70" actId="47"/>
        <pc:sldMkLst>
          <pc:docMk/>
          <pc:sldMk cId="580146339" sldId="257"/>
        </pc:sldMkLst>
      </pc:sldChg>
      <pc:sldChg chg="del">
        <pc:chgData name="Simon Rundell" userId="02f36d3d-9692-43c5-873c-1a596eba61c5" providerId="ADAL" clId="{9115DE13-68C4-4D84-8CAF-2D5471E75CFD}" dt="2025-09-15T20:59:05.112" v="46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15T21:02:56.307" v="71" actId="47"/>
        <pc:sldMkLst>
          <pc:docMk/>
          <pc:sldMk cId="3656521123" sldId="261"/>
        </pc:sldMkLst>
      </pc:sldChg>
      <pc:sldChg chg="modSp mod">
        <pc:chgData name="Simon Rundell" userId="02f36d3d-9692-43c5-873c-1a596eba61c5" providerId="ADAL" clId="{9115DE13-68C4-4D84-8CAF-2D5471E75CFD}" dt="2025-09-15T22:03:09.913" v="1423" actId="20577"/>
        <pc:sldMkLst>
          <pc:docMk/>
          <pc:sldMk cId="1644293576" sldId="263"/>
        </pc:sldMkLst>
        <pc:spChg chg="mod">
          <ac:chgData name="Simon Rundell" userId="02f36d3d-9692-43c5-873c-1a596eba61c5" providerId="ADAL" clId="{9115DE13-68C4-4D84-8CAF-2D5471E75CFD}" dt="2025-09-15T22:03:09.913" v="1423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addSp delSp modSp new mod ord modClrScheme chgLayout">
        <pc:chgData name="Simon Rundell" userId="02f36d3d-9692-43c5-873c-1a596eba61c5" providerId="ADAL" clId="{9115DE13-68C4-4D84-8CAF-2D5471E75CFD}" dt="2025-09-15T21:02:40.337" v="69"/>
        <pc:sldMkLst>
          <pc:docMk/>
          <pc:sldMk cId="2295302230" sldId="264"/>
        </pc:sldMkLst>
        <pc:spChg chg="del">
          <ac:chgData name="Simon Rundell" userId="02f36d3d-9692-43c5-873c-1a596eba61c5" providerId="ADAL" clId="{9115DE13-68C4-4D84-8CAF-2D5471E75CFD}" dt="2025-09-15T20:58:28.052" v="1" actId="700"/>
          <ac:spMkLst>
            <pc:docMk/>
            <pc:sldMk cId="2295302230" sldId="264"/>
            <ac:spMk id="2" creationId="{DA3E6707-B005-6907-F8A2-0E8D6C39969B}"/>
          </ac:spMkLst>
        </pc:spChg>
        <pc:spChg chg="del">
          <ac:chgData name="Simon Rundell" userId="02f36d3d-9692-43c5-873c-1a596eba61c5" providerId="ADAL" clId="{9115DE13-68C4-4D84-8CAF-2D5471E75CFD}" dt="2025-09-15T20:58:28.052" v="1" actId="700"/>
          <ac:spMkLst>
            <pc:docMk/>
            <pc:sldMk cId="2295302230" sldId="264"/>
            <ac:spMk id="3" creationId="{F00E4252-530F-5211-34F1-B6F5E85B8C50}"/>
          </ac:spMkLst>
        </pc:spChg>
        <pc:spChg chg="add del mod ord">
          <ac:chgData name="Simon Rundell" userId="02f36d3d-9692-43c5-873c-1a596eba61c5" providerId="ADAL" clId="{9115DE13-68C4-4D84-8CAF-2D5471E75CFD}" dt="2025-09-15T20:58:33.445" v="2" actId="700"/>
          <ac:spMkLst>
            <pc:docMk/>
            <pc:sldMk cId="2295302230" sldId="264"/>
            <ac:spMk id="4" creationId="{94069EDA-16EC-87BB-75D6-2822C4B1710A}"/>
          </ac:spMkLst>
        </pc:spChg>
        <pc:spChg chg="add del mod ord">
          <ac:chgData name="Simon Rundell" userId="02f36d3d-9692-43c5-873c-1a596eba61c5" providerId="ADAL" clId="{9115DE13-68C4-4D84-8CAF-2D5471E75CFD}" dt="2025-09-15T20:58:33.445" v="2" actId="700"/>
          <ac:spMkLst>
            <pc:docMk/>
            <pc:sldMk cId="2295302230" sldId="264"/>
            <ac:spMk id="5" creationId="{C1AFAC08-AE43-F169-CA94-C35B3E416C70}"/>
          </ac:spMkLst>
        </pc:spChg>
        <pc:spChg chg="add mod ord">
          <ac:chgData name="Simon Rundell" userId="02f36d3d-9692-43c5-873c-1a596eba61c5" providerId="ADAL" clId="{9115DE13-68C4-4D84-8CAF-2D5471E75CFD}" dt="2025-09-15T21:01:36.766" v="56" actId="1076"/>
          <ac:spMkLst>
            <pc:docMk/>
            <pc:sldMk cId="2295302230" sldId="264"/>
            <ac:spMk id="6" creationId="{D7AA7C9A-6AA7-5AFB-B153-92B123A0DABF}"/>
          </ac:spMkLst>
        </pc:spChg>
        <pc:spChg chg="add mod ord">
          <ac:chgData name="Simon Rundell" userId="02f36d3d-9692-43c5-873c-1a596eba61c5" providerId="ADAL" clId="{9115DE13-68C4-4D84-8CAF-2D5471E75CFD}" dt="2025-09-15T21:01:55.614" v="61" actId="1076"/>
          <ac:spMkLst>
            <pc:docMk/>
            <pc:sldMk cId="2295302230" sldId="264"/>
            <ac:spMk id="7" creationId="{2271F8BE-46E9-14DA-EC58-0AD4B33D5DB3}"/>
          </ac:spMkLst>
        </pc:spChg>
        <pc:picChg chg="add del">
          <ac:chgData name="Simon Rundell" userId="02f36d3d-9692-43c5-873c-1a596eba61c5" providerId="ADAL" clId="{9115DE13-68C4-4D84-8CAF-2D5471E75CFD}" dt="2025-09-15T21:00:56.609" v="48" actId="478"/>
          <ac:picMkLst>
            <pc:docMk/>
            <pc:sldMk cId="2295302230" sldId="264"/>
            <ac:picMk id="8" creationId="{5FD6F5C3-ACBB-5D1D-56F8-D0102A0004A6}"/>
          </ac:picMkLst>
        </pc:picChg>
        <pc:picChg chg="add del mod">
          <ac:chgData name="Simon Rundell" userId="02f36d3d-9692-43c5-873c-1a596eba61c5" providerId="ADAL" clId="{9115DE13-68C4-4D84-8CAF-2D5471E75CFD}" dt="2025-09-15T21:02:01.689" v="63" actId="478"/>
          <ac:picMkLst>
            <pc:docMk/>
            <pc:sldMk cId="2295302230" sldId="264"/>
            <ac:picMk id="1026" creationId="{D49BEC28-9E77-36A4-CDB3-6CFF7AE2C854}"/>
          </ac:picMkLst>
        </pc:picChg>
        <pc:picChg chg="add mod">
          <ac:chgData name="Simon Rundell" userId="02f36d3d-9692-43c5-873c-1a596eba61c5" providerId="ADAL" clId="{9115DE13-68C4-4D84-8CAF-2D5471E75CFD}" dt="2025-09-15T21:02:33.704" v="66" actId="1076"/>
          <ac:picMkLst>
            <pc:docMk/>
            <pc:sldMk cId="2295302230" sldId="264"/>
            <ac:picMk id="1028" creationId="{F8423DEE-37E1-4651-E070-C5994D0590E8}"/>
          </ac:picMkLst>
        </pc:picChg>
      </pc:sldChg>
      <pc:sldChg chg="modSp add mod">
        <pc:chgData name="Simon Rundell" userId="02f36d3d-9692-43c5-873c-1a596eba61c5" providerId="ADAL" clId="{9115DE13-68C4-4D84-8CAF-2D5471E75CFD}" dt="2025-09-15T22:03:50.013" v="1433" actId="14100"/>
        <pc:sldMkLst>
          <pc:docMk/>
          <pc:sldMk cId="1121841042" sldId="265"/>
        </pc:sldMkLst>
        <pc:spChg chg="mod">
          <ac:chgData name="Simon Rundell" userId="02f36d3d-9692-43c5-873c-1a596eba61c5" providerId="ADAL" clId="{9115DE13-68C4-4D84-8CAF-2D5471E75CFD}" dt="2025-09-15T22:03:50.013" v="1433" actId="14100"/>
          <ac:spMkLst>
            <pc:docMk/>
            <pc:sldMk cId="1121841042" sldId="265"/>
            <ac:spMk id="6" creationId="{5E1E63CE-0FFD-C7F8-C1AE-DC9DC20A46B8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5T21:49:48.155" v="1202" actId="1076"/>
        <pc:sldMkLst>
          <pc:docMk/>
          <pc:sldMk cId="14501572" sldId="266"/>
        </pc:sldMkLst>
        <pc:spChg chg="mod">
          <ac:chgData name="Simon Rundell" userId="02f36d3d-9692-43c5-873c-1a596eba61c5" providerId="ADAL" clId="{9115DE13-68C4-4D84-8CAF-2D5471E75CFD}" dt="2025-09-15T21:03:19.807" v="96" actId="20577"/>
          <ac:spMkLst>
            <pc:docMk/>
            <pc:sldMk cId="14501572" sldId="266"/>
            <ac:spMk id="2" creationId="{49D662F8-EFA9-8383-2CA4-29391299F0E4}"/>
          </ac:spMkLst>
        </pc:spChg>
        <pc:spChg chg="mod">
          <ac:chgData name="Simon Rundell" userId="02f36d3d-9692-43c5-873c-1a596eba61c5" providerId="ADAL" clId="{9115DE13-68C4-4D84-8CAF-2D5471E75CFD}" dt="2025-09-15T21:07:09.022" v="283" actId="20577"/>
          <ac:spMkLst>
            <pc:docMk/>
            <pc:sldMk cId="14501572" sldId="266"/>
            <ac:spMk id="3" creationId="{A10ECD97-567E-7821-5CB6-57FB765C8746}"/>
          </ac:spMkLst>
        </pc:spChg>
        <pc:picChg chg="add mod">
          <ac:chgData name="Simon Rundell" userId="02f36d3d-9692-43c5-873c-1a596eba61c5" providerId="ADAL" clId="{9115DE13-68C4-4D84-8CAF-2D5471E75CFD}" dt="2025-09-15T21:49:48.155" v="1202" actId="1076"/>
          <ac:picMkLst>
            <pc:docMk/>
            <pc:sldMk cId="14501572" sldId="266"/>
            <ac:picMk id="2050" creationId="{CCFCC95C-17F5-580F-1BD5-313234E26702}"/>
          </ac:picMkLst>
        </pc:picChg>
        <pc:picChg chg="add mod">
          <ac:chgData name="Simon Rundell" userId="02f36d3d-9692-43c5-873c-1a596eba61c5" providerId="ADAL" clId="{9115DE13-68C4-4D84-8CAF-2D5471E75CFD}" dt="2025-09-15T21:49:45.615" v="1201" actId="14100"/>
          <ac:picMkLst>
            <pc:docMk/>
            <pc:sldMk cId="14501572" sldId="266"/>
            <ac:picMk id="2052" creationId="{A2357072-6EA5-B0F9-C0AB-9AF2967EDFAC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15T21:49:54.286" v="1203"/>
        <pc:sldMkLst>
          <pc:docMk/>
          <pc:sldMk cId="158297242" sldId="267"/>
        </pc:sldMkLst>
        <pc:spChg chg="mod">
          <ac:chgData name="Simon Rundell" userId="02f36d3d-9692-43c5-873c-1a596eba61c5" providerId="ADAL" clId="{9115DE13-68C4-4D84-8CAF-2D5471E75CFD}" dt="2025-09-15T21:07:49.304" v="300" actId="14100"/>
          <ac:spMkLst>
            <pc:docMk/>
            <pc:sldMk cId="158297242" sldId="267"/>
            <ac:spMk id="2" creationId="{754D619F-65A0-C15E-0324-0343D45ACF26}"/>
          </ac:spMkLst>
        </pc:spChg>
        <pc:spChg chg="mod">
          <ac:chgData name="Simon Rundell" userId="02f36d3d-9692-43c5-873c-1a596eba61c5" providerId="ADAL" clId="{9115DE13-68C4-4D84-8CAF-2D5471E75CFD}" dt="2025-09-15T21:10:33.416" v="626" actId="20577"/>
          <ac:spMkLst>
            <pc:docMk/>
            <pc:sldMk cId="158297242" sldId="267"/>
            <ac:spMk id="3" creationId="{22734DD2-EDD7-76E4-763F-A830E31F7225}"/>
          </ac:spMkLst>
        </pc:spChg>
        <pc:picChg chg="add mod">
          <ac:chgData name="Simon Rundell" userId="02f36d3d-9692-43c5-873c-1a596eba61c5" providerId="ADAL" clId="{9115DE13-68C4-4D84-8CAF-2D5471E75CFD}" dt="2025-09-15T21:49:54.286" v="1203"/>
          <ac:picMkLst>
            <pc:docMk/>
            <pc:sldMk cId="158297242" sldId="267"/>
            <ac:picMk id="4" creationId="{051F589B-07CF-C113-4AF6-042EFCE8C635}"/>
          </ac:picMkLst>
        </pc:picChg>
        <pc:picChg chg="add mod">
          <ac:chgData name="Simon Rundell" userId="02f36d3d-9692-43c5-873c-1a596eba61c5" providerId="ADAL" clId="{9115DE13-68C4-4D84-8CAF-2D5471E75CFD}" dt="2025-09-15T21:07:57.037" v="302" actId="1076"/>
          <ac:picMkLst>
            <pc:docMk/>
            <pc:sldMk cId="158297242" sldId="267"/>
            <ac:picMk id="3074" creationId="{B7EE1A7C-C837-00BA-FBC6-9A79081BB544}"/>
          </ac:picMkLst>
        </pc:picChg>
      </pc:sldChg>
      <pc:sldChg chg="addSp delSp modSp new mod">
        <pc:chgData name="Simon Rundell" userId="02f36d3d-9692-43c5-873c-1a596eba61c5" providerId="ADAL" clId="{9115DE13-68C4-4D84-8CAF-2D5471E75CFD}" dt="2025-09-15T21:44:13.931" v="1001" actId="113"/>
        <pc:sldMkLst>
          <pc:docMk/>
          <pc:sldMk cId="57323113" sldId="268"/>
        </pc:sldMkLst>
        <pc:spChg chg="mod">
          <ac:chgData name="Simon Rundell" userId="02f36d3d-9692-43c5-873c-1a596eba61c5" providerId="ADAL" clId="{9115DE13-68C4-4D84-8CAF-2D5471E75CFD}" dt="2025-09-15T21:11:12.570" v="638" actId="20577"/>
          <ac:spMkLst>
            <pc:docMk/>
            <pc:sldMk cId="57323113" sldId="268"/>
            <ac:spMk id="2" creationId="{E3921AA6-5CB8-3730-6ED3-E2243C2B162A}"/>
          </ac:spMkLst>
        </pc:spChg>
        <pc:spChg chg="mod">
          <ac:chgData name="Simon Rundell" userId="02f36d3d-9692-43c5-873c-1a596eba61c5" providerId="ADAL" clId="{9115DE13-68C4-4D84-8CAF-2D5471E75CFD}" dt="2025-09-15T21:44:13.931" v="1001" actId="113"/>
          <ac:spMkLst>
            <pc:docMk/>
            <pc:sldMk cId="57323113" sldId="268"/>
            <ac:spMk id="3" creationId="{2D04DAAB-ADD7-D491-FFDB-1606F86FD655}"/>
          </ac:spMkLst>
        </pc:spChg>
        <pc:picChg chg="add mod">
          <ac:chgData name="Simon Rundell" userId="02f36d3d-9692-43c5-873c-1a596eba61c5" providerId="ADAL" clId="{9115DE13-68C4-4D84-8CAF-2D5471E75CFD}" dt="2025-09-15T21:11:46.073" v="641" actId="1076"/>
          <ac:picMkLst>
            <pc:docMk/>
            <pc:sldMk cId="57323113" sldId="268"/>
            <ac:picMk id="4098" creationId="{892AB0F0-8792-301F-B53A-4843042B3DC5}"/>
          </ac:picMkLst>
        </pc:picChg>
        <pc:picChg chg="add mod">
          <ac:chgData name="Simon Rundell" userId="02f36d3d-9692-43c5-873c-1a596eba61c5" providerId="ADAL" clId="{9115DE13-68C4-4D84-8CAF-2D5471E75CFD}" dt="2025-09-15T21:12:12.737" v="644" actId="1076"/>
          <ac:picMkLst>
            <pc:docMk/>
            <pc:sldMk cId="57323113" sldId="268"/>
            <ac:picMk id="4100" creationId="{4428FF01-E482-7F29-459D-FE3968226C96}"/>
          </ac:picMkLst>
        </pc:picChg>
        <pc:picChg chg="add del">
          <ac:chgData name="Simon Rundell" userId="02f36d3d-9692-43c5-873c-1a596eba61c5" providerId="ADAL" clId="{9115DE13-68C4-4D84-8CAF-2D5471E75CFD}" dt="2025-09-15T21:12:44.334" v="646" actId="478"/>
          <ac:picMkLst>
            <pc:docMk/>
            <pc:sldMk cId="57323113" sldId="268"/>
            <ac:picMk id="4102" creationId="{ECC45A58-1ABB-F738-9C9A-358E252ABF89}"/>
          </ac:picMkLst>
        </pc:picChg>
        <pc:picChg chg="add mod">
          <ac:chgData name="Simon Rundell" userId="02f36d3d-9692-43c5-873c-1a596eba61c5" providerId="ADAL" clId="{9115DE13-68C4-4D84-8CAF-2D5471E75CFD}" dt="2025-09-15T21:14:01.036" v="651" actId="1076"/>
          <ac:picMkLst>
            <pc:docMk/>
            <pc:sldMk cId="57323113" sldId="268"/>
            <ac:picMk id="4104" creationId="{153AE8F1-654F-8352-8013-0F258C988C10}"/>
          </ac:picMkLst>
        </pc:picChg>
      </pc:sldChg>
      <pc:sldChg chg="addSp modSp new mod">
        <pc:chgData name="Simon Rundell" userId="02f36d3d-9692-43c5-873c-1a596eba61c5" providerId="ADAL" clId="{9115DE13-68C4-4D84-8CAF-2D5471E75CFD}" dt="2025-09-15T21:48:24.282" v="1197" actId="20577"/>
        <pc:sldMkLst>
          <pc:docMk/>
          <pc:sldMk cId="1150138454" sldId="269"/>
        </pc:sldMkLst>
        <pc:spChg chg="mod">
          <ac:chgData name="Simon Rundell" userId="02f36d3d-9692-43c5-873c-1a596eba61c5" providerId="ADAL" clId="{9115DE13-68C4-4D84-8CAF-2D5471E75CFD}" dt="2025-09-15T21:44:28.969" v="1011" actId="20577"/>
          <ac:spMkLst>
            <pc:docMk/>
            <pc:sldMk cId="1150138454" sldId="269"/>
            <ac:spMk id="2" creationId="{FE48F6DC-C3D5-9089-94D4-F34F812BEED3}"/>
          </ac:spMkLst>
        </pc:spChg>
        <pc:spChg chg="mod">
          <ac:chgData name="Simon Rundell" userId="02f36d3d-9692-43c5-873c-1a596eba61c5" providerId="ADAL" clId="{9115DE13-68C4-4D84-8CAF-2D5471E75CFD}" dt="2025-09-15T21:48:24.282" v="1197" actId="20577"/>
          <ac:spMkLst>
            <pc:docMk/>
            <pc:sldMk cId="1150138454" sldId="269"/>
            <ac:spMk id="3" creationId="{9A597226-24A3-1FDA-1BB9-75184A016B6B}"/>
          </ac:spMkLst>
        </pc:spChg>
        <pc:picChg chg="add mod">
          <ac:chgData name="Simon Rundell" userId="02f36d3d-9692-43c5-873c-1a596eba61c5" providerId="ADAL" clId="{9115DE13-68C4-4D84-8CAF-2D5471E75CFD}" dt="2025-09-15T21:45:04.586" v="1015" actId="14100"/>
          <ac:picMkLst>
            <pc:docMk/>
            <pc:sldMk cId="1150138454" sldId="269"/>
            <ac:picMk id="5122" creationId="{DCED4683-E5B8-5D29-97D8-A52B853213DE}"/>
          </ac:picMkLst>
        </pc:picChg>
        <pc:picChg chg="add mod">
          <ac:chgData name="Simon Rundell" userId="02f36d3d-9692-43c5-873c-1a596eba61c5" providerId="ADAL" clId="{9115DE13-68C4-4D84-8CAF-2D5471E75CFD}" dt="2025-09-15T21:46:16.126" v="1025" actId="14100"/>
          <ac:picMkLst>
            <pc:docMk/>
            <pc:sldMk cId="1150138454" sldId="269"/>
            <ac:picMk id="5124" creationId="{593AC23E-90E0-6A15-9061-CAB5A8E05F21}"/>
          </ac:picMkLst>
        </pc:picChg>
        <pc:picChg chg="add mod">
          <ac:chgData name="Simon Rundell" userId="02f36d3d-9692-43c5-873c-1a596eba61c5" providerId="ADAL" clId="{9115DE13-68C4-4D84-8CAF-2D5471E75CFD}" dt="2025-09-15T21:46:24.589" v="1028" actId="1076"/>
          <ac:picMkLst>
            <pc:docMk/>
            <pc:sldMk cId="1150138454" sldId="269"/>
            <ac:picMk id="5126" creationId="{DF426154-CD3E-49AF-2B37-96C4F8A6AA4E}"/>
          </ac:picMkLst>
        </pc:picChg>
      </pc:sldChg>
      <pc:sldChg chg="addSp modSp new mod ord modAnim">
        <pc:chgData name="Simon Rundell" userId="02f36d3d-9692-43c5-873c-1a596eba61c5" providerId="ADAL" clId="{9115DE13-68C4-4D84-8CAF-2D5471E75CFD}" dt="2025-09-15T21:56:10.505" v="1341" actId="20577"/>
        <pc:sldMkLst>
          <pc:docMk/>
          <pc:sldMk cId="2358520544" sldId="270"/>
        </pc:sldMkLst>
        <pc:spChg chg="mod">
          <ac:chgData name="Simon Rundell" userId="02f36d3d-9692-43c5-873c-1a596eba61c5" providerId="ADAL" clId="{9115DE13-68C4-4D84-8CAF-2D5471E75CFD}" dt="2025-09-15T21:51:53" v="1222"/>
          <ac:spMkLst>
            <pc:docMk/>
            <pc:sldMk cId="2358520544" sldId="270"/>
            <ac:spMk id="2" creationId="{73FEF26A-E43F-9D2D-C585-52197B568251}"/>
          </ac:spMkLst>
        </pc:spChg>
        <pc:spChg chg="mod">
          <ac:chgData name="Simon Rundell" userId="02f36d3d-9692-43c5-873c-1a596eba61c5" providerId="ADAL" clId="{9115DE13-68C4-4D84-8CAF-2D5471E75CFD}" dt="2025-09-15T21:53:19.326" v="1285" actId="20577"/>
          <ac:spMkLst>
            <pc:docMk/>
            <pc:sldMk cId="2358520544" sldId="270"/>
            <ac:spMk id="3" creationId="{9B4F6682-3EE1-F3E8-6B62-4B76BFC8680C}"/>
          </ac:spMkLst>
        </pc:spChg>
        <pc:spChg chg="add mod">
          <ac:chgData name="Simon Rundell" userId="02f36d3d-9692-43c5-873c-1a596eba61c5" providerId="ADAL" clId="{9115DE13-68C4-4D84-8CAF-2D5471E75CFD}" dt="2025-09-15T21:50:51.698" v="1208" actId="1076"/>
          <ac:spMkLst>
            <pc:docMk/>
            <pc:sldMk cId="2358520544" sldId="270"/>
            <ac:spMk id="4" creationId="{19944DD6-6594-8909-6DF3-4A6FBD3349D4}"/>
          </ac:spMkLst>
        </pc:spChg>
        <pc:spChg chg="add mod">
          <ac:chgData name="Simon Rundell" userId="02f36d3d-9692-43c5-873c-1a596eba61c5" providerId="ADAL" clId="{9115DE13-68C4-4D84-8CAF-2D5471E75CFD}" dt="2025-09-15T21:56:10.505" v="1341" actId="20577"/>
          <ac:spMkLst>
            <pc:docMk/>
            <pc:sldMk cId="2358520544" sldId="270"/>
            <ac:spMk id="5" creationId="{BD1D5C6C-35BA-0B98-AC68-67B6526D8CF1}"/>
          </ac:spMkLst>
        </pc:spChg>
        <pc:spChg chg="add">
          <ac:chgData name="Simon Rundell" userId="02f36d3d-9692-43c5-873c-1a596eba61c5" providerId="ADAL" clId="{9115DE13-68C4-4D84-8CAF-2D5471E75CFD}" dt="2025-09-15T21:52:09.853" v="1225"/>
          <ac:spMkLst>
            <pc:docMk/>
            <pc:sldMk cId="2358520544" sldId="270"/>
            <ac:spMk id="6" creationId="{7A30DDB6-63AB-005D-4A9C-E392FB1079FB}"/>
          </ac:spMkLst>
        </pc:spChg>
        <pc:spChg chg="add mod">
          <ac:chgData name="Simon Rundell" userId="02f36d3d-9692-43c5-873c-1a596eba61c5" providerId="ADAL" clId="{9115DE13-68C4-4D84-8CAF-2D5471E75CFD}" dt="2025-09-15T21:55:01.046" v="1332" actId="1076"/>
          <ac:spMkLst>
            <pc:docMk/>
            <pc:sldMk cId="2358520544" sldId="270"/>
            <ac:spMk id="7" creationId="{B42841F9-20C0-000F-08AF-9BCC414DBA98}"/>
          </ac:spMkLst>
        </pc:spChg>
        <pc:spChg chg="add mod">
          <ac:chgData name="Simon Rundell" userId="02f36d3d-9692-43c5-873c-1a596eba61c5" providerId="ADAL" clId="{9115DE13-68C4-4D84-8CAF-2D5471E75CFD}" dt="2025-09-15T21:53:49.930" v="1288"/>
          <ac:spMkLst>
            <pc:docMk/>
            <pc:sldMk cId="2358520544" sldId="270"/>
            <ac:spMk id="8" creationId="{C1468422-6683-51DC-83E6-64BCEB8AC16C}"/>
          </ac:spMkLst>
        </pc:spChg>
        <pc:picChg chg="add mod">
          <ac:chgData name="Simon Rundell" userId="02f36d3d-9692-43c5-873c-1a596eba61c5" providerId="ADAL" clId="{9115DE13-68C4-4D84-8CAF-2D5471E75CFD}" dt="2025-09-15T21:55:30.570" v="1338" actId="1076"/>
          <ac:picMkLst>
            <pc:docMk/>
            <pc:sldMk cId="2358520544" sldId="270"/>
            <ac:picMk id="9" creationId="{2EAE18F0-8CAF-82EC-38B1-42A7F0E40195}"/>
          </ac:picMkLst>
        </pc:picChg>
      </pc:sldChg>
      <pc:sldChg chg="addSp modSp new mod">
        <pc:chgData name="Simon Rundell" userId="02f36d3d-9692-43c5-873c-1a596eba61c5" providerId="ADAL" clId="{9115DE13-68C4-4D84-8CAF-2D5471E75CFD}" dt="2025-09-15T21:58:08.766" v="1416" actId="20577"/>
        <pc:sldMkLst>
          <pc:docMk/>
          <pc:sldMk cId="2190515468" sldId="271"/>
        </pc:sldMkLst>
        <pc:spChg chg="mod">
          <ac:chgData name="Simon Rundell" userId="02f36d3d-9692-43c5-873c-1a596eba61c5" providerId="ADAL" clId="{9115DE13-68C4-4D84-8CAF-2D5471E75CFD}" dt="2025-09-15T21:56:35.666" v="1356" actId="20577"/>
          <ac:spMkLst>
            <pc:docMk/>
            <pc:sldMk cId="2190515468" sldId="271"/>
            <ac:spMk id="2" creationId="{392C95A2-771B-0E31-1B95-995FDCC0605F}"/>
          </ac:spMkLst>
        </pc:spChg>
        <pc:spChg chg="mod">
          <ac:chgData name="Simon Rundell" userId="02f36d3d-9692-43c5-873c-1a596eba61c5" providerId="ADAL" clId="{9115DE13-68C4-4D84-8CAF-2D5471E75CFD}" dt="2025-09-15T21:58:08.766" v="1416" actId="20577"/>
          <ac:spMkLst>
            <pc:docMk/>
            <pc:sldMk cId="2190515468" sldId="271"/>
            <ac:spMk id="3" creationId="{48BC24EE-CFB2-4793-91F3-99C033C2155B}"/>
          </ac:spMkLst>
        </pc:spChg>
        <pc:spChg chg="add mod">
          <ac:chgData name="Simon Rundell" userId="02f36d3d-9692-43c5-873c-1a596eba61c5" providerId="ADAL" clId="{9115DE13-68C4-4D84-8CAF-2D5471E75CFD}" dt="2025-09-15T21:57:33.454" v="1391" actId="1076"/>
          <ac:spMkLst>
            <pc:docMk/>
            <pc:sldMk cId="2190515468" sldId="271"/>
            <ac:spMk id="4" creationId="{F268406A-9B02-D052-C112-7B5387C2FC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image" Target="../media/image13.gif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cloud.microsoft/e/pVEJVa0JXw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AA7C9A-6AA7-5AFB-B153-92B123A0D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37" y="4498148"/>
            <a:ext cx="9144000" cy="1769067"/>
          </a:xfrm>
        </p:spPr>
        <p:txBody>
          <a:bodyPr/>
          <a:lstStyle/>
          <a:p>
            <a:r>
              <a:rPr lang="en-GB" dirty="0"/>
              <a:t>Application Software and IDEs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271F8BE-46E9-14DA-EC58-0AD4B33D5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3852" y="5640086"/>
            <a:ext cx="1742213" cy="450997"/>
          </a:xfrm>
        </p:spPr>
        <p:txBody>
          <a:bodyPr/>
          <a:lstStyle/>
          <a:p>
            <a:r>
              <a:rPr lang="en-GB" dirty="0"/>
              <a:t>Lesson 4</a:t>
            </a:r>
          </a:p>
        </p:txBody>
      </p:sp>
      <p:pic>
        <p:nvPicPr>
          <p:cNvPr id="1028" name="Picture 4" descr="8 Getting tables and charts into Word | Excel for UoB students">
            <a:extLst>
              <a:ext uri="{FF2B5EF4-FFF2-40B4-BE49-F238E27FC236}">
                <a16:creationId xmlns:a16="http://schemas.microsoft.com/office/drawing/2014/main" id="{F8423DEE-37E1-4651-E070-C5994D05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20" y="716794"/>
            <a:ext cx="5292725" cy="342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0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https://forms.cloud.microsoft/e/pVEJVa0JXw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F11C1-132C-EAA3-CBED-6456660D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1E63CE-0FFD-C7F8-C1AE-DC9DC20A4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37" y="4498148"/>
            <a:ext cx="9144000" cy="1017749"/>
          </a:xfrm>
        </p:spPr>
        <p:txBody>
          <a:bodyPr/>
          <a:lstStyle/>
          <a:p>
            <a:r>
              <a:rPr lang="en-GB" dirty="0"/>
              <a:t>Application Software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E03F2C7-7A53-C938-BDC4-4A59B74DF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3852" y="5640086"/>
            <a:ext cx="1742213" cy="450997"/>
          </a:xfrm>
        </p:spPr>
        <p:txBody>
          <a:bodyPr/>
          <a:lstStyle/>
          <a:p>
            <a:r>
              <a:rPr lang="en-GB" dirty="0"/>
              <a:t>Lesson 4</a:t>
            </a:r>
          </a:p>
        </p:txBody>
      </p:sp>
      <p:pic>
        <p:nvPicPr>
          <p:cNvPr id="1028" name="Picture 4" descr="8 Getting tables and charts into Word | Excel for UoB students">
            <a:extLst>
              <a:ext uri="{FF2B5EF4-FFF2-40B4-BE49-F238E27FC236}">
                <a16:creationId xmlns:a16="http://schemas.microsoft.com/office/drawing/2014/main" id="{B07E4577-E24A-5914-352D-2D795C3E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20" y="716794"/>
            <a:ext cx="5292725" cy="342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84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62F8-EFA9-8383-2CA4-29391299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Processing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ECD97-567E-7821-5CB6-57FB765C8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Document creation</a:t>
            </a:r>
          </a:p>
          <a:p>
            <a:r>
              <a:rPr lang="en-GB" dirty="0"/>
              <a:t>Images</a:t>
            </a:r>
          </a:p>
          <a:p>
            <a:r>
              <a:rPr lang="en-GB" dirty="0"/>
              <a:t>Tables</a:t>
            </a:r>
          </a:p>
          <a:p>
            <a:r>
              <a:rPr lang="en-GB" dirty="0"/>
              <a:t>Programmable in VBA </a:t>
            </a:r>
            <a:r>
              <a:rPr lang="en-GB" sz="2000" dirty="0"/>
              <a:t>(</a:t>
            </a:r>
            <a:r>
              <a:rPr lang="en-GB" sz="2000" b="1" dirty="0">
                <a:solidFill>
                  <a:srgbClr val="FF0000"/>
                </a:solidFill>
              </a:rPr>
              <a:t>V</a:t>
            </a:r>
            <a:r>
              <a:rPr lang="en-GB" sz="2000" dirty="0"/>
              <a:t>isual </a:t>
            </a:r>
            <a:r>
              <a:rPr lang="en-GB" sz="2000" b="1" dirty="0">
                <a:solidFill>
                  <a:srgbClr val="FF0000"/>
                </a:solidFill>
              </a:rPr>
              <a:t>B</a:t>
            </a:r>
            <a:r>
              <a:rPr lang="en-GB" sz="2000" dirty="0"/>
              <a:t>asic for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pplications) </a:t>
            </a:r>
            <a:endParaRPr lang="en-GB" dirty="0"/>
          </a:p>
          <a:p>
            <a:r>
              <a:rPr lang="en-GB" dirty="0"/>
              <a:t>Other Office objects can be inserted</a:t>
            </a:r>
          </a:p>
          <a:p>
            <a:pPr lvl="1"/>
            <a:r>
              <a:rPr lang="en-GB" dirty="0"/>
              <a:t>such as an Excel Spreadsheet</a:t>
            </a:r>
          </a:p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FCC95C-17F5-580F-1BD5-313234E2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306" y="348536"/>
            <a:ext cx="1232641" cy="114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2357072-6EA5-B0F9-C0AB-9AF2967E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071" y="684212"/>
            <a:ext cx="2172929" cy="47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619F-65A0-C15E-0324-0343D45A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Spreadsheets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34DD2-EDD7-76E4-763F-A830E31F7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Store numeric and alphanumeric data in columns and rows</a:t>
            </a:r>
          </a:p>
          <a:p>
            <a:r>
              <a:rPr lang="en-GB" dirty="0"/>
              <a:t>Undertake calculations on that data</a:t>
            </a:r>
          </a:p>
          <a:p>
            <a:pPr lvl="1"/>
            <a:r>
              <a:rPr lang="en-GB" dirty="0"/>
              <a:t>When one piece of data changes, other data that refer to that data also updates</a:t>
            </a:r>
          </a:p>
          <a:p>
            <a:r>
              <a:rPr lang="en-GB" dirty="0"/>
              <a:t>Sort data</a:t>
            </a:r>
          </a:p>
          <a:p>
            <a:r>
              <a:rPr lang="en-GB" dirty="0"/>
              <a:t>Generate real-time graphs</a:t>
            </a:r>
          </a:p>
          <a:p>
            <a:r>
              <a:rPr lang="en-GB" dirty="0"/>
              <a:t>Store small quantities of data that is not worth placing on a database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EE1A7C-C837-00BA-FBC6-9A79081B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584" y="395978"/>
            <a:ext cx="1262533" cy="11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1F589B-07CF-C113-4AF6-042EFCE8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071" y="684212"/>
            <a:ext cx="2172929" cy="47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1AA6-5CB8-3730-6ED3-E2243C2B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4DAAB-ADD7-D491-FFDB-1606F86FD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Store and retrieve information</a:t>
            </a:r>
          </a:p>
          <a:p>
            <a:r>
              <a:rPr lang="en-GB" dirty="0"/>
              <a:t>MySQL and SQLite offer no front end</a:t>
            </a:r>
          </a:p>
          <a:p>
            <a:pPr lvl="1"/>
            <a:r>
              <a:rPr lang="en-GB" dirty="0"/>
              <a:t>Requires separate coding to create desktop access</a:t>
            </a:r>
          </a:p>
          <a:p>
            <a:r>
              <a:rPr lang="en-GB" dirty="0"/>
              <a:t>Access can create simple front ends and connect to internal data sources or external such as MySQL</a:t>
            </a:r>
          </a:p>
          <a:p>
            <a:r>
              <a:rPr lang="en-GB" dirty="0"/>
              <a:t>Data can be queried and manipulated using SQL (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/>
              <a:t>tructured </a:t>
            </a:r>
            <a:r>
              <a:rPr lang="en-GB" b="1" dirty="0">
                <a:solidFill>
                  <a:srgbClr val="FF0000"/>
                </a:solidFill>
              </a:rPr>
              <a:t>Q</a:t>
            </a:r>
            <a:r>
              <a:rPr lang="en-GB" dirty="0"/>
              <a:t>uery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anguage)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2AB0F0-8792-301F-B53A-4843042B3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29" y="215269"/>
            <a:ext cx="1384607" cy="13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428FF01-E482-7F29-459D-FE396822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15" y="492763"/>
            <a:ext cx="2074606" cy="98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53AE8F1-654F-8352-8013-0F258C98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52" y="320675"/>
            <a:ext cx="2196297" cy="11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F6DC-C3D5-9089-94D4-F34F812B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7226-24A3-1FDA-1BB9-75184A016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Send and receive </a:t>
            </a:r>
            <a:r>
              <a:rPr lang="en-GB" dirty="0" err="1"/>
              <a:t>eMail</a:t>
            </a:r>
            <a:r>
              <a:rPr lang="en-GB" dirty="0"/>
              <a:t> using</a:t>
            </a:r>
          </a:p>
          <a:p>
            <a:pPr lvl="1"/>
            <a:r>
              <a:rPr lang="en-GB" dirty="0"/>
              <a:t>SMTP to send</a:t>
            </a:r>
          </a:p>
          <a:p>
            <a:pPr lvl="1"/>
            <a:r>
              <a:rPr lang="en-GB" dirty="0"/>
              <a:t>IMAP or POP3 to receive</a:t>
            </a:r>
          </a:p>
          <a:p>
            <a:r>
              <a:rPr lang="en-GB" dirty="0"/>
              <a:t>Gmail used web-only client</a:t>
            </a:r>
          </a:p>
          <a:p>
            <a:r>
              <a:rPr lang="en-GB" dirty="0"/>
              <a:t>Outlook has both web and app clients</a:t>
            </a:r>
          </a:p>
          <a:p>
            <a:r>
              <a:rPr lang="en-GB" dirty="0"/>
              <a:t>Thunderbird is app only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CED4683-E5B8-5D29-97D8-A52B8532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58" y="320674"/>
            <a:ext cx="1274096" cy="11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93AC23E-90E0-6A15-9061-CAB5A8E0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15" y="453694"/>
            <a:ext cx="1274096" cy="9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F426154-CD3E-49AF-2B37-96C4F8A6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86" y="338366"/>
            <a:ext cx="1186227" cy="11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13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EF26A-E43F-9D2D-C585-52197B568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Software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F6682-3EE1-F3E8-6B62-4B76BFC86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A small charity is setting up and can only afford to </a:t>
            </a:r>
            <a:r>
              <a:rPr lang="en-US" dirty="0" err="1">
                <a:highlight>
                  <a:srgbClr val="FFFF00"/>
                </a:highlight>
              </a:rPr>
              <a:t>prioritise</a:t>
            </a:r>
            <a:r>
              <a:rPr lang="en-US" dirty="0">
                <a:highlight>
                  <a:srgbClr val="FFFF00"/>
                </a:highlight>
              </a:rPr>
              <a:t> one software package first.</a:t>
            </a:r>
          </a:p>
          <a:p>
            <a:endParaRPr lang="en-US" dirty="0"/>
          </a:p>
          <a:p>
            <a:r>
              <a:rPr lang="en-US" dirty="0"/>
              <a:t>Prepare a 2-minute pitch arguing why one piece of software should come first. Use whatever tools you wish.</a:t>
            </a:r>
          </a:p>
          <a:p>
            <a:r>
              <a:rPr lang="en-US" dirty="0"/>
              <a:t>The Class will vote on the winner</a:t>
            </a:r>
            <a:endParaRPr lang="en-GB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19944DD6-6594-8909-6DF3-4A6FBD3349D4}"/>
              </a:ext>
            </a:extLst>
          </p:cNvPr>
          <p:cNvSpPr/>
          <p:nvPr/>
        </p:nvSpPr>
        <p:spPr>
          <a:xfrm>
            <a:off x="10026665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BD1D5C6C-35BA-0B98-AC68-67B6526D8CF1}"/>
              </a:ext>
            </a:extLst>
          </p:cNvPr>
          <p:cNvSpPr/>
          <p:nvPr/>
        </p:nvSpPr>
        <p:spPr>
          <a:xfrm>
            <a:off x="10434301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B42841F9-20C0-000F-08AF-9BCC414DBA98}"/>
              </a:ext>
            </a:extLst>
          </p:cNvPr>
          <p:cNvSpPr/>
          <p:nvPr/>
        </p:nvSpPr>
        <p:spPr>
          <a:xfrm>
            <a:off x="9866889" y="3287297"/>
            <a:ext cx="2192593" cy="12355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Word processor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Spreadsheet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Database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Email</a:t>
            </a: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9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2EAE18F0-8CAF-82EC-38B1-42A7F0E40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743" y="4683003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95A2-771B-0E31-1B95-995FDCC0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C24EE-CFB2-4793-91F3-99C033C21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a real-world case where poor choice of software caused problems </a:t>
            </a:r>
          </a:p>
          <a:p>
            <a:pPr lvl="1"/>
            <a:r>
              <a:rPr lang="en-US" dirty="0"/>
              <a:t>such as data loss or project failure</a:t>
            </a:r>
          </a:p>
          <a:p>
            <a:r>
              <a:rPr lang="en-US" dirty="0"/>
              <a:t>Write a short (300 word) paragraph describing what happened and how the right software could have prevented it.</a:t>
            </a:r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F268406A-9B02-D052-C112-7B5387C2FCC6}"/>
              </a:ext>
            </a:extLst>
          </p:cNvPr>
          <p:cNvSpPr/>
          <p:nvPr/>
        </p:nvSpPr>
        <p:spPr>
          <a:xfrm>
            <a:off x="10026665" y="1908234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2190515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66</TotalTime>
  <Words>330</Words>
  <Application>Microsoft Office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Application Software and IDEs</vt:lpstr>
      <vt:lpstr>Recall from last lesson</vt:lpstr>
      <vt:lpstr>Application Software</vt:lpstr>
      <vt:lpstr>Word Processing Software</vt:lpstr>
      <vt:lpstr>Spreadsheets</vt:lpstr>
      <vt:lpstr>Databases</vt:lpstr>
      <vt:lpstr>Email</vt:lpstr>
      <vt:lpstr>Application Software Debate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2025-09-15T20:57:16Z</dcterms:created>
  <dcterms:modified xsi:type="dcterms:W3CDTF">2025-09-15T22:03:52Z</dcterms:modified>
</cp:coreProperties>
</file>