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0"/>
  </p:notesMasterIdLst>
  <p:sldIdLst>
    <p:sldId id="268" r:id="rId3"/>
    <p:sldId id="263" r:id="rId4"/>
    <p:sldId id="269" r:id="rId5"/>
    <p:sldId id="264" r:id="rId6"/>
    <p:sldId id="266" r:id="rId7"/>
    <p:sldId id="267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AEC205-EAA3-48EE-B387-130A50A8DBDC}" v="193" dt="2025-09-15T20:52:30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787" autoAdjust="0"/>
  </p:normalViewPr>
  <p:slideViewPr>
    <p:cSldViewPr snapToGrid="0">
      <p:cViewPr varScale="1">
        <p:scale>
          <a:sx n="76" d="100"/>
          <a:sy n="76" d="100"/>
        </p:scale>
        <p:origin x="1392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undo custSel addSld delSld modSld sldOrd">
      <pc:chgData name="Simon Rundell" userId="02f36d3d-9692-43c5-873c-1a596eba61c5" providerId="ADAL" clId="{9115DE13-68C4-4D84-8CAF-2D5471E75CFD}" dt="2025-09-15T20:52:30.429" v="2323"/>
      <pc:docMkLst>
        <pc:docMk/>
      </pc:docMkLst>
      <pc:sldChg chg="del">
        <pc:chgData name="Simon Rundell" userId="02f36d3d-9692-43c5-873c-1a596eba61c5" providerId="ADAL" clId="{9115DE13-68C4-4D84-8CAF-2D5471E75CFD}" dt="2025-09-15T19:47:56.067" v="612" actId="47"/>
        <pc:sldMkLst>
          <pc:docMk/>
          <pc:sldMk cId="580146339" sldId="257"/>
        </pc:sldMkLst>
      </pc:sldChg>
      <pc:sldChg chg="del">
        <pc:chgData name="Simon Rundell" userId="02f36d3d-9692-43c5-873c-1a596eba61c5" providerId="ADAL" clId="{9115DE13-68C4-4D84-8CAF-2D5471E75CFD}" dt="2025-09-15T19:28:27.586" v="152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15T19:28:30.224" v="153" actId="47"/>
        <pc:sldMkLst>
          <pc:docMk/>
          <pc:sldMk cId="3656521123" sldId="261"/>
        </pc:sldMkLst>
      </pc:sldChg>
      <pc:sldChg chg="ord">
        <pc:chgData name="Simon Rundell" userId="02f36d3d-9692-43c5-873c-1a596eba61c5" providerId="ADAL" clId="{9115DE13-68C4-4D84-8CAF-2D5471E75CFD}" dt="2025-09-15T19:48:00.451" v="615"/>
        <pc:sldMkLst>
          <pc:docMk/>
          <pc:sldMk cId="1644293576" sldId="263"/>
        </pc:sldMkLst>
      </pc:sldChg>
      <pc:sldChg chg="addSp delSp modSp new del mod modAnim">
        <pc:chgData name="Simon Rundell" userId="02f36d3d-9692-43c5-873c-1a596eba61c5" providerId="ADAL" clId="{9115DE13-68C4-4D84-8CAF-2D5471E75CFD}" dt="2025-09-15T19:33:36.291" v="164" actId="47"/>
        <pc:sldMkLst>
          <pc:docMk/>
          <pc:sldMk cId="550876262" sldId="264"/>
        </pc:sldMkLst>
        <pc:spChg chg="mod">
          <ac:chgData name="Simon Rundell" userId="02f36d3d-9692-43c5-873c-1a596eba61c5" providerId="ADAL" clId="{9115DE13-68C4-4D84-8CAF-2D5471E75CFD}" dt="2025-09-15T18:31:32.052" v="17" actId="20577"/>
          <ac:spMkLst>
            <pc:docMk/>
            <pc:sldMk cId="550876262" sldId="264"/>
            <ac:spMk id="2" creationId="{DD6B2B88-7072-4C24-DE5D-DF480CFCC10E}"/>
          </ac:spMkLst>
        </pc:spChg>
        <pc:spChg chg="del">
          <ac:chgData name="Simon Rundell" userId="02f36d3d-9692-43c5-873c-1a596eba61c5" providerId="ADAL" clId="{9115DE13-68C4-4D84-8CAF-2D5471E75CFD}" dt="2025-09-15T18:31:36.712" v="18" actId="478"/>
          <ac:spMkLst>
            <pc:docMk/>
            <pc:sldMk cId="550876262" sldId="264"/>
            <ac:spMk id="3" creationId="{C5B851C9-A22E-D7F8-1B2A-1829F43EC8E9}"/>
          </ac:spMkLst>
        </pc:spChg>
        <pc:spChg chg="add mod">
          <ac:chgData name="Simon Rundell" userId="02f36d3d-9692-43c5-873c-1a596eba61c5" providerId="ADAL" clId="{9115DE13-68C4-4D84-8CAF-2D5471E75CFD}" dt="2025-09-15T18:32:08.088" v="41" actId="1076"/>
          <ac:spMkLst>
            <pc:docMk/>
            <pc:sldMk cId="550876262" sldId="264"/>
            <ac:spMk id="4" creationId="{CA5A29C3-018F-AA49-9848-661CAF3DF8B2}"/>
          </ac:spMkLst>
        </pc:spChg>
        <pc:picChg chg="add mod">
          <ac:chgData name="Simon Rundell" userId="02f36d3d-9692-43c5-873c-1a596eba61c5" providerId="ADAL" clId="{9115DE13-68C4-4D84-8CAF-2D5471E75CFD}" dt="2025-09-15T18:31:44.555" v="21" actId="1076"/>
          <ac:picMkLst>
            <pc:docMk/>
            <pc:sldMk cId="550876262" sldId="264"/>
            <ac:picMk id="1026" creationId="{DCF112AA-ED1C-5552-3016-FDE31802B39A}"/>
          </ac:picMkLst>
        </pc:picChg>
      </pc:sldChg>
      <pc:sldChg chg="addSp delSp modSp new mod modClrScheme modAnim chgLayout">
        <pc:chgData name="Simon Rundell" userId="02f36d3d-9692-43c5-873c-1a596eba61c5" providerId="ADAL" clId="{9115DE13-68C4-4D84-8CAF-2D5471E75CFD}" dt="2025-09-15T20:11:35.060" v="1072"/>
        <pc:sldMkLst>
          <pc:docMk/>
          <pc:sldMk cId="958207000" sldId="264"/>
        </pc:sldMkLst>
        <pc:spChg chg="mod ord">
          <ac:chgData name="Simon Rundell" userId="02f36d3d-9692-43c5-873c-1a596eba61c5" providerId="ADAL" clId="{9115DE13-68C4-4D84-8CAF-2D5471E75CFD}" dt="2025-09-15T19:45:20.832" v="425" actId="700"/>
          <ac:spMkLst>
            <pc:docMk/>
            <pc:sldMk cId="958207000" sldId="264"/>
            <ac:spMk id="2" creationId="{56C72A22-C4E3-D3DD-1336-58CBED7905CC}"/>
          </ac:spMkLst>
        </pc:spChg>
        <pc:spChg chg="del mod">
          <ac:chgData name="Simon Rundell" userId="02f36d3d-9692-43c5-873c-1a596eba61c5" providerId="ADAL" clId="{9115DE13-68C4-4D84-8CAF-2D5471E75CFD}" dt="2025-09-15T19:38:58.728" v="390"/>
          <ac:spMkLst>
            <pc:docMk/>
            <pc:sldMk cId="958207000" sldId="264"/>
            <ac:spMk id="3" creationId="{8E1F6F47-149F-A68A-8E6B-8F2355E987EE}"/>
          </ac:spMkLst>
        </pc:spChg>
        <pc:spChg chg="add del mod">
          <ac:chgData name="Simon Rundell" userId="02f36d3d-9692-43c5-873c-1a596eba61c5" providerId="ADAL" clId="{9115DE13-68C4-4D84-8CAF-2D5471E75CFD}" dt="2025-09-15T19:45:13.711" v="422" actId="478"/>
          <ac:spMkLst>
            <pc:docMk/>
            <pc:sldMk cId="958207000" sldId="264"/>
            <ac:spMk id="9" creationId="{AB72ED6F-C6BB-8413-4A43-DAC6AF8C0CDF}"/>
          </ac:spMkLst>
        </pc:spChg>
        <pc:spChg chg="add mod">
          <ac:chgData name="Simon Rundell" userId="02f36d3d-9692-43c5-873c-1a596eba61c5" providerId="ADAL" clId="{9115DE13-68C4-4D84-8CAF-2D5471E75CFD}" dt="2025-09-15T19:50:07.578" v="688" actId="6549"/>
          <ac:spMkLst>
            <pc:docMk/>
            <pc:sldMk cId="958207000" sldId="264"/>
            <ac:spMk id="10" creationId="{0362EAAA-605D-F9DB-528A-FF93D4C3FA44}"/>
          </ac:spMkLst>
        </pc:spChg>
        <pc:picChg chg="add del mod ord">
          <ac:chgData name="Simon Rundell" userId="02f36d3d-9692-43c5-873c-1a596eba61c5" providerId="ADAL" clId="{9115DE13-68C4-4D84-8CAF-2D5471E75CFD}" dt="2025-09-15T19:45:20.832" v="425" actId="700"/>
          <ac:picMkLst>
            <pc:docMk/>
            <pc:sldMk cId="958207000" sldId="264"/>
            <ac:picMk id="5" creationId="{C24620EF-10CF-4F08-48F9-9E786C503977}"/>
          </ac:picMkLst>
        </pc:picChg>
        <pc:picChg chg="add mod">
          <ac:chgData name="Simon Rundell" userId="02f36d3d-9692-43c5-873c-1a596eba61c5" providerId="ADAL" clId="{9115DE13-68C4-4D84-8CAF-2D5471E75CFD}" dt="2025-09-15T19:44:32.639" v="419" actId="1076"/>
          <ac:picMkLst>
            <pc:docMk/>
            <pc:sldMk cId="958207000" sldId="264"/>
            <ac:picMk id="7" creationId="{200DAE7E-20DE-0F16-7580-4088E619804A}"/>
          </ac:picMkLst>
        </pc:picChg>
        <pc:picChg chg="add mod">
          <ac:chgData name="Simon Rundell" userId="02f36d3d-9692-43c5-873c-1a596eba61c5" providerId="ADAL" clId="{9115DE13-68C4-4D84-8CAF-2D5471E75CFD}" dt="2025-09-15T19:50:12.965" v="689" actId="1076"/>
          <ac:picMkLst>
            <pc:docMk/>
            <pc:sldMk cId="958207000" sldId="264"/>
            <ac:picMk id="11" creationId="{543547DD-FC72-5B7F-9C08-BCF35BC04124}"/>
          </ac:picMkLst>
        </pc:picChg>
        <pc:picChg chg="add mod">
          <ac:chgData name="Simon Rundell" userId="02f36d3d-9692-43c5-873c-1a596eba61c5" providerId="ADAL" clId="{9115DE13-68C4-4D84-8CAF-2D5471E75CFD}" dt="2025-09-15T19:47:15.165" v="559" actId="1076"/>
          <ac:picMkLst>
            <pc:docMk/>
            <pc:sldMk cId="958207000" sldId="264"/>
            <ac:picMk id="12" creationId="{D78FE3A0-FCE4-44D8-551A-8BC73B502C31}"/>
          </ac:picMkLst>
        </pc:picChg>
        <pc:picChg chg="add mod">
          <ac:chgData name="Simon Rundell" userId="02f36d3d-9692-43c5-873c-1a596eba61c5" providerId="ADAL" clId="{9115DE13-68C4-4D84-8CAF-2D5471E75CFD}" dt="2025-09-15T19:47:11.657" v="558" actId="1076"/>
          <ac:picMkLst>
            <pc:docMk/>
            <pc:sldMk cId="958207000" sldId="264"/>
            <ac:picMk id="13" creationId="{85A97685-22C2-2C13-0DFD-A1463A50F0C6}"/>
          </ac:picMkLst>
        </pc:picChg>
        <pc:picChg chg="add mod">
          <ac:chgData name="Simon Rundell" userId="02f36d3d-9692-43c5-873c-1a596eba61c5" providerId="ADAL" clId="{9115DE13-68C4-4D84-8CAF-2D5471E75CFD}" dt="2025-09-15T19:47:52.795" v="611" actId="1076"/>
          <ac:picMkLst>
            <pc:docMk/>
            <pc:sldMk cId="958207000" sldId="264"/>
            <ac:picMk id="14" creationId="{4AC0519C-5AD3-AEA4-19FE-665D1C88BE97}"/>
          </ac:picMkLst>
        </pc:picChg>
      </pc:sldChg>
      <pc:sldChg chg="addSp delSp modSp add del">
        <pc:chgData name="Simon Rundell" userId="02f36d3d-9692-43c5-873c-1a596eba61c5" providerId="ADAL" clId="{9115DE13-68C4-4D84-8CAF-2D5471E75CFD}" dt="2025-09-15T19:33:38.468" v="166" actId="47"/>
        <pc:sldMkLst>
          <pc:docMk/>
          <pc:sldMk cId="1952209549" sldId="265"/>
        </pc:sldMkLst>
        <pc:spChg chg="mod">
          <ac:chgData name="Simon Rundell" userId="02f36d3d-9692-43c5-873c-1a596eba61c5" providerId="ADAL" clId="{9115DE13-68C4-4D84-8CAF-2D5471E75CFD}" dt="2025-09-15T18:33:13.675" v="59" actId="20577"/>
          <ac:spMkLst>
            <pc:docMk/>
            <pc:sldMk cId="1952209549" sldId="265"/>
            <ac:spMk id="4" creationId="{EFFDDCB5-4439-DF87-CC18-0575FADC5B88}"/>
          </ac:spMkLst>
        </pc:spChg>
        <pc:picChg chg="del">
          <ac:chgData name="Simon Rundell" userId="02f36d3d-9692-43c5-873c-1a596eba61c5" providerId="ADAL" clId="{9115DE13-68C4-4D84-8CAF-2D5471E75CFD}" dt="2025-09-15T18:32:56.479" v="44" actId="478"/>
          <ac:picMkLst>
            <pc:docMk/>
            <pc:sldMk cId="1952209549" sldId="265"/>
            <ac:picMk id="1026" creationId="{97EF0FE5-0D41-64D0-A562-B363A73BA736}"/>
          </ac:picMkLst>
        </pc:picChg>
        <pc:picChg chg="add mod">
          <ac:chgData name="Simon Rundell" userId="02f36d3d-9692-43c5-873c-1a596eba61c5" providerId="ADAL" clId="{9115DE13-68C4-4D84-8CAF-2D5471E75CFD}" dt="2025-09-15T18:33:06.972" v="48" actId="1076"/>
          <ac:picMkLst>
            <pc:docMk/>
            <pc:sldMk cId="1952209549" sldId="265"/>
            <ac:picMk id="2050" creationId="{59A15590-723F-A2A6-802A-BAEC67A4E716}"/>
          </ac:picMkLst>
        </pc:picChg>
      </pc:sldChg>
      <pc:sldChg chg="addSp delSp modSp new del mod modClrScheme chgLayout">
        <pc:chgData name="Simon Rundell" userId="02f36d3d-9692-43c5-873c-1a596eba61c5" providerId="ADAL" clId="{9115DE13-68C4-4D84-8CAF-2D5471E75CFD}" dt="2025-09-15T20:09:25.145" v="1016" actId="47"/>
        <pc:sldMkLst>
          <pc:docMk/>
          <pc:sldMk cId="2390201866" sldId="265"/>
        </pc:sldMkLst>
        <pc:spChg chg="del mod ord">
          <ac:chgData name="Simon Rundell" userId="02f36d3d-9692-43c5-873c-1a596eba61c5" providerId="ADAL" clId="{9115DE13-68C4-4D84-8CAF-2D5471E75CFD}" dt="2025-09-15T19:48:03.432" v="616" actId="700"/>
          <ac:spMkLst>
            <pc:docMk/>
            <pc:sldMk cId="2390201866" sldId="265"/>
            <ac:spMk id="2" creationId="{2C434E4A-DD83-5D4A-9F23-A0230C81D0D5}"/>
          </ac:spMkLst>
        </pc:spChg>
        <pc:spChg chg="del mod ord">
          <ac:chgData name="Simon Rundell" userId="02f36d3d-9692-43c5-873c-1a596eba61c5" providerId="ADAL" clId="{9115DE13-68C4-4D84-8CAF-2D5471E75CFD}" dt="2025-09-15T19:48:03.432" v="616" actId="700"/>
          <ac:spMkLst>
            <pc:docMk/>
            <pc:sldMk cId="2390201866" sldId="265"/>
            <ac:spMk id="3" creationId="{D35DC1B2-A5C1-C6FD-87E4-44A69BA1EAC6}"/>
          </ac:spMkLst>
        </pc:spChg>
        <pc:spChg chg="add mod ord">
          <ac:chgData name="Simon Rundell" userId="02f36d3d-9692-43c5-873c-1a596eba61c5" providerId="ADAL" clId="{9115DE13-68C4-4D84-8CAF-2D5471E75CFD}" dt="2025-09-15T19:48:06.607" v="624" actId="20577"/>
          <ac:spMkLst>
            <pc:docMk/>
            <pc:sldMk cId="2390201866" sldId="265"/>
            <ac:spMk id="4" creationId="{09A47E9F-6210-9331-D56A-D9DC448B32A2}"/>
          </ac:spMkLst>
        </pc:spChg>
        <pc:spChg chg="add mod ord">
          <ac:chgData name="Simon Rundell" userId="02f36d3d-9692-43c5-873c-1a596eba61c5" providerId="ADAL" clId="{9115DE13-68C4-4D84-8CAF-2D5471E75CFD}" dt="2025-09-15T19:48:16.696" v="636" actId="20577"/>
          <ac:spMkLst>
            <pc:docMk/>
            <pc:sldMk cId="2390201866" sldId="265"/>
            <ac:spMk id="5" creationId="{2CF687D6-AE37-3720-63B2-F579201D98D8}"/>
          </ac:spMkLst>
        </pc:spChg>
      </pc:sldChg>
      <pc:sldChg chg="addSp delSp modSp new mod ord modAnim">
        <pc:chgData name="Simon Rundell" userId="02f36d3d-9692-43c5-873c-1a596eba61c5" providerId="ADAL" clId="{9115DE13-68C4-4D84-8CAF-2D5471E75CFD}" dt="2025-09-15T20:30:56.369" v="1665" actId="1076"/>
        <pc:sldMkLst>
          <pc:docMk/>
          <pc:sldMk cId="1198113187" sldId="266"/>
        </pc:sldMkLst>
        <pc:spChg chg="mod">
          <ac:chgData name="Simon Rundell" userId="02f36d3d-9692-43c5-873c-1a596eba61c5" providerId="ADAL" clId="{9115DE13-68C4-4D84-8CAF-2D5471E75CFD}" dt="2025-09-15T19:49:17.353" v="668" actId="20577"/>
          <ac:spMkLst>
            <pc:docMk/>
            <pc:sldMk cId="1198113187" sldId="266"/>
            <ac:spMk id="2" creationId="{BB7B829F-8E54-8B21-C624-30DDB6BB552D}"/>
          </ac:spMkLst>
        </pc:spChg>
        <pc:spChg chg="del">
          <ac:chgData name="Simon Rundell" userId="02f36d3d-9692-43c5-873c-1a596eba61c5" providerId="ADAL" clId="{9115DE13-68C4-4D84-8CAF-2D5471E75CFD}" dt="2025-09-15T19:50:34.129" v="690" actId="478"/>
          <ac:spMkLst>
            <pc:docMk/>
            <pc:sldMk cId="1198113187" sldId="266"/>
            <ac:spMk id="3" creationId="{19A90539-BF42-9261-36A6-1062467CC83E}"/>
          </ac:spMkLst>
        </pc:spChg>
        <pc:spChg chg="add mod">
          <ac:chgData name="Simon Rundell" userId="02f36d3d-9692-43c5-873c-1a596eba61c5" providerId="ADAL" clId="{9115DE13-68C4-4D84-8CAF-2D5471E75CFD}" dt="2025-09-15T19:53:32.736" v="793" actId="1076"/>
          <ac:spMkLst>
            <pc:docMk/>
            <pc:sldMk cId="1198113187" sldId="266"/>
            <ac:spMk id="4" creationId="{55FB0028-E8FA-F80C-FBF1-DE46643A44AF}"/>
          </ac:spMkLst>
        </pc:spChg>
        <pc:spChg chg="add mod">
          <ac:chgData name="Simon Rundell" userId="02f36d3d-9692-43c5-873c-1a596eba61c5" providerId="ADAL" clId="{9115DE13-68C4-4D84-8CAF-2D5471E75CFD}" dt="2025-09-15T19:54:07.890" v="807" actId="14100"/>
          <ac:spMkLst>
            <pc:docMk/>
            <pc:sldMk cId="1198113187" sldId="266"/>
            <ac:spMk id="5" creationId="{2442493A-3A59-C831-D222-6976FA590DA5}"/>
          </ac:spMkLst>
        </pc:spChg>
        <pc:spChg chg="add mod">
          <ac:chgData name="Simon Rundell" userId="02f36d3d-9692-43c5-873c-1a596eba61c5" providerId="ADAL" clId="{9115DE13-68C4-4D84-8CAF-2D5471E75CFD}" dt="2025-09-15T19:53:19.574" v="792" actId="1076"/>
          <ac:spMkLst>
            <pc:docMk/>
            <pc:sldMk cId="1198113187" sldId="266"/>
            <ac:spMk id="6" creationId="{A3B09E01-5137-3782-FAE3-B171167CA86F}"/>
          </ac:spMkLst>
        </pc:spChg>
        <pc:spChg chg="add mod">
          <ac:chgData name="Simon Rundell" userId="02f36d3d-9692-43c5-873c-1a596eba61c5" providerId="ADAL" clId="{9115DE13-68C4-4D84-8CAF-2D5471E75CFD}" dt="2025-09-15T20:29:47.052" v="1648" actId="14100"/>
          <ac:spMkLst>
            <pc:docMk/>
            <pc:sldMk cId="1198113187" sldId="266"/>
            <ac:spMk id="7" creationId="{3FC49CB0-59A7-F4E5-CD36-9583D5DF5B39}"/>
          </ac:spMkLst>
        </pc:spChg>
        <pc:spChg chg="add mod">
          <ac:chgData name="Simon Rundell" userId="02f36d3d-9692-43c5-873c-1a596eba61c5" providerId="ADAL" clId="{9115DE13-68C4-4D84-8CAF-2D5471E75CFD}" dt="2025-09-15T20:29:53.470" v="1650" actId="14100"/>
          <ac:spMkLst>
            <pc:docMk/>
            <pc:sldMk cId="1198113187" sldId="266"/>
            <ac:spMk id="8" creationId="{AB4A937D-08E8-1C1F-731A-FEE89A9B8337}"/>
          </ac:spMkLst>
        </pc:spChg>
        <pc:spChg chg="add mod">
          <ac:chgData name="Simon Rundell" userId="02f36d3d-9692-43c5-873c-1a596eba61c5" providerId="ADAL" clId="{9115DE13-68C4-4D84-8CAF-2D5471E75CFD}" dt="2025-09-15T20:30:20.948" v="1658" actId="1076"/>
          <ac:spMkLst>
            <pc:docMk/>
            <pc:sldMk cId="1198113187" sldId="266"/>
            <ac:spMk id="9" creationId="{F6255D3A-903E-2D9E-A979-3272153AB37C}"/>
          </ac:spMkLst>
        </pc:spChg>
        <pc:spChg chg="add mod">
          <ac:chgData name="Simon Rundell" userId="02f36d3d-9692-43c5-873c-1a596eba61c5" providerId="ADAL" clId="{9115DE13-68C4-4D84-8CAF-2D5471E75CFD}" dt="2025-09-15T20:30:23.974" v="1659" actId="14100"/>
          <ac:spMkLst>
            <pc:docMk/>
            <pc:sldMk cId="1198113187" sldId="266"/>
            <ac:spMk id="10" creationId="{6107320B-E64E-2777-E72C-62F4F9C92ECE}"/>
          </ac:spMkLst>
        </pc:spChg>
        <pc:spChg chg="add mod">
          <ac:chgData name="Simon Rundell" userId="02f36d3d-9692-43c5-873c-1a596eba61c5" providerId="ADAL" clId="{9115DE13-68C4-4D84-8CAF-2D5471E75CFD}" dt="2025-09-15T19:54:03.477" v="806" actId="207"/>
          <ac:spMkLst>
            <pc:docMk/>
            <pc:sldMk cId="1198113187" sldId="266"/>
            <ac:spMk id="11" creationId="{A56E9E77-380A-308D-90F8-0403E6A3FDE4}"/>
          </ac:spMkLst>
        </pc:spChg>
        <pc:spChg chg="add del mod">
          <ac:chgData name="Simon Rundell" userId="02f36d3d-9692-43c5-873c-1a596eba61c5" providerId="ADAL" clId="{9115DE13-68C4-4D84-8CAF-2D5471E75CFD}" dt="2025-09-15T19:55:18.719" v="819" actId="478"/>
          <ac:spMkLst>
            <pc:docMk/>
            <pc:sldMk cId="1198113187" sldId="266"/>
            <ac:spMk id="12" creationId="{074FC6C3-CAAA-5A25-6AEA-AEC0A9AC7CC5}"/>
          </ac:spMkLst>
        </pc:spChg>
        <pc:spChg chg="add mod">
          <ac:chgData name="Simon Rundell" userId="02f36d3d-9692-43c5-873c-1a596eba61c5" providerId="ADAL" clId="{9115DE13-68C4-4D84-8CAF-2D5471E75CFD}" dt="2025-09-15T20:00:00.880" v="855" actId="20577"/>
          <ac:spMkLst>
            <pc:docMk/>
            <pc:sldMk cId="1198113187" sldId="266"/>
            <ac:spMk id="17" creationId="{98A38223-5C02-75FC-4B87-ED71556FA8DD}"/>
          </ac:spMkLst>
        </pc:spChg>
        <pc:spChg chg="add mod">
          <ac:chgData name="Simon Rundell" userId="02f36d3d-9692-43c5-873c-1a596eba61c5" providerId="ADAL" clId="{9115DE13-68C4-4D84-8CAF-2D5471E75CFD}" dt="2025-09-15T20:00:54.981" v="882" actId="20577"/>
          <ac:spMkLst>
            <pc:docMk/>
            <pc:sldMk cId="1198113187" sldId="266"/>
            <ac:spMk id="19" creationId="{09E2227E-599F-986E-81FA-0FCB9A5ABFE1}"/>
          </ac:spMkLst>
        </pc:spChg>
        <pc:spChg chg="add mod">
          <ac:chgData name="Simon Rundell" userId="02f36d3d-9692-43c5-873c-1a596eba61c5" providerId="ADAL" clId="{9115DE13-68C4-4D84-8CAF-2D5471E75CFD}" dt="2025-09-15T20:08:06.656" v="1001"/>
          <ac:spMkLst>
            <pc:docMk/>
            <pc:sldMk cId="1198113187" sldId="266"/>
            <ac:spMk id="20" creationId="{C232063C-0BCB-02F2-3963-6A893C213909}"/>
          </ac:spMkLst>
        </pc:spChg>
        <pc:spChg chg="add mod">
          <ac:chgData name="Simon Rundell" userId="02f36d3d-9692-43c5-873c-1a596eba61c5" providerId="ADAL" clId="{9115DE13-68C4-4D84-8CAF-2D5471E75CFD}" dt="2025-09-15T20:30:29.140" v="1661" actId="14100"/>
          <ac:spMkLst>
            <pc:docMk/>
            <pc:sldMk cId="1198113187" sldId="266"/>
            <ac:spMk id="21" creationId="{03AC792C-7838-C510-3977-F3A04A7C439C}"/>
          </ac:spMkLst>
        </pc:spChg>
        <pc:picChg chg="add del mod">
          <ac:chgData name="Simon Rundell" userId="02f36d3d-9692-43c5-873c-1a596eba61c5" providerId="ADAL" clId="{9115DE13-68C4-4D84-8CAF-2D5471E75CFD}" dt="2025-09-15T19:56:40.921" v="823" actId="478"/>
          <ac:picMkLst>
            <pc:docMk/>
            <pc:sldMk cId="1198113187" sldId="266"/>
            <ac:picMk id="14" creationId="{FB157DFD-4EA0-D08C-C388-407C4A174B72}"/>
          </ac:picMkLst>
        </pc:picChg>
        <pc:picChg chg="add mod">
          <ac:chgData name="Simon Rundell" userId="02f36d3d-9692-43c5-873c-1a596eba61c5" providerId="ADAL" clId="{9115DE13-68C4-4D84-8CAF-2D5471E75CFD}" dt="2025-09-15T19:59:34.148" v="836" actId="688"/>
          <ac:picMkLst>
            <pc:docMk/>
            <pc:sldMk cId="1198113187" sldId="266"/>
            <ac:picMk id="16" creationId="{A3C078B2-00D4-D452-18FB-02D620E25D68}"/>
          </ac:picMkLst>
        </pc:picChg>
        <pc:picChg chg="add mod">
          <ac:chgData name="Simon Rundell" userId="02f36d3d-9692-43c5-873c-1a596eba61c5" providerId="ADAL" clId="{9115DE13-68C4-4D84-8CAF-2D5471E75CFD}" dt="2025-09-15T20:30:56.369" v="1665" actId="1076"/>
          <ac:picMkLst>
            <pc:docMk/>
            <pc:sldMk cId="1198113187" sldId="266"/>
            <ac:picMk id="18" creationId="{DC7A6F6E-915A-F574-B8C8-2C78C492E84E}"/>
          </ac:picMkLst>
        </pc:picChg>
      </pc:sldChg>
      <pc:sldChg chg="addSp delSp modSp add del mod ord modAnim">
        <pc:chgData name="Simon Rundell" userId="02f36d3d-9692-43c5-873c-1a596eba61c5" providerId="ADAL" clId="{9115DE13-68C4-4D84-8CAF-2D5471E75CFD}" dt="2025-09-15T19:33:37.501" v="165" actId="47"/>
        <pc:sldMkLst>
          <pc:docMk/>
          <pc:sldMk cId="2800304959" sldId="266"/>
        </pc:sldMkLst>
        <pc:spChg chg="mod">
          <ac:chgData name="Simon Rundell" userId="02f36d3d-9692-43c5-873c-1a596eba61c5" providerId="ADAL" clId="{9115DE13-68C4-4D84-8CAF-2D5471E75CFD}" dt="2025-09-15T18:34:54.497" v="84" actId="20577"/>
          <ac:spMkLst>
            <pc:docMk/>
            <pc:sldMk cId="2800304959" sldId="266"/>
            <ac:spMk id="4" creationId="{E4AF1936-65FC-4C69-95AA-505B79EBD1CF}"/>
          </ac:spMkLst>
        </pc:spChg>
        <pc:spChg chg="add mod topLvl">
          <ac:chgData name="Simon Rundell" userId="02f36d3d-9692-43c5-873c-1a596eba61c5" providerId="ADAL" clId="{9115DE13-68C4-4D84-8CAF-2D5471E75CFD}" dt="2025-09-15T19:32:27.687" v="161" actId="165"/>
          <ac:spMkLst>
            <pc:docMk/>
            <pc:sldMk cId="2800304959" sldId="266"/>
            <ac:spMk id="8" creationId="{A1652859-78C3-7F6D-2DD9-40CC44F6A470}"/>
          </ac:spMkLst>
        </pc:spChg>
        <pc:spChg chg="add mod topLvl">
          <ac:chgData name="Simon Rundell" userId="02f36d3d-9692-43c5-873c-1a596eba61c5" providerId="ADAL" clId="{9115DE13-68C4-4D84-8CAF-2D5471E75CFD}" dt="2025-09-15T19:32:28.600" v="163" actId="165"/>
          <ac:spMkLst>
            <pc:docMk/>
            <pc:sldMk cId="2800304959" sldId="266"/>
            <ac:spMk id="12" creationId="{39954266-DC5B-BB6D-E2EC-9EB7694438B7}"/>
          </ac:spMkLst>
        </pc:spChg>
        <pc:grpChg chg="add del mod">
          <ac:chgData name="Simon Rundell" userId="02f36d3d-9692-43c5-873c-1a596eba61c5" providerId="ADAL" clId="{9115DE13-68C4-4D84-8CAF-2D5471E75CFD}" dt="2025-09-15T19:32:27.687" v="161" actId="165"/>
          <ac:grpSpMkLst>
            <pc:docMk/>
            <pc:sldMk cId="2800304959" sldId="266"/>
            <ac:grpSpMk id="9" creationId="{4320AC71-7F52-23FF-8248-045727F38ED1}"/>
          </ac:grpSpMkLst>
        </pc:grpChg>
        <pc:grpChg chg="add del mod">
          <ac:chgData name="Simon Rundell" userId="02f36d3d-9692-43c5-873c-1a596eba61c5" providerId="ADAL" clId="{9115DE13-68C4-4D84-8CAF-2D5471E75CFD}" dt="2025-09-15T19:32:28.600" v="163" actId="165"/>
          <ac:grpSpMkLst>
            <pc:docMk/>
            <pc:sldMk cId="2800304959" sldId="266"/>
            <ac:grpSpMk id="13" creationId="{C42B9987-A87F-F855-270C-892AB37AA923}"/>
          </ac:grpSpMkLst>
        </pc:grpChg>
        <pc:picChg chg="add mod">
          <ac:chgData name="Simon Rundell" userId="02f36d3d-9692-43c5-873c-1a596eba61c5" providerId="ADAL" clId="{9115DE13-68C4-4D84-8CAF-2D5471E75CFD}" dt="2025-09-15T18:34:43.682" v="66" actId="1076"/>
          <ac:picMkLst>
            <pc:docMk/>
            <pc:sldMk cId="2800304959" sldId="266"/>
            <ac:picMk id="5" creationId="{6E4DE236-8B39-0633-2D1C-AE3172092D4C}"/>
          </ac:picMkLst>
        </pc:picChg>
        <pc:picChg chg="add mod topLvl">
          <ac:chgData name="Simon Rundell" userId="02f36d3d-9692-43c5-873c-1a596eba61c5" providerId="ADAL" clId="{9115DE13-68C4-4D84-8CAF-2D5471E75CFD}" dt="2025-09-15T19:32:27.687" v="161" actId="165"/>
          <ac:picMkLst>
            <pc:docMk/>
            <pc:sldMk cId="2800304959" sldId="266"/>
            <ac:picMk id="7" creationId="{E25C4723-CC75-D946-178A-9B14E96F6551}"/>
          </ac:picMkLst>
        </pc:picChg>
        <pc:picChg chg="add mod topLvl">
          <ac:chgData name="Simon Rundell" userId="02f36d3d-9692-43c5-873c-1a596eba61c5" providerId="ADAL" clId="{9115DE13-68C4-4D84-8CAF-2D5471E75CFD}" dt="2025-09-15T19:32:28.600" v="163" actId="165"/>
          <ac:picMkLst>
            <pc:docMk/>
            <pc:sldMk cId="2800304959" sldId="266"/>
            <ac:picMk id="11" creationId="{C7766A88-A9E4-E0A5-CD2C-31EEDC44D65A}"/>
          </ac:picMkLst>
        </pc:picChg>
        <pc:picChg chg="del">
          <ac:chgData name="Simon Rundell" userId="02f36d3d-9692-43c5-873c-1a596eba61c5" providerId="ADAL" clId="{9115DE13-68C4-4D84-8CAF-2D5471E75CFD}" dt="2025-09-15T18:34:32.319" v="61" actId="478"/>
          <ac:picMkLst>
            <pc:docMk/>
            <pc:sldMk cId="2800304959" sldId="266"/>
            <ac:picMk id="2050" creationId="{22BA170A-7594-2B1F-BBE0-8064964F4204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15T20:11:53.325" v="1073"/>
        <pc:sldMkLst>
          <pc:docMk/>
          <pc:sldMk cId="596696625" sldId="267"/>
        </pc:sldMkLst>
        <pc:spChg chg="mod">
          <ac:chgData name="Simon Rundell" userId="02f36d3d-9692-43c5-873c-1a596eba61c5" providerId="ADAL" clId="{9115DE13-68C4-4D84-8CAF-2D5471E75CFD}" dt="2025-09-15T20:02:36.966" v="937" actId="404"/>
          <ac:spMkLst>
            <pc:docMk/>
            <pc:sldMk cId="596696625" sldId="267"/>
            <ac:spMk id="2" creationId="{5AB4FB6D-65E8-2BD1-4CB8-3C19B17E2368}"/>
          </ac:spMkLst>
        </pc:spChg>
        <pc:spChg chg="mod">
          <ac:chgData name="Simon Rundell" userId="02f36d3d-9692-43c5-873c-1a596eba61c5" providerId="ADAL" clId="{9115DE13-68C4-4D84-8CAF-2D5471E75CFD}" dt="2025-09-15T20:03:12.049" v="999" actId="20577"/>
          <ac:spMkLst>
            <pc:docMk/>
            <pc:sldMk cId="596696625" sldId="267"/>
            <ac:spMk id="3" creationId="{084B9549-9854-1CFB-D8C6-F7AE5B9D2EA3}"/>
          </ac:spMkLst>
        </pc:spChg>
        <pc:spChg chg="add mod">
          <ac:chgData name="Simon Rundell" userId="02f36d3d-9692-43c5-873c-1a596eba61c5" providerId="ADAL" clId="{9115DE13-68C4-4D84-8CAF-2D5471E75CFD}" dt="2025-09-15T20:08:01.403" v="1000"/>
          <ac:spMkLst>
            <pc:docMk/>
            <pc:sldMk cId="596696625" sldId="267"/>
            <ac:spMk id="4" creationId="{6437CE98-FD5A-9604-DC82-11840F236303}"/>
          </ac:spMkLst>
        </pc:spChg>
      </pc:sldChg>
      <pc:sldChg chg="addSp delSp modSp add del mod">
        <pc:chgData name="Simon Rundell" userId="02f36d3d-9692-43c5-873c-1a596eba61c5" providerId="ADAL" clId="{9115DE13-68C4-4D84-8CAF-2D5471E75CFD}" dt="2025-09-15T19:33:39.327" v="167" actId="47"/>
        <pc:sldMkLst>
          <pc:docMk/>
          <pc:sldMk cId="2971149561" sldId="267"/>
        </pc:sldMkLst>
        <pc:spChg chg="add del">
          <ac:chgData name="Simon Rundell" userId="02f36d3d-9692-43c5-873c-1a596eba61c5" providerId="ADAL" clId="{9115DE13-68C4-4D84-8CAF-2D5471E75CFD}" dt="2025-09-15T18:38:30.615" v="124" actId="478"/>
          <ac:spMkLst>
            <pc:docMk/>
            <pc:sldMk cId="2971149561" sldId="267"/>
            <ac:spMk id="3" creationId="{7696C3C4-42CB-88DD-2981-450A099F33E4}"/>
          </ac:spMkLst>
        </pc:spChg>
        <pc:spChg chg="mod">
          <ac:chgData name="Simon Rundell" userId="02f36d3d-9692-43c5-873c-1a596eba61c5" providerId="ADAL" clId="{9115DE13-68C4-4D84-8CAF-2D5471E75CFD}" dt="2025-09-15T18:40:28.687" v="137" actId="20577"/>
          <ac:spMkLst>
            <pc:docMk/>
            <pc:sldMk cId="2971149561" sldId="267"/>
            <ac:spMk id="4" creationId="{148E2162-80AA-7AB8-368C-4AA4897750FD}"/>
          </ac:spMkLst>
        </pc:spChg>
        <pc:spChg chg="add">
          <ac:chgData name="Simon Rundell" userId="02f36d3d-9692-43c5-873c-1a596eba61c5" providerId="ADAL" clId="{9115DE13-68C4-4D84-8CAF-2D5471E75CFD}" dt="2025-09-15T18:38:38.524" v="125"/>
          <ac:spMkLst>
            <pc:docMk/>
            <pc:sldMk cId="2971149561" sldId="267"/>
            <ac:spMk id="5" creationId="{5BC676B8-B0DF-6DAF-E3F2-0786A86A444D}"/>
          </ac:spMkLst>
        </pc:spChg>
        <pc:picChg chg="add mod">
          <ac:chgData name="Simon Rundell" userId="02f36d3d-9692-43c5-873c-1a596eba61c5" providerId="ADAL" clId="{9115DE13-68C4-4D84-8CAF-2D5471E75CFD}" dt="2025-09-15T18:41:55.804" v="151" actId="14100"/>
          <ac:picMkLst>
            <pc:docMk/>
            <pc:sldMk cId="2971149561" sldId="267"/>
            <ac:picMk id="7" creationId="{152AFA07-BC61-E6FD-3BC4-E4028901E0C7}"/>
          </ac:picMkLst>
        </pc:picChg>
        <pc:picChg chg="del">
          <ac:chgData name="Simon Rundell" userId="02f36d3d-9692-43c5-873c-1a596eba61c5" providerId="ADAL" clId="{9115DE13-68C4-4D84-8CAF-2D5471E75CFD}" dt="2025-09-15T18:38:25.930" v="122" actId="478"/>
          <ac:picMkLst>
            <pc:docMk/>
            <pc:sldMk cId="2971149561" sldId="267"/>
            <ac:picMk id="2050" creationId="{A4C3A717-96E1-4C78-4705-96A77298CD76}"/>
          </ac:picMkLst>
        </pc:picChg>
      </pc:sldChg>
      <pc:sldChg chg="addSp modSp add mod ord">
        <pc:chgData name="Simon Rundell" userId="02f36d3d-9692-43c5-873c-1a596eba61c5" providerId="ADAL" clId="{9115DE13-68C4-4D84-8CAF-2D5471E75CFD}" dt="2025-09-15T20:09:55.763" v="1060" actId="20577"/>
        <pc:sldMkLst>
          <pc:docMk/>
          <pc:sldMk cId="2741603862" sldId="268"/>
        </pc:sldMkLst>
        <pc:spChg chg="mod">
          <ac:chgData name="Simon Rundell" userId="02f36d3d-9692-43c5-873c-1a596eba61c5" providerId="ADAL" clId="{9115DE13-68C4-4D84-8CAF-2D5471E75CFD}" dt="2025-09-15T20:09:08.102" v="1011" actId="1076"/>
          <ac:spMkLst>
            <pc:docMk/>
            <pc:sldMk cId="2741603862" sldId="268"/>
            <ac:spMk id="4" creationId="{9F1EA311-32BD-64B9-7C19-575736038A36}"/>
          </ac:spMkLst>
        </pc:spChg>
        <pc:spChg chg="mod">
          <ac:chgData name="Simon Rundell" userId="02f36d3d-9692-43c5-873c-1a596eba61c5" providerId="ADAL" clId="{9115DE13-68C4-4D84-8CAF-2D5471E75CFD}" dt="2025-09-15T20:09:55.763" v="1060" actId="20577"/>
          <ac:spMkLst>
            <pc:docMk/>
            <pc:sldMk cId="2741603862" sldId="268"/>
            <ac:spMk id="5" creationId="{5829C9CE-9FDA-500F-64D8-BEC8CF242EFB}"/>
          </ac:spMkLst>
        </pc:spChg>
        <pc:picChg chg="add">
          <ac:chgData name="Simon Rundell" userId="02f36d3d-9692-43c5-873c-1a596eba61c5" providerId="ADAL" clId="{9115DE13-68C4-4D84-8CAF-2D5471E75CFD}" dt="2025-09-15T20:08:46.509" v="1005"/>
          <ac:picMkLst>
            <pc:docMk/>
            <pc:sldMk cId="2741603862" sldId="268"/>
            <ac:picMk id="4098" creationId="{8A434177-806B-7662-D1C5-E42733D913C4}"/>
          </ac:picMkLst>
        </pc:picChg>
        <pc:picChg chg="add mod">
          <ac:chgData name="Simon Rundell" userId="02f36d3d-9692-43c5-873c-1a596eba61c5" providerId="ADAL" clId="{9115DE13-68C4-4D84-8CAF-2D5471E75CFD}" dt="2025-09-15T20:09:03.210" v="1010" actId="167"/>
          <ac:picMkLst>
            <pc:docMk/>
            <pc:sldMk cId="2741603862" sldId="268"/>
            <ac:picMk id="4100" creationId="{2431F58D-E5F2-D682-7D1D-639E6EA03911}"/>
          </ac:picMkLst>
        </pc:picChg>
      </pc:sldChg>
      <pc:sldChg chg="addSp delSp modSp add del mod">
        <pc:chgData name="Simon Rundell" userId="02f36d3d-9692-43c5-873c-1a596eba61c5" providerId="ADAL" clId="{9115DE13-68C4-4D84-8CAF-2D5471E75CFD}" dt="2025-09-15T19:33:40.419" v="168" actId="47"/>
        <pc:sldMkLst>
          <pc:docMk/>
          <pc:sldMk cId="4170987499" sldId="268"/>
        </pc:sldMkLst>
        <pc:spChg chg="mod">
          <ac:chgData name="Simon Rundell" userId="02f36d3d-9692-43c5-873c-1a596eba61c5" providerId="ADAL" clId="{9115DE13-68C4-4D84-8CAF-2D5471E75CFD}" dt="2025-09-15T18:40:46.120" v="144" actId="20577"/>
          <ac:spMkLst>
            <pc:docMk/>
            <pc:sldMk cId="4170987499" sldId="268"/>
            <ac:spMk id="4" creationId="{AD311DEA-1282-E047-2885-FBBA3EF85C8E}"/>
          </ac:spMkLst>
        </pc:spChg>
        <pc:picChg chg="add mod">
          <ac:chgData name="Simon Rundell" userId="02f36d3d-9692-43c5-873c-1a596eba61c5" providerId="ADAL" clId="{9115DE13-68C4-4D84-8CAF-2D5471E75CFD}" dt="2025-09-15T18:41:47.652" v="149" actId="1076"/>
          <ac:picMkLst>
            <pc:docMk/>
            <pc:sldMk cId="4170987499" sldId="268"/>
            <ac:picMk id="5" creationId="{724DCBFF-2DC9-E190-B579-568A48352254}"/>
          </ac:picMkLst>
        </pc:picChg>
        <pc:picChg chg="del">
          <ac:chgData name="Simon Rundell" userId="02f36d3d-9692-43c5-873c-1a596eba61c5" providerId="ADAL" clId="{9115DE13-68C4-4D84-8CAF-2D5471E75CFD}" dt="2025-09-15T18:40:42.135" v="141" actId="478"/>
          <ac:picMkLst>
            <pc:docMk/>
            <pc:sldMk cId="4170987499" sldId="268"/>
            <ac:picMk id="7" creationId="{068F967A-5D55-6F6A-6DA0-0F75D1927026}"/>
          </ac:picMkLst>
        </pc:picChg>
      </pc:sldChg>
      <pc:sldChg chg="modSp add mod">
        <pc:chgData name="Simon Rundell" userId="02f36d3d-9692-43c5-873c-1a596eba61c5" providerId="ADAL" clId="{9115DE13-68C4-4D84-8CAF-2D5471E75CFD}" dt="2025-09-15T20:09:42.753" v="1039" actId="20577"/>
        <pc:sldMkLst>
          <pc:docMk/>
          <pc:sldMk cId="146548139" sldId="269"/>
        </pc:sldMkLst>
        <pc:spChg chg="mod">
          <ac:chgData name="Simon Rundell" userId="02f36d3d-9692-43c5-873c-1a596eba61c5" providerId="ADAL" clId="{9115DE13-68C4-4D84-8CAF-2D5471E75CFD}" dt="2025-09-15T20:09:42.753" v="1039" actId="20577"/>
          <ac:spMkLst>
            <pc:docMk/>
            <pc:sldMk cId="146548139" sldId="269"/>
            <ac:spMk id="5" creationId="{53F96127-822E-526D-C58C-710B8C7CBB64}"/>
          </ac:spMkLst>
        </pc:spChg>
      </pc:sldChg>
      <pc:sldChg chg="addSp modSp new mod modAnim modNotesTx">
        <pc:chgData name="Simon Rundell" userId="02f36d3d-9692-43c5-873c-1a596eba61c5" providerId="ADAL" clId="{9115DE13-68C4-4D84-8CAF-2D5471E75CFD}" dt="2025-09-15T20:22:07.661" v="1425"/>
        <pc:sldMkLst>
          <pc:docMk/>
          <pc:sldMk cId="444058046" sldId="270"/>
        </pc:sldMkLst>
        <pc:spChg chg="mod">
          <ac:chgData name="Simon Rundell" userId="02f36d3d-9692-43c5-873c-1a596eba61c5" providerId="ADAL" clId="{9115DE13-68C4-4D84-8CAF-2D5471E75CFD}" dt="2025-09-15T20:14:32.039" v="1086" actId="20577"/>
          <ac:spMkLst>
            <pc:docMk/>
            <pc:sldMk cId="444058046" sldId="270"/>
            <ac:spMk id="2" creationId="{0661EE26-08E2-3044-2CB5-109851DF2816}"/>
          </ac:spMkLst>
        </pc:spChg>
        <pc:spChg chg="mod">
          <ac:chgData name="Simon Rundell" userId="02f36d3d-9692-43c5-873c-1a596eba61c5" providerId="ADAL" clId="{9115DE13-68C4-4D84-8CAF-2D5471E75CFD}" dt="2025-09-15T20:21:47.791" v="1422" actId="27636"/>
          <ac:spMkLst>
            <pc:docMk/>
            <pc:sldMk cId="444058046" sldId="270"/>
            <ac:spMk id="3" creationId="{C6C3F696-EE0F-EE03-D1A8-54F0359FF31F}"/>
          </ac:spMkLst>
        </pc:spChg>
        <pc:picChg chg="add mod">
          <ac:chgData name="Simon Rundell" userId="02f36d3d-9692-43c5-873c-1a596eba61c5" providerId="ADAL" clId="{9115DE13-68C4-4D84-8CAF-2D5471E75CFD}" dt="2025-09-15T20:18:56.235" v="1347" actId="1076"/>
          <ac:picMkLst>
            <pc:docMk/>
            <pc:sldMk cId="444058046" sldId="270"/>
            <ac:picMk id="5122" creationId="{2521931F-50C2-70F0-4D7A-1F6DB8F954B5}"/>
          </ac:picMkLst>
        </pc:picChg>
      </pc:sldChg>
      <pc:sldChg chg="addSp modSp new mod modClrScheme chgLayout">
        <pc:chgData name="Simon Rundell" userId="02f36d3d-9692-43c5-873c-1a596eba61c5" providerId="ADAL" clId="{9115DE13-68C4-4D84-8CAF-2D5471E75CFD}" dt="2025-09-15T20:38:25.027" v="2068"/>
        <pc:sldMkLst>
          <pc:docMk/>
          <pc:sldMk cId="1755778726" sldId="271"/>
        </pc:sldMkLst>
        <pc:spChg chg="mod ord">
          <ac:chgData name="Simon Rundell" userId="02f36d3d-9692-43c5-873c-1a596eba61c5" providerId="ADAL" clId="{9115DE13-68C4-4D84-8CAF-2D5471E75CFD}" dt="2025-09-15T20:22:55.249" v="1444" actId="700"/>
          <ac:spMkLst>
            <pc:docMk/>
            <pc:sldMk cId="1755778726" sldId="271"/>
            <ac:spMk id="2" creationId="{DEB0EAFA-19D6-E166-233A-987C7BD7A92A}"/>
          </ac:spMkLst>
        </pc:spChg>
        <pc:spChg chg="add mod ord">
          <ac:chgData name="Simon Rundell" userId="02f36d3d-9692-43c5-873c-1a596eba61c5" providerId="ADAL" clId="{9115DE13-68C4-4D84-8CAF-2D5471E75CFD}" dt="2025-09-15T20:23:35.231" v="1455" actId="1076"/>
          <ac:spMkLst>
            <pc:docMk/>
            <pc:sldMk cId="1755778726" sldId="271"/>
            <ac:spMk id="3" creationId="{345714E2-D886-8087-5AE3-E0835BDABDEE}"/>
          </ac:spMkLst>
        </pc:spChg>
        <pc:spChg chg="add mod">
          <ac:chgData name="Simon Rundell" userId="02f36d3d-9692-43c5-873c-1a596eba61c5" providerId="ADAL" clId="{9115DE13-68C4-4D84-8CAF-2D5471E75CFD}" dt="2025-09-15T20:38:25.027" v="2068"/>
          <ac:spMkLst>
            <pc:docMk/>
            <pc:sldMk cId="1755778726" sldId="271"/>
            <ac:spMk id="4" creationId="{266341F1-2A19-7236-A970-A93B34CB1257}"/>
          </ac:spMkLst>
        </pc:spChg>
      </pc:sldChg>
      <pc:sldChg chg="add del ord">
        <pc:chgData name="Simon Rundell" userId="02f36d3d-9692-43c5-873c-1a596eba61c5" providerId="ADAL" clId="{9115DE13-68C4-4D84-8CAF-2D5471E75CFD}" dt="2025-09-15T20:22:18.974" v="1426" actId="47"/>
        <pc:sldMkLst>
          <pc:docMk/>
          <pc:sldMk cId="1775650795" sldId="271"/>
        </pc:sldMkLst>
      </pc:sldChg>
      <pc:sldChg chg="addSp modSp new mod">
        <pc:chgData name="Simon Rundell" userId="02f36d3d-9692-43c5-873c-1a596eba61c5" providerId="ADAL" clId="{9115DE13-68C4-4D84-8CAF-2D5471E75CFD}" dt="2025-09-15T20:38:27.721" v="2069"/>
        <pc:sldMkLst>
          <pc:docMk/>
          <pc:sldMk cId="2012786026" sldId="272"/>
        </pc:sldMkLst>
        <pc:spChg chg="mod">
          <ac:chgData name="Simon Rundell" userId="02f36d3d-9692-43c5-873c-1a596eba61c5" providerId="ADAL" clId="{9115DE13-68C4-4D84-8CAF-2D5471E75CFD}" dt="2025-09-15T20:23:45.969" v="1469" actId="20577"/>
          <ac:spMkLst>
            <pc:docMk/>
            <pc:sldMk cId="2012786026" sldId="272"/>
            <ac:spMk id="2" creationId="{3D309B8F-FBF0-65C0-E1CC-C2887263E3D8}"/>
          </ac:spMkLst>
        </pc:spChg>
        <pc:spChg chg="mod">
          <ac:chgData name="Simon Rundell" userId="02f36d3d-9692-43c5-873c-1a596eba61c5" providerId="ADAL" clId="{9115DE13-68C4-4D84-8CAF-2D5471E75CFD}" dt="2025-09-15T20:26:38.124" v="1561" actId="113"/>
          <ac:spMkLst>
            <pc:docMk/>
            <pc:sldMk cId="2012786026" sldId="272"/>
            <ac:spMk id="3" creationId="{44061B63-B5B0-036C-6B0D-906FC8564C28}"/>
          </ac:spMkLst>
        </pc:spChg>
        <pc:spChg chg="add mod">
          <ac:chgData name="Simon Rundell" userId="02f36d3d-9692-43c5-873c-1a596eba61c5" providerId="ADAL" clId="{9115DE13-68C4-4D84-8CAF-2D5471E75CFD}" dt="2025-09-15T20:38:27.721" v="2069"/>
          <ac:spMkLst>
            <pc:docMk/>
            <pc:sldMk cId="2012786026" sldId="272"/>
            <ac:spMk id="4" creationId="{AC08C9C6-470D-7668-3EB4-350A629439F4}"/>
          </ac:spMkLst>
        </pc:spChg>
      </pc:sldChg>
      <pc:sldChg chg="addSp modSp new mod">
        <pc:chgData name="Simon Rundell" userId="02f36d3d-9692-43c5-873c-1a596eba61c5" providerId="ADAL" clId="{9115DE13-68C4-4D84-8CAF-2D5471E75CFD}" dt="2025-09-15T20:38:29.650" v="2070"/>
        <pc:sldMkLst>
          <pc:docMk/>
          <pc:sldMk cId="1751879328" sldId="273"/>
        </pc:sldMkLst>
        <pc:spChg chg="mod">
          <ac:chgData name="Simon Rundell" userId="02f36d3d-9692-43c5-873c-1a596eba61c5" providerId="ADAL" clId="{9115DE13-68C4-4D84-8CAF-2D5471E75CFD}" dt="2025-09-15T20:25:20.826" v="1522" actId="20577"/>
          <ac:spMkLst>
            <pc:docMk/>
            <pc:sldMk cId="1751879328" sldId="273"/>
            <ac:spMk id="2" creationId="{5F564ACA-B36B-7ECA-6DEC-233F48A39404}"/>
          </ac:spMkLst>
        </pc:spChg>
        <pc:spChg chg="mod">
          <ac:chgData name="Simon Rundell" userId="02f36d3d-9692-43c5-873c-1a596eba61c5" providerId="ADAL" clId="{9115DE13-68C4-4D84-8CAF-2D5471E75CFD}" dt="2025-09-15T20:25:50.824" v="1531" actId="27636"/>
          <ac:spMkLst>
            <pc:docMk/>
            <pc:sldMk cId="1751879328" sldId="273"/>
            <ac:spMk id="3" creationId="{98C0B19B-7F11-E73D-AB5A-CC4E8E7E863F}"/>
          </ac:spMkLst>
        </pc:spChg>
        <pc:spChg chg="add mod">
          <ac:chgData name="Simon Rundell" userId="02f36d3d-9692-43c5-873c-1a596eba61c5" providerId="ADAL" clId="{9115DE13-68C4-4D84-8CAF-2D5471E75CFD}" dt="2025-09-15T20:38:29.650" v="2070"/>
          <ac:spMkLst>
            <pc:docMk/>
            <pc:sldMk cId="1751879328" sldId="273"/>
            <ac:spMk id="4" creationId="{6D0F252B-F2E8-0EC4-210C-E75FF06F99C7}"/>
          </ac:spMkLst>
        </pc:spChg>
      </pc:sldChg>
      <pc:sldChg chg="addSp modSp new mod">
        <pc:chgData name="Simon Rundell" userId="02f36d3d-9692-43c5-873c-1a596eba61c5" providerId="ADAL" clId="{9115DE13-68C4-4D84-8CAF-2D5471E75CFD}" dt="2025-09-15T20:38:31.655" v="2071"/>
        <pc:sldMkLst>
          <pc:docMk/>
          <pc:sldMk cId="3776070981" sldId="274"/>
        </pc:sldMkLst>
        <pc:spChg chg="mod">
          <ac:chgData name="Simon Rundell" userId="02f36d3d-9692-43c5-873c-1a596eba61c5" providerId="ADAL" clId="{9115DE13-68C4-4D84-8CAF-2D5471E75CFD}" dt="2025-09-15T20:26:14.395" v="1556" actId="20577"/>
          <ac:spMkLst>
            <pc:docMk/>
            <pc:sldMk cId="3776070981" sldId="274"/>
            <ac:spMk id="2" creationId="{52D09111-0D65-7928-CF6D-E3CBAE6A30EE}"/>
          </ac:spMkLst>
        </pc:spChg>
        <pc:spChg chg="mod">
          <ac:chgData name="Simon Rundell" userId="02f36d3d-9692-43c5-873c-1a596eba61c5" providerId="ADAL" clId="{9115DE13-68C4-4D84-8CAF-2D5471E75CFD}" dt="2025-09-15T20:27:03.613" v="1570" actId="12"/>
          <ac:spMkLst>
            <pc:docMk/>
            <pc:sldMk cId="3776070981" sldId="274"/>
            <ac:spMk id="3" creationId="{23EEE1F6-1C73-1404-072D-D266F30208F8}"/>
          </ac:spMkLst>
        </pc:spChg>
        <pc:spChg chg="add mod">
          <ac:chgData name="Simon Rundell" userId="02f36d3d-9692-43c5-873c-1a596eba61c5" providerId="ADAL" clId="{9115DE13-68C4-4D84-8CAF-2D5471E75CFD}" dt="2025-09-15T20:38:31.655" v="2071"/>
          <ac:spMkLst>
            <pc:docMk/>
            <pc:sldMk cId="3776070981" sldId="274"/>
            <ac:spMk id="4" creationId="{0713FD52-8090-076E-EC49-A4FBDC664618}"/>
          </ac:spMkLst>
        </pc:spChg>
      </pc:sldChg>
      <pc:sldChg chg="addSp modSp new mod">
        <pc:chgData name="Simon Rundell" userId="02f36d3d-9692-43c5-873c-1a596eba61c5" providerId="ADAL" clId="{9115DE13-68C4-4D84-8CAF-2D5471E75CFD}" dt="2025-09-15T20:38:33.610" v="2072"/>
        <pc:sldMkLst>
          <pc:docMk/>
          <pc:sldMk cId="4182855172" sldId="275"/>
        </pc:sldMkLst>
        <pc:spChg chg="mod">
          <ac:chgData name="Simon Rundell" userId="02f36d3d-9692-43c5-873c-1a596eba61c5" providerId="ADAL" clId="{9115DE13-68C4-4D84-8CAF-2D5471E75CFD}" dt="2025-09-15T20:27:17.359" v="1594" actId="20577"/>
          <ac:spMkLst>
            <pc:docMk/>
            <pc:sldMk cId="4182855172" sldId="275"/>
            <ac:spMk id="2" creationId="{259EE6BC-83A5-9D4C-0AD7-C2AF37B5D929}"/>
          </ac:spMkLst>
        </pc:spChg>
        <pc:spChg chg="mod">
          <ac:chgData name="Simon Rundell" userId="02f36d3d-9692-43c5-873c-1a596eba61c5" providerId="ADAL" clId="{9115DE13-68C4-4D84-8CAF-2D5471E75CFD}" dt="2025-09-15T20:27:59.918" v="1607" actId="1076"/>
          <ac:spMkLst>
            <pc:docMk/>
            <pc:sldMk cId="4182855172" sldId="275"/>
            <ac:spMk id="3" creationId="{BBF8B8F2-73AC-5F75-07B6-2352C3DC44F1}"/>
          </ac:spMkLst>
        </pc:spChg>
        <pc:spChg chg="add mod">
          <ac:chgData name="Simon Rundell" userId="02f36d3d-9692-43c5-873c-1a596eba61c5" providerId="ADAL" clId="{9115DE13-68C4-4D84-8CAF-2D5471E75CFD}" dt="2025-09-15T20:38:33.610" v="2072"/>
          <ac:spMkLst>
            <pc:docMk/>
            <pc:sldMk cId="4182855172" sldId="275"/>
            <ac:spMk id="4" creationId="{9EB23192-5FC4-48EE-332A-C4556A0F2651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5T20:38:36.574" v="2073"/>
        <pc:sldMkLst>
          <pc:docMk/>
          <pc:sldMk cId="2082138886" sldId="276"/>
        </pc:sldMkLst>
        <pc:spChg chg="mod">
          <ac:chgData name="Simon Rundell" userId="02f36d3d-9692-43c5-873c-1a596eba61c5" providerId="ADAL" clId="{9115DE13-68C4-4D84-8CAF-2D5471E75CFD}" dt="2025-09-15T20:28:57.325" v="1625" actId="20577"/>
          <ac:spMkLst>
            <pc:docMk/>
            <pc:sldMk cId="2082138886" sldId="276"/>
            <ac:spMk id="2" creationId="{A754DE3F-C0C1-EE9E-4A2E-3CB035EB42B4}"/>
          </ac:spMkLst>
        </pc:spChg>
        <pc:spChg chg="mod">
          <ac:chgData name="Simon Rundell" userId="02f36d3d-9692-43c5-873c-1a596eba61c5" providerId="ADAL" clId="{9115DE13-68C4-4D84-8CAF-2D5471E75CFD}" dt="2025-09-15T20:32:54.124" v="1882" actId="20577"/>
          <ac:spMkLst>
            <pc:docMk/>
            <pc:sldMk cId="2082138886" sldId="276"/>
            <ac:spMk id="3" creationId="{ACE9502B-F72F-E197-A248-824935EEF6E6}"/>
          </ac:spMkLst>
        </pc:spChg>
        <pc:spChg chg="add mod">
          <ac:chgData name="Simon Rundell" userId="02f36d3d-9692-43c5-873c-1a596eba61c5" providerId="ADAL" clId="{9115DE13-68C4-4D84-8CAF-2D5471E75CFD}" dt="2025-09-15T20:38:36.574" v="2073"/>
          <ac:spMkLst>
            <pc:docMk/>
            <pc:sldMk cId="2082138886" sldId="276"/>
            <ac:spMk id="4" creationId="{63E3646B-9EF6-93E8-1E70-6B201CEDB163}"/>
          </ac:spMkLst>
        </pc:spChg>
      </pc:sldChg>
      <pc:sldChg chg="addSp modSp new mod">
        <pc:chgData name="Simon Rundell" userId="02f36d3d-9692-43c5-873c-1a596eba61c5" providerId="ADAL" clId="{9115DE13-68C4-4D84-8CAF-2D5471E75CFD}" dt="2025-09-15T20:38:07.035" v="2067" actId="20577"/>
        <pc:sldMkLst>
          <pc:docMk/>
          <pc:sldMk cId="1222493077" sldId="277"/>
        </pc:sldMkLst>
        <pc:spChg chg="mod">
          <ac:chgData name="Simon Rundell" userId="02f36d3d-9692-43c5-873c-1a596eba61c5" providerId="ADAL" clId="{9115DE13-68C4-4D84-8CAF-2D5471E75CFD}" dt="2025-09-15T20:36:33.735" v="1917" actId="20577"/>
          <ac:spMkLst>
            <pc:docMk/>
            <pc:sldMk cId="1222493077" sldId="277"/>
            <ac:spMk id="2" creationId="{BA223F26-BBC9-1E68-22A9-33B18510B673}"/>
          </ac:spMkLst>
        </pc:spChg>
        <pc:spChg chg="mod">
          <ac:chgData name="Simon Rundell" userId="02f36d3d-9692-43c5-873c-1a596eba61c5" providerId="ADAL" clId="{9115DE13-68C4-4D84-8CAF-2D5471E75CFD}" dt="2025-09-15T20:37:32.209" v="2059" actId="20577"/>
          <ac:spMkLst>
            <pc:docMk/>
            <pc:sldMk cId="1222493077" sldId="277"/>
            <ac:spMk id="3" creationId="{AEF32A16-2005-E85E-DB1B-EB89F108813E}"/>
          </ac:spMkLst>
        </pc:spChg>
        <pc:spChg chg="add mod">
          <ac:chgData name="Simon Rundell" userId="02f36d3d-9692-43c5-873c-1a596eba61c5" providerId="ADAL" clId="{9115DE13-68C4-4D84-8CAF-2D5471E75CFD}" dt="2025-09-15T20:37:52.402" v="2062" actId="14100"/>
          <ac:spMkLst>
            <pc:docMk/>
            <pc:sldMk cId="1222493077" sldId="277"/>
            <ac:spMk id="4" creationId="{1499DC41-0232-5271-6AEE-C20053D9628F}"/>
          </ac:spMkLst>
        </pc:spChg>
        <pc:spChg chg="add mod">
          <ac:chgData name="Simon Rundell" userId="02f36d3d-9692-43c5-873c-1a596eba61c5" providerId="ADAL" clId="{9115DE13-68C4-4D84-8CAF-2D5471E75CFD}" dt="2025-09-15T20:38:07.035" v="2067" actId="20577"/>
          <ac:spMkLst>
            <pc:docMk/>
            <pc:sldMk cId="1222493077" sldId="277"/>
            <ac:spMk id="5" creationId="{85B1F20E-B386-49A0-731A-B120B7AADD03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09-15T20:50:36.368" v="2268"/>
        <pc:sldMkLst>
          <pc:docMk/>
          <pc:sldMk cId="800346973" sldId="278"/>
        </pc:sldMkLst>
        <pc:spChg chg="mod">
          <ac:chgData name="Simon Rundell" userId="02f36d3d-9692-43c5-873c-1a596eba61c5" providerId="ADAL" clId="{9115DE13-68C4-4D84-8CAF-2D5471E75CFD}" dt="2025-09-15T20:47:47.508" v="2119" actId="20577"/>
          <ac:spMkLst>
            <pc:docMk/>
            <pc:sldMk cId="800346973" sldId="278"/>
            <ac:spMk id="2" creationId="{2E7090EF-E940-13CC-9C7C-0BDBF1A2FCF7}"/>
          </ac:spMkLst>
        </pc:spChg>
        <pc:spChg chg="mod">
          <ac:chgData name="Simon Rundell" userId="02f36d3d-9692-43c5-873c-1a596eba61c5" providerId="ADAL" clId="{9115DE13-68C4-4D84-8CAF-2D5471E75CFD}" dt="2025-09-15T20:49:22.186" v="2231" actId="20577"/>
          <ac:spMkLst>
            <pc:docMk/>
            <pc:sldMk cId="800346973" sldId="278"/>
            <ac:spMk id="3" creationId="{800A7EF8-14A5-B53E-8F30-C13AF08B4C8C}"/>
          </ac:spMkLst>
        </pc:spChg>
        <pc:spChg chg="add mod">
          <ac:chgData name="Simon Rundell" userId="02f36d3d-9692-43c5-873c-1a596eba61c5" providerId="ADAL" clId="{9115DE13-68C4-4D84-8CAF-2D5471E75CFD}" dt="2025-09-15T20:47:56.168" v="2121" actId="1076"/>
          <ac:spMkLst>
            <pc:docMk/>
            <pc:sldMk cId="800346973" sldId="278"/>
            <ac:spMk id="4" creationId="{9E069FB9-93F2-4841-31FA-D207603182CA}"/>
          </ac:spMkLst>
        </pc:spChg>
        <pc:spChg chg="add mod">
          <ac:chgData name="Simon Rundell" userId="02f36d3d-9692-43c5-873c-1a596eba61c5" providerId="ADAL" clId="{9115DE13-68C4-4D84-8CAF-2D5471E75CFD}" dt="2025-09-15T20:49:51.869" v="2256" actId="1076"/>
          <ac:spMkLst>
            <pc:docMk/>
            <pc:sldMk cId="800346973" sldId="278"/>
            <ac:spMk id="5" creationId="{D60D92F9-00FC-E649-FCA5-2AB4C98DB6FE}"/>
          </ac:spMkLst>
        </pc:spChg>
        <pc:spChg chg="add mod">
          <ac:chgData name="Simon Rundell" userId="02f36d3d-9692-43c5-873c-1a596eba61c5" providerId="ADAL" clId="{9115DE13-68C4-4D84-8CAF-2D5471E75CFD}" dt="2025-09-15T20:50:31.919" v="2267" actId="1076"/>
          <ac:spMkLst>
            <pc:docMk/>
            <pc:sldMk cId="800346973" sldId="278"/>
            <ac:spMk id="6" creationId="{1057A1EA-1B80-98F9-E25F-90B0D46D5166}"/>
          </ac:spMkLst>
        </pc:spChg>
      </pc:sldChg>
      <pc:sldChg chg="addSp delSp modSp new mod modAnim">
        <pc:chgData name="Simon Rundell" userId="02f36d3d-9692-43c5-873c-1a596eba61c5" providerId="ADAL" clId="{9115DE13-68C4-4D84-8CAF-2D5471E75CFD}" dt="2025-09-15T20:52:30.429" v="2323"/>
        <pc:sldMkLst>
          <pc:docMk/>
          <pc:sldMk cId="2046197000" sldId="279"/>
        </pc:sldMkLst>
        <pc:spChg chg="mod">
          <ac:chgData name="Simon Rundell" userId="02f36d3d-9692-43c5-873c-1a596eba61c5" providerId="ADAL" clId="{9115DE13-68C4-4D84-8CAF-2D5471E75CFD}" dt="2025-09-15T20:50:58.675" v="2277" actId="20577"/>
          <ac:spMkLst>
            <pc:docMk/>
            <pc:sldMk cId="2046197000" sldId="279"/>
            <ac:spMk id="2" creationId="{03ED7987-6EEF-86AE-67BE-B22A6B090E9D}"/>
          </ac:spMkLst>
        </pc:spChg>
        <pc:spChg chg="add del mod">
          <ac:chgData name="Simon Rundell" userId="02f36d3d-9692-43c5-873c-1a596eba61c5" providerId="ADAL" clId="{9115DE13-68C4-4D84-8CAF-2D5471E75CFD}" dt="2025-09-15T20:52:16.326" v="2321" actId="20577"/>
          <ac:spMkLst>
            <pc:docMk/>
            <pc:sldMk cId="2046197000" sldId="279"/>
            <ac:spMk id="3" creationId="{37E98FFA-D975-DCA8-F8C6-60F5F6F1FA1F}"/>
          </ac:spMkLst>
        </pc:spChg>
        <pc:spChg chg="add mod">
          <ac:chgData name="Simon Rundell" userId="02f36d3d-9692-43c5-873c-1a596eba61c5" providerId="ADAL" clId="{9115DE13-68C4-4D84-8CAF-2D5471E75CFD}" dt="2025-09-15T20:51:19.002" v="2279"/>
          <ac:spMkLst>
            <pc:docMk/>
            <pc:sldMk cId="2046197000" sldId="279"/>
            <ac:spMk id="4" creationId="{54AEE302-893C-1CB3-3B6B-8823CB34AD9F}"/>
          </ac:spMkLst>
        </pc:spChg>
        <pc:spChg chg="add mod">
          <ac:chgData name="Simon Rundell" userId="02f36d3d-9692-43c5-873c-1a596eba61c5" providerId="ADAL" clId="{9115DE13-68C4-4D84-8CAF-2D5471E75CFD}" dt="2025-09-15T20:51:55.421" v="2288" actId="1076"/>
          <ac:spMkLst>
            <pc:docMk/>
            <pc:sldMk cId="2046197000" sldId="279"/>
            <ac:spMk id="5" creationId="{42223288-E37C-1CAD-E48B-85FF1C74BA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 Batch Operating System</a:t>
            </a:r>
          </a:p>
          <a:p>
            <a:r>
              <a:rPr lang="en-US" b="1" dirty="0"/>
              <a:t>Scenario:</a:t>
            </a:r>
            <a:br>
              <a:rPr lang="en-US" dirty="0"/>
            </a:br>
            <a:r>
              <a:rPr lang="en-US" dirty="0"/>
              <a:t>You are working in a payroll department in the 1970s. The company has 1000 </a:t>
            </a:r>
            <a:r>
              <a:rPr lang="en-US" dirty="0" err="1"/>
              <a:t>payslips</a:t>
            </a:r>
            <a:r>
              <a:rPr lang="en-US" dirty="0"/>
              <a:t> to print.</a:t>
            </a:r>
          </a:p>
          <a:p>
            <a:r>
              <a:rPr lang="en-US" b="1" dirty="0"/>
              <a:t>Simulation Steps:</a:t>
            </a:r>
            <a:endParaRPr lang="en-US" dirty="0"/>
          </a:p>
          <a:p>
            <a:r>
              <a:rPr lang="en-US" dirty="0"/>
              <a:t>Students line up holding “jobs” (pieces of paper with tasks written on them).</a:t>
            </a:r>
          </a:p>
          <a:p>
            <a:r>
              <a:rPr lang="en-US" dirty="0"/>
              <a:t>One student is the </a:t>
            </a:r>
            <a:r>
              <a:rPr lang="en-US" b="1" dirty="0"/>
              <a:t>scheduler</a:t>
            </a:r>
            <a:r>
              <a:rPr lang="en-US" dirty="0"/>
              <a:t>: collects jobs into a pile.</a:t>
            </a:r>
          </a:p>
          <a:p>
            <a:r>
              <a:rPr lang="en-US" dirty="0"/>
              <a:t>Scheduler processes them </a:t>
            </a:r>
            <a:r>
              <a:rPr lang="en-US" i="1" dirty="0"/>
              <a:t>all at once</a:t>
            </a:r>
            <a:r>
              <a:rPr lang="en-US" dirty="0"/>
              <a:t>, with no interaction from the “users.”</a:t>
            </a:r>
          </a:p>
          <a:p>
            <a:r>
              <a:rPr lang="en-US" dirty="0"/>
              <a:t>At the end, everyone gets their completed job back.</a:t>
            </a:r>
          </a:p>
          <a:p>
            <a:r>
              <a:rPr lang="en-US" b="1" dirty="0"/>
              <a:t>Key Learning Points:</a:t>
            </a:r>
            <a:endParaRPr lang="en-US" dirty="0"/>
          </a:p>
          <a:p>
            <a:r>
              <a:rPr lang="en-US" dirty="0"/>
              <a:t>Handles </a:t>
            </a:r>
            <a:r>
              <a:rPr lang="en-US" b="1" dirty="0"/>
              <a:t>large volumes</a:t>
            </a:r>
            <a:r>
              <a:rPr lang="en-US" dirty="0"/>
              <a:t> of non-interactive jobs.</a:t>
            </a:r>
          </a:p>
          <a:p>
            <a:r>
              <a:rPr lang="en-US" dirty="0"/>
              <a:t>Jobs are processed in </a:t>
            </a:r>
            <a:r>
              <a:rPr lang="en-US" b="1" dirty="0"/>
              <a:t>batches</a:t>
            </a:r>
            <a:r>
              <a:rPr lang="en-US" dirty="0"/>
              <a:t>, not one at a time with interaction.</a:t>
            </a:r>
          </a:p>
          <a:p>
            <a:r>
              <a:rPr lang="en-US" dirty="0"/>
              <a:t>Efficient for repetitive tasks (e.g., payroll, billing).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2. Multitasking Operating System</a:t>
            </a:r>
          </a:p>
          <a:p>
            <a:r>
              <a:rPr lang="en-US" b="1" dirty="0"/>
              <a:t>Scenario:</a:t>
            </a:r>
            <a:br>
              <a:rPr lang="en-US" dirty="0"/>
            </a:br>
            <a:r>
              <a:rPr lang="en-US" dirty="0"/>
              <a:t>You are on a modern PC running Word, Spotify, and a web browser.</a:t>
            </a:r>
          </a:p>
          <a:p>
            <a:r>
              <a:rPr lang="en-US" b="1" dirty="0"/>
              <a:t>Simulation Steps:</a:t>
            </a:r>
            <a:endParaRPr lang="en-US" dirty="0"/>
          </a:p>
          <a:p>
            <a:r>
              <a:rPr lang="en-US" dirty="0"/>
              <a:t>Three students each act as a program (Word, Spotify, Browser).</a:t>
            </a:r>
          </a:p>
          <a:p>
            <a:r>
              <a:rPr lang="en-US" dirty="0"/>
              <a:t>One student is the </a:t>
            </a:r>
            <a:r>
              <a:rPr lang="en-US" b="1" dirty="0"/>
              <a:t>CPU</a:t>
            </a:r>
            <a:r>
              <a:rPr lang="en-US" dirty="0"/>
              <a:t> with a stopwatch/timer.</a:t>
            </a:r>
          </a:p>
          <a:p>
            <a:r>
              <a:rPr lang="en-US" dirty="0"/>
              <a:t>Every 5 seconds, the CPU gives attention to a different “program.”</a:t>
            </a:r>
          </a:p>
          <a:p>
            <a:r>
              <a:rPr lang="en-US" dirty="0"/>
              <a:t>Each “program” says what it’s doing when given CPU time.</a:t>
            </a:r>
          </a:p>
          <a:p>
            <a:r>
              <a:rPr lang="en-US" b="1" dirty="0"/>
              <a:t>Key Learning Points:</a:t>
            </a:r>
            <a:endParaRPr lang="en-US" dirty="0"/>
          </a:p>
          <a:p>
            <a:r>
              <a:rPr lang="en-US" dirty="0"/>
              <a:t>Uses </a:t>
            </a:r>
            <a:r>
              <a:rPr lang="en-US" b="1" dirty="0"/>
              <a:t>time-slicing</a:t>
            </a:r>
            <a:r>
              <a:rPr lang="en-US" dirty="0"/>
              <a:t> so many tasks appear to run at once.</a:t>
            </a:r>
          </a:p>
          <a:p>
            <a:r>
              <a:rPr lang="en-US" b="1" dirty="0"/>
              <a:t>Interrupts</a:t>
            </a:r>
            <a:r>
              <a:rPr lang="en-US" dirty="0"/>
              <a:t> allow urgent jobs to break in.</a:t>
            </a:r>
          </a:p>
          <a:p>
            <a:r>
              <a:rPr lang="en-US" dirty="0"/>
              <a:t>What you see: smooth multitasking.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3. Real-Time Operating System</a:t>
            </a:r>
          </a:p>
          <a:p>
            <a:r>
              <a:rPr lang="en-US" b="1" dirty="0"/>
              <a:t>Scenario:</a:t>
            </a:r>
            <a:br>
              <a:rPr lang="en-US" dirty="0"/>
            </a:br>
            <a:r>
              <a:rPr lang="en-US" dirty="0"/>
              <a:t>You are controlling a self-driving car.</a:t>
            </a:r>
          </a:p>
          <a:p>
            <a:r>
              <a:rPr lang="en-US" b="1" dirty="0"/>
              <a:t>Simulation Steps:</a:t>
            </a:r>
            <a:endParaRPr lang="en-US" dirty="0"/>
          </a:p>
          <a:p>
            <a:r>
              <a:rPr lang="en-US" dirty="0"/>
              <a:t>Students act as sensors:</a:t>
            </a:r>
          </a:p>
          <a:p>
            <a:pPr lvl="1"/>
            <a:r>
              <a:rPr lang="en-US" dirty="0"/>
              <a:t>One calls out “Obstacle!”</a:t>
            </a:r>
          </a:p>
          <a:p>
            <a:pPr lvl="1"/>
            <a:r>
              <a:rPr lang="en-US" dirty="0"/>
              <a:t>Another calls out “Turn left!”</a:t>
            </a:r>
          </a:p>
          <a:p>
            <a:r>
              <a:rPr lang="en-US" dirty="0"/>
              <a:t>One student is the </a:t>
            </a:r>
            <a:r>
              <a:rPr lang="en-US" b="1" dirty="0"/>
              <a:t>CPU</a:t>
            </a:r>
            <a:r>
              <a:rPr lang="en-US" dirty="0"/>
              <a:t>: must respond immediately to each input with an action card (</a:t>
            </a:r>
            <a:r>
              <a:rPr lang="en-US" i="1" dirty="0"/>
              <a:t>Brake!</a:t>
            </a:r>
            <a:r>
              <a:rPr lang="en-US" dirty="0"/>
              <a:t> or </a:t>
            </a:r>
            <a:r>
              <a:rPr lang="en-US" i="1" dirty="0"/>
              <a:t>Turn wheel!</a:t>
            </a:r>
            <a:r>
              <a:rPr lang="en-US" dirty="0"/>
              <a:t>).</a:t>
            </a:r>
          </a:p>
          <a:p>
            <a:r>
              <a:rPr lang="en-US" dirty="0"/>
              <a:t>Any delay could cause a “crash.”</a:t>
            </a:r>
          </a:p>
          <a:p>
            <a:r>
              <a:rPr lang="en-US" b="1" dirty="0"/>
              <a:t>Key Learning Points:</a:t>
            </a:r>
            <a:endParaRPr lang="en-US" dirty="0"/>
          </a:p>
          <a:p>
            <a:r>
              <a:rPr lang="en-US" dirty="0" err="1"/>
              <a:t>Prioritises</a:t>
            </a:r>
            <a:r>
              <a:rPr lang="en-US" dirty="0"/>
              <a:t> </a:t>
            </a:r>
            <a:r>
              <a:rPr lang="en-US" b="1" dirty="0"/>
              <a:t>immediate responses</a:t>
            </a:r>
            <a:r>
              <a:rPr lang="en-US" dirty="0"/>
              <a:t>.</a:t>
            </a:r>
          </a:p>
          <a:p>
            <a:r>
              <a:rPr lang="en-US" dirty="0"/>
              <a:t>Used in safety-critical systems (cars, planes, medical devices).</a:t>
            </a:r>
          </a:p>
          <a:p>
            <a:r>
              <a:rPr lang="en-US" dirty="0"/>
              <a:t>No tolerance for delay.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4. Network Operating System</a:t>
            </a:r>
          </a:p>
          <a:p>
            <a:r>
              <a:rPr lang="en-US" b="1" dirty="0"/>
              <a:t>Scenario:</a:t>
            </a:r>
            <a:br>
              <a:rPr lang="en-US" dirty="0"/>
            </a:br>
            <a:r>
              <a:rPr lang="en-US" dirty="0"/>
              <a:t>You are running a computer lab with shared files and printers.</a:t>
            </a:r>
          </a:p>
          <a:p>
            <a:r>
              <a:rPr lang="en-US" b="1" dirty="0"/>
              <a:t>Simulation Steps:</a:t>
            </a:r>
            <a:endParaRPr lang="en-US" dirty="0"/>
          </a:p>
          <a:p>
            <a:r>
              <a:rPr lang="en-US" dirty="0"/>
              <a:t>Several students act as “users” logging in.</a:t>
            </a:r>
          </a:p>
          <a:p>
            <a:r>
              <a:rPr lang="en-US" dirty="0"/>
              <a:t>One student is the </a:t>
            </a:r>
            <a:r>
              <a:rPr lang="en-US" b="1" dirty="0"/>
              <a:t>server</a:t>
            </a:r>
            <a:r>
              <a:rPr lang="en-US" dirty="0"/>
              <a:t>: gives out login permissions and grants access to shared resources (file, printer).</a:t>
            </a:r>
          </a:p>
          <a:p>
            <a:r>
              <a:rPr lang="en-US" dirty="0"/>
              <a:t>Users request a file or print job; the server decides if they can access it.</a:t>
            </a:r>
          </a:p>
          <a:p>
            <a:r>
              <a:rPr lang="en-US" b="1" dirty="0"/>
              <a:t>Key Learning Points:</a:t>
            </a:r>
            <a:endParaRPr lang="en-US" dirty="0"/>
          </a:p>
          <a:p>
            <a:r>
              <a:rPr lang="en-US" dirty="0"/>
              <a:t>Provides </a:t>
            </a:r>
            <a:r>
              <a:rPr lang="en-US" b="1" dirty="0"/>
              <a:t>resource sharing</a:t>
            </a:r>
            <a:r>
              <a:rPr lang="en-US" dirty="0"/>
              <a:t> (files, printers).</a:t>
            </a:r>
          </a:p>
          <a:p>
            <a:r>
              <a:rPr lang="en-US" dirty="0"/>
              <a:t>Manages </a:t>
            </a:r>
            <a:r>
              <a:rPr lang="en-US" b="1" dirty="0"/>
              <a:t>user accounts</a:t>
            </a:r>
            <a:r>
              <a:rPr lang="en-US" dirty="0"/>
              <a:t> and </a:t>
            </a:r>
            <a:r>
              <a:rPr lang="en-US" b="1" dirty="0"/>
              <a:t>communication</a:t>
            </a:r>
            <a:r>
              <a:rPr lang="en-US" dirty="0"/>
              <a:t>.</a:t>
            </a:r>
          </a:p>
          <a:p>
            <a:r>
              <a:rPr lang="en-US" dirty="0" err="1"/>
              <a:t>Centralises</a:t>
            </a:r>
            <a:r>
              <a:rPr lang="en-US" dirty="0"/>
              <a:t> security and management.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b="1" dirty="0"/>
              <a:t>5. Mobile Operating System</a:t>
            </a:r>
          </a:p>
          <a:p>
            <a:r>
              <a:rPr lang="en-US" b="1" dirty="0"/>
              <a:t>Scenario:</a:t>
            </a:r>
            <a:br>
              <a:rPr lang="en-US" dirty="0"/>
            </a:br>
            <a:r>
              <a:rPr lang="en-US" dirty="0"/>
              <a:t>You are using a smartphone to play music, check messages, and save battery.</a:t>
            </a:r>
          </a:p>
          <a:p>
            <a:r>
              <a:rPr lang="en-US" b="1" dirty="0"/>
              <a:t>Simulation Steps:</a:t>
            </a:r>
            <a:endParaRPr lang="en-US" dirty="0"/>
          </a:p>
          <a:p>
            <a:r>
              <a:rPr lang="en-US" dirty="0"/>
              <a:t>Three students act as apps (Music, Messages, Game).</a:t>
            </a:r>
          </a:p>
          <a:p>
            <a:r>
              <a:rPr lang="en-US" dirty="0"/>
              <a:t>One student is the </a:t>
            </a:r>
            <a:r>
              <a:rPr lang="en-US" b="1" dirty="0"/>
              <a:t>OS</a:t>
            </a:r>
            <a:r>
              <a:rPr lang="en-US" dirty="0"/>
              <a:t>: decides which apps run and when.</a:t>
            </a:r>
          </a:p>
          <a:p>
            <a:r>
              <a:rPr lang="en-US" dirty="0"/>
              <a:t>When “battery is low,” the OS shuts down some apps or dims the “screen” (student holding a sign).</a:t>
            </a:r>
          </a:p>
          <a:p>
            <a:r>
              <a:rPr lang="en-US" dirty="0"/>
              <a:t>Apps complain, but OS keeps control.</a:t>
            </a:r>
          </a:p>
          <a:p>
            <a:r>
              <a:rPr lang="en-US" b="1" dirty="0"/>
              <a:t>Key Learning Points:</a:t>
            </a:r>
            <a:endParaRPr lang="en-US" dirty="0"/>
          </a:p>
          <a:p>
            <a:r>
              <a:rPr lang="en-US" dirty="0"/>
              <a:t>Designed for </a:t>
            </a:r>
            <a:r>
              <a:rPr lang="en-US" b="1" dirty="0"/>
              <a:t>smartphones and tablets</a:t>
            </a:r>
            <a:r>
              <a:rPr lang="en-US" dirty="0"/>
              <a:t>.</a:t>
            </a:r>
          </a:p>
          <a:p>
            <a:r>
              <a:rPr lang="en-US" dirty="0"/>
              <a:t>Balances </a:t>
            </a:r>
            <a:r>
              <a:rPr lang="en-US" b="1" dirty="0"/>
              <a:t>low power use</a:t>
            </a:r>
            <a:r>
              <a:rPr lang="en-US" dirty="0"/>
              <a:t> with performance.</a:t>
            </a:r>
          </a:p>
          <a:p>
            <a:r>
              <a:rPr lang="en-US" dirty="0" err="1"/>
              <a:t>Prioritises</a:t>
            </a:r>
            <a:r>
              <a:rPr lang="en-US" dirty="0"/>
              <a:t> user experience (smooth multitasking, battery life).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With these cards, each group can act out their OS in under </a:t>
            </a:r>
            <a:r>
              <a:rPr lang="en-US" b="1" dirty="0"/>
              <a:t>5 minutes</a:t>
            </a:r>
            <a:r>
              <a:rPr lang="en-US" dirty="0"/>
              <a:t>, then present back to the class.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3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15/09/2025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3.png"/><Relationship Id="rId2" Type="http://schemas.openxmlformats.org/officeDocument/2006/relationships/image" Target="../media/image8.gif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cloud.microsoft/e/k4pgcvUB63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DD339-B999-72B4-61D7-59254FE6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 Complete Guide to Different Types of Software | Coderus">
            <a:extLst>
              <a:ext uri="{FF2B5EF4-FFF2-40B4-BE49-F238E27FC236}">
                <a16:creationId xmlns:a16="http://schemas.microsoft.com/office/drawing/2014/main" id="{2431F58D-E5F2-D682-7D1D-639E6EA0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35192"/>
            <a:ext cx="9147691" cy="60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F1EA311-32BD-64B9-7C19-575736038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792" y="4144157"/>
            <a:ext cx="9144000" cy="2387600"/>
          </a:xfrm>
        </p:spPr>
        <p:txBody>
          <a:bodyPr/>
          <a:lstStyle/>
          <a:p>
            <a:r>
              <a:rPr lang="en-GB" dirty="0"/>
              <a:t>Software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829C9CE-9FDA-500F-64D8-BEC8CF242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6300776"/>
            <a:ext cx="9144000" cy="461962"/>
          </a:xfrm>
        </p:spPr>
        <p:txBody>
          <a:bodyPr/>
          <a:lstStyle/>
          <a:p>
            <a:pPr algn="r"/>
            <a:r>
              <a:rPr lang="en-GB" dirty="0"/>
              <a:t>DSD Digital Environments Lesson 3</a:t>
            </a:r>
          </a:p>
        </p:txBody>
      </p:sp>
    </p:spTree>
    <p:extLst>
      <p:ext uri="{BB962C8B-B14F-4D97-AF65-F5344CB8AC3E}">
        <p14:creationId xmlns:p14="http://schemas.microsoft.com/office/powerpoint/2010/main" val="274160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4ACA-B36B-7ECA-6DEC-233F48A3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Real-Time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0B19B-7F11-E73D-AB5A-CC4E8E7E8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Scenario</a:t>
            </a:r>
            <a:endParaRPr lang="en-GB" b="1" dirty="0"/>
          </a:p>
          <a:p>
            <a:pPr lvl="1"/>
            <a:r>
              <a:rPr lang="en-US" dirty="0"/>
              <a:t>You are controlling a self-driving car.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Simulation Steps</a:t>
            </a:r>
            <a:endParaRPr lang="en-GB" b="1" dirty="0"/>
          </a:p>
          <a:p>
            <a:pPr lvl="1"/>
            <a:r>
              <a:rPr lang="en-US" dirty="0"/>
              <a:t>Students act as sensors: one calls out 'Obstacle!', another calls out 'Turn left!'.</a:t>
            </a:r>
            <a:endParaRPr lang="en-GB" dirty="0"/>
          </a:p>
          <a:p>
            <a:pPr lvl="1"/>
            <a:r>
              <a:rPr lang="en-US" dirty="0"/>
              <a:t>One student is the CPU: must respond immediately to each input with an action card (e.g., 'Brake!' or 'Turn wheel!').</a:t>
            </a:r>
            <a:endParaRPr lang="en-GB" dirty="0"/>
          </a:p>
          <a:p>
            <a:pPr lvl="1"/>
            <a:r>
              <a:rPr lang="en-US" dirty="0"/>
              <a:t>Any delay could cause a 'crash.'</a:t>
            </a:r>
            <a:endParaRPr lang="en-GB" dirty="0"/>
          </a:p>
          <a:p>
            <a:r>
              <a:rPr lang="en-US" b="1" dirty="0"/>
              <a:t>Key Learning Points</a:t>
            </a:r>
            <a:endParaRPr lang="en-GB" b="1" dirty="0"/>
          </a:p>
          <a:p>
            <a:pPr lvl="1"/>
            <a:r>
              <a:rPr lang="en-US" dirty="0" err="1"/>
              <a:t>Prioritises</a:t>
            </a:r>
            <a:r>
              <a:rPr lang="en-US" dirty="0"/>
              <a:t> immediate responses.</a:t>
            </a:r>
            <a:endParaRPr lang="en-GB" dirty="0"/>
          </a:p>
          <a:p>
            <a:pPr lvl="1"/>
            <a:r>
              <a:rPr lang="en-US" dirty="0"/>
              <a:t>Used in safety-critical systems (cars, planes, medical devices).</a:t>
            </a:r>
            <a:endParaRPr lang="en-GB" dirty="0"/>
          </a:p>
          <a:p>
            <a:pPr lvl="1"/>
            <a:r>
              <a:rPr lang="en-US" dirty="0"/>
              <a:t>No tolerance for delay.</a:t>
            </a:r>
            <a:endParaRPr lang="en-GB" dirty="0"/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D0F252B-F2E8-0EC4-210C-E75FF06F99C7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75187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9111-0D65-7928-CF6D-E3CBAE6A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Network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EE1F6-1C73-1404-072D-D266F3020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Scenario</a:t>
            </a:r>
            <a:endParaRPr lang="en-GB" b="1" dirty="0"/>
          </a:p>
          <a:p>
            <a:pPr lvl="1"/>
            <a:r>
              <a:rPr lang="en-US" dirty="0"/>
              <a:t>You are running a computer lab with shared files and printers.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Simulation Steps</a:t>
            </a:r>
            <a:endParaRPr lang="en-GB" b="1" dirty="0"/>
          </a:p>
          <a:p>
            <a:pPr lvl="1"/>
            <a:r>
              <a:rPr lang="en-US" dirty="0"/>
              <a:t>Several students act as 'users' logging in.</a:t>
            </a:r>
            <a:endParaRPr lang="en-GB" dirty="0"/>
          </a:p>
          <a:p>
            <a:pPr lvl="1"/>
            <a:r>
              <a:rPr lang="en-US" dirty="0"/>
              <a:t>One student is the server: gives out login permissions and grants access to shared resources (file, printer).</a:t>
            </a:r>
            <a:endParaRPr lang="en-GB" dirty="0"/>
          </a:p>
          <a:p>
            <a:pPr lvl="1"/>
            <a:r>
              <a:rPr lang="en-US" dirty="0"/>
              <a:t>Users request a file or print job; the server decides if they can access it.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Key Learning Points</a:t>
            </a:r>
            <a:endParaRPr lang="en-GB" b="1" dirty="0"/>
          </a:p>
          <a:p>
            <a:pPr lvl="1"/>
            <a:r>
              <a:rPr lang="en-US" dirty="0"/>
              <a:t>Provides resource sharing (files, printers).</a:t>
            </a:r>
            <a:endParaRPr lang="en-GB" dirty="0"/>
          </a:p>
          <a:p>
            <a:pPr lvl="1"/>
            <a:r>
              <a:rPr lang="en-US" dirty="0"/>
              <a:t>Manages user accounts and communication.</a:t>
            </a:r>
            <a:endParaRPr lang="en-GB" dirty="0"/>
          </a:p>
          <a:p>
            <a:pPr lvl="1"/>
            <a:r>
              <a:rPr lang="en-US" dirty="0" err="1"/>
              <a:t>Centralises</a:t>
            </a:r>
            <a:r>
              <a:rPr lang="en-US" dirty="0"/>
              <a:t> security and management.</a:t>
            </a:r>
            <a:endParaRPr lang="en-GB" dirty="0"/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0713FD52-8090-076E-EC49-A4FBDC664618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77607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E6BC-83A5-9D4C-0AD7-C2AF37B5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Mobile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8B8F2-73AC-5F75-07B6-2352C3DC4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646238"/>
            <a:ext cx="945221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Scenario</a:t>
            </a:r>
            <a:endParaRPr lang="en-GB" b="1" dirty="0"/>
          </a:p>
          <a:p>
            <a:pPr lvl="1"/>
            <a:r>
              <a:rPr lang="en-US" dirty="0"/>
              <a:t>You are using a smartphone to play music, check messages, and save battery.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Simulation Steps</a:t>
            </a:r>
            <a:endParaRPr lang="en-GB" b="1" dirty="0"/>
          </a:p>
          <a:p>
            <a:pPr lvl="1"/>
            <a:r>
              <a:rPr lang="en-US" dirty="0"/>
              <a:t>Three students act as apps (Music, Messages, Game).</a:t>
            </a:r>
            <a:endParaRPr lang="en-GB" dirty="0"/>
          </a:p>
          <a:p>
            <a:pPr lvl="1"/>
            <a:r>
              <a:rPr lang="en-US" dirty="0"/>
              <a:t>One student is the OS: decides which apps run and when.</a:t>
            </a:r>
            <a:endParaRPr lang="en-GB" dirty="0"/>
          </a:p>
          <a:p>
            <a:pPr lvl="1"/>
            <a:r>
              <a:rPr lang="en-US" dirty="0"/>
              <a:t>When 'battery is low,' the OS shuts down some apps or dims the 'screen' (student holding a sign).</a:t>
            </a:r>
            <a:endParaRPr lang="en-GB" dirty="0"/>
          </a:p>
          <a:p>
            <a:pPr lvl="1"/>
            <a:r>
              <a:rPr lang="en-US" dirty="0"/>
              <a:t>Apps complain, but OS keeps control.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Key Learning Points</a:t>
            </a:r>
            <a:endParaRPr lang="en-GB" b="1" dirty="0"/>
          </a:p>
          <a:p>
            <a:pPr lvl="1"/>
            <a:r>
              <a:rPr lang="en-US" dirty="0"/>
              <a:t>Designed for smartphones and tablets.</a:t>
            </a:r>
            <a:endParaRPr lang="en-GB" dirty="0"/>
          </a:p>
          <a:p>
            <a:pPr lvl="1"/>
            <a:r>
              <a:rPr lang="en-US" dirty="0"/>
              <a:t>Balances low power use with performance.</a:t>
            </a:r>
            <a:endParaRPr lang="en-GB" dirty="0"/>
          </a:p>
          <a:p>
            <a:pPr lvl="1"/>
            <a:r>
              <a:rPr lang="en-US" dirty="0" err="1"/>
              <a:t>Prioritises</a:t>
            </a:r>
            <a:r>
              <a:rPr lang="en-US" dirty="0"/>
              <a:t> user experience (smooth multitasking, battery life).</a:t>
            </a:r>
            <a:endParaRPr lang="en-GB" dirty="0"/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9EB23192-5FC4-48EE-332A-C4556A0F2651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182855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DE3F-C0C1-EE9E-4A2E-3CB035EB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Utilities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9502B-F72F-E197-A248-824935EEF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Utilities are small, system-orientated applications which exist to keep your system running</a:t>
            </a:r>
          </a:p>
          <a:p>
            <a:r>
              <a:rPr lang="en-GB" dirty="0"/>
              <a:t>They often have a small but powerful set of features</a:t>
            </a:r>
          </a:p>
          <a:p>
            <a:r>
              <a:rPr lang="en-GB" dirty="0"/>
              <a:t>Examples include:</a:t>
            </a:r>
          </a:p>
          <a:p>
            <a:pPr lvl="1"/>
            <a:r>
              <a:rPr lang="fr-FR" dirty="0"/>
              <a:t>file management</a:t>
            </a:r>
          </a:p>
          <a:p>
            <a:pPr lvl="1"/>
            <a:r>
              <a:rPr lang="fr-FR" dirty="0" err="1"/>
              <a:t>defragmenters</a:t>
            </a:r>
            <a:endParaRPr lang="fr-FR" dirty="0"/>
          </a:p>
          <a:p>
            <a:pPr lvl="1"/>
            <a:r>
              <a:rPr lang="fr-FR" dirty="0"/>
              <a:t>compression</a:t>
            </a:r>
          </a:p>
          <a:p>
            <a:pPr lvl="1"/>
            <a:r>
              <a:rPr lang="fr-FR" dirty="0"/>
              <a:t>package managers</a:t>
            </a:r>
          </a:p>
          <a:p>
            <a:pPr lvl="1"/>
            <a:r>
              <a:rPr lang="fr-FR" dirty="0"/>
              <a:t>protection</a:t>
            </a:r>
          </a:p>
          <a:p>
            <a:pPr lvl="1"/>
            <a:r>
              <a:rPr lang="fr-FR" dirty="0"/>
              <a:t>backup</a:t>
            </a:r>
            <a:r>
              <a:rPr lang="en-GB" dirty="0"/>
              <a:t> 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3E3646B-9EF6-93E8-1E70-6B201CEDB163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0821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23F26-BBC9-1E68-22A9-33B18510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Utilities Carousel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2A16-2005-E85E-DB1B-EB89F1088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have given you a double-sided worksheet</a:t>
            </a:r>
          </a:p>
          <a:p>
            <a:r>
              <a:rPr lang="en-GB" dirty="0"/>
              <a:t>Move around the six scenarios and identify which one would be the appropriate one.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1499DC41-0232-5271-6AEE-C20053D9628F}"/>
              </a:ext>
            </a:extLst>
          </p:cNvPr>
          <p:cNvSpPr/>
          <p:nvPr/>
        </p:nvSpPr>
        <p:spPr>
          <a:xfrm>
            <a:off x="10015309" y="1551052"/>
            <a:ext cx="1873045" cy="7984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85B1F20E-B386-49A0-731A-B120B7AADD03}"/>
              </a:ext>
            </a:extLst>
          </p:cNvPr>
          <p:cNvSpPr/>
          <p:nvPr/>
        </p:nvSpPr>
        <p:spPr>
          <a:xfrm>
            <a:off x="10202056" y="3025771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9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090EF-E940-13CC-9C7C-0BDBF1A2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Explain it to a 10 year-old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7EF8-14A5-B53E-8F30-C13AF08B4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Nothing beats trying to explain something to someone in really simple terms</a:t>
            </a:r>
          </a:p>
          <a:p>
            <a:r>
              <a:rPr lang="en-US" sz="3200" dirty="0"/>
              <a:t>In pairs, one student explains </a:t>
            </a:r>
            <a:r>
              <a:rPr lang="en-US" sz="3200" i="1" dirty="0"/>
              <a:t>either</a:t>
            </a:r>
            <a:r>
              <a:rPr lang="en-US" sz="3200" dirty="0"/>
              <a:t> an OS type </a:t>
            </a:r>
            <a:r>
              <a:rPr lang="en-US" sz="3200" i="1" dirty="0"/>
              <a:t>or</a:t>
            </a:r>
            <a:r>
              <a:rPr lang="en-US" sz="3200" dirty="0"/>
              <a:t> a utility to the other as if they were a child.</a:t>
            </a:r>
          </a:p>
          <a:p>
            <a:r>
              <a:rPr lang="en-US" sz="3200" dirty="0"/>
              <a:t>Swap roles.</a:t>
            </a:r>
          </a:p>
          <a:p>
            <a:r>
              <a:rPr lang="en-US" sz="3200" dirty="0"/>
              <a:t>Share the funniest/clearest examples.</a:t>
            </a:r>
            <a:endParaRPr lang="en-GB" sz="3200" dirty="0"/>
          </a:p>
        </p:txBody>
      </p:sp>
      <p:sp>
        <p:nvSpPr>
          <p:cNvPr id="4" name="In pairs">
            <a:extLst>
              <a:ext uri="{FF2B5EF4-FFF2-40B4-BE49-F238E27FC236}">
                <a16:creationId xmlns:a16="http://schemas.microsoft.com/office/drawing/2014/main" id="{9E069FB9-93F2-4841-31FA-D207603182CA}"/>
              </a:ext>
            </a:extLst>
          </p:cNvPr>
          <p:cNvSpPr/>
          <p:nvPr/>
        </p:nvSpPr>
        <p:spPr>
          <a:xfrm>
            <a:off x="10026665" y="1148103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5" name="Note this down">
            <a:extLst>
              <a:ext uri="{FF2B5EF4-FFF2-40B4-BE49-F238E27FC236}">
                <a16:creationId xmlns:a16="http://schemas.microsoft.com/office/drawing/2014/main" id="{D60D92F9-00FC-E649-FCA5-2AB4C98DB6FE}"/>
              </a:ext>
            </a:extLst>
          </p:cNvPr>
          <p:cNvSpPr/>
          <p:nvPr/>
        </p:nvSpPr>
        <p:spPr>
          <a:xfrm>
            <a:off x="10026665" y="3053940"/>
            <a:ext cx="1873045" cy="750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As we covered earlier</a:t>
            </a:r>
          </a:p>
        </p:txBody>
      </p:sp>
      <p:sp>
        <p:nvSpPr>
          <p:cNvPr id="6" name="Minutes display">
            <a:extLst>
              <a:ext uri="{FF2B5EF4-FFF2-40B4-BE49-F238E27FC236}">
                <a16:creationId xmlns:a16="http://schemas.microsoft.com/office/drawing/2014/main" id="{1057A1EA-1B80-98F9-E25F-90B0D46D5166}"/>
              </a:ext>
            </a:extLst>
          </p:cNvPr>
          <p:cNvSpPr/>
          <p:nvPr/>
        </p:nvSpPr>
        <p:spPr>
          <a:xfrm>
            <a:off x="10026665" y="44901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10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D7987-6EEF-86AE-67BE-B22A6B09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98FFA-D975-DCA8-F8C6-60F5F6F1F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 screenshot of a system utility on your home PC/laptop, or one of the College machines</a:t>
            </a:r>
          </a:p>
          <a:p>
            <a:r>
              <a:rPr lang="en-US" dirty="0"/>
              <a:t>Write 3 bullet points explaining:</a:t>
            </a:r>
          </a:p>
          <a:p>
            <a:pPr lvl="1"/>
            <a:r>
              <a:rPr lang="en-US" dirty="0"/>
              <a:t>What it does.</a:t>
            </a:r>
          </a:p>
          <a:p>
            <a:pPr lvl="1"/>
            <a:r>
              <a:rPr lang="en-US" dirty="0"/>
              <a:t>Why it’s useful.</a:t>
            </a:r>
          </a:p>
          <a:p>
            <a:pPr lvl="1"/>
            <a:r>
              <a:rPr lang="en-US" dirty="0"/>
              <a:t>What might happen if you didn’t use it.</a:t>
            </a:r>
            <a:endParaRPr lang="en-GB" dirty="0"/>
          </a:p>
        </p:txBody>
      </p:sp>
      <p:sp>
        <p:nvSpPr>
          <p:cNvPr id="5" name="Deadline">
            <a:extLst>
              <a:ext uri="{FF2B5EF4-FFF2-40B4-BE49-F238E27FC236}">
                <a16:creationId xmlns:a16="http://schemas.microsoft.com/office/drawing/2014/main" id="{42223288-E37C-1CAD-E48B-85FF1C74BA4B}"/>
              </a:ext>
            </a:extLst>
          </p:cNvPr>
          <p:cNvSpPr/>
          <p:nvPr/>
        </p:nvSpPr>
        <p:spPr>
          <a:xfrm>
            <a:off x="10026665" y="1822450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</p:spTree>
    <p:extLst>
      <p:ext uri="{BB962C8B-B14F-4D97-AF65-F5344CB8AC3E}">
        <p14:creationId xmlns:p14="http://schemas.microsoft.com/office/powerpoint/2010/main" val="20461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12" name="codeblock">
            <a:extLst>
              <a:ext uri="{FF2B5EF4-FFF2-40B4-BE49-F238E27FC236}">
                <a16:creationId xmlns:a16="http://schemas.microsoft.com/office/drawing/2014/main" id="{99239D00-7924-BD36-030F-7CB248D251EF}"/>
              </a:ext>
            </a:extLst>
          </p:cNvPr>
          <p:cNvSpPr/>
          <p:nvPr/>
        </p:nvSpPr>
        <p:spPr>
          <a:xfrm>
            <a:off x="418625" y="1760289"/>
            <a:ext cx="1873045" cy="5604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codeblock</a:t>
            </a:r>
            <a:endParaRPr lang="en-GB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https://forms.cloud.microsoft/e/k4pgcvUB63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2AF04-15BA-E243-6F52-F8B5FE606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 Complete Guide to Different Types of Software | Coderus">
            <a:extLst>
              <a:ext uri="{FF2B5EF4-FFF2-40B4-BE49-F238E27FC236}">
                <a16:creationId xmlns:a16="http://schemas.microsoft.com/office/drawing/2014/main" id="{C8CA8CB4-4673-5AEC-C028-4280BD1C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35192"/>
            <a:ext cx="9147691" cy="60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53FB541-84EA-8E47-E1BE-8F1BA887E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792" y="4144157"/>
            <a:ext cx="9144000" cy="2387600"/>
          </a:xfrm>
        </p:spPr>
        <p:txBody>
          <a:bodyPr/>
          <a:lstStyle/>
          <a:p>
            <a:r>
              <a:rPr lang="en-GB" dirty="0"/>
              <a:t>Software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F96127-822E-526D-C58C-710B8C7CB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6300776"/>
            <a:ext cx="9144000" cy="461962"/>
          </a:xfrm>
        </p:spPr>
        <p:txBody>
          <a:bodyPr/>
          <a:lstStyle/>
          <a:p>
            <a:pPr algn="r"/>
            <a:r>
              <a:rPr lang="en-GB" dirty="0"/>
              <a:t>DSD Digital Environments Lesson 3</a:t>
            </a:r>
          </a:p>
        </p:txBody>
      </p:sp>
    </p:spTree>
    <p:extLst>
      <p:ext uri="{BB962C8B-B14F-4D97-AF65-F5344CB8AC3E}">
        <p14:creationId xmlns:p14="http://schemas.microsoft.com/office/powerpoint/2010/main" val="14654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2A22-C4E3-D3DD-1336-58CBED79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Would an OS do this?                or</a:t>
            </a:r>
          </a:p>
        </p:txBody>
      </p:sp>
      <p:pic>
        <p:nvPicPr>
          <p:cNvPr id="5" name="Content Placeholder 4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C24620EF-10CF-4F08-48F9-9E786C503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66" y="0"/>
            <a:ext cx="2400234" cy="1696859"/>
          </a:xfrm>
        </p:spPr>
      </p:pic>
      <p:pic>
        <p:nvPicPr>
          <p:cNvPr id="7" name="Picture 6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200DAE7E-20DE-0F16-7580-4088E6198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68" y="185647"/>
            <a:ext cx="1943763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62EAAA-605D-F9DB-528A-FF93D4C3FA44}"/>
              </a:ext>
            </a:extLst>
          </p:cNvPr>
          <p:cNvSpPr txBox="1"/>
          <p:nvPr/>
        </p:nvSpPr>
        <p:spPr>
          <a:xfrm>
            <a:off x="501445" y="2074606"/>
            <a:ext cx="674896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Formats a paragraph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Decides which program gets CPU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Checks your spelling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Encrypts data sent across the network</a:t>
            </a:r>
          </a:p>
        </p:txBody>
      </p:sp>
      <p:pic>
        <p:nvPicPr>
          <p:cNvPr id="11" name="Picture 10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543547DD-FC72-5B7F-9C08-BCF35BC0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40" y="1951652"/>
            <a:ext cx="1221870" cy="833263"/>
          </a:xfrm>
          <a:prstGeom prst="rect">
            <a:avLst/>
          </a:prstGeom>
        </p:spPr>
      </p:pic>
      <p:pic>
        <p:nvPicPr>
          <p:cNvPr id="12" name="Content Placeholder 4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D78FE3A0-FCE4-44D8-551A-8BC73B502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91" y="2678622"/>
            <a:ext cx="1469309" cy="1038736"/>
          </a:xfrm>
          <a:prstGeom prst="rect">
            <a:avLst/>
          </a:prstGeom>
        </p:spPr>
      </p:pic>
      <p:pic>
        <p:nvPicPr>
          <p:cNvPr id="13" name="Picture 12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85A97685-22C2-2C13-0DFD-A1463A50F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371">
            <a:off x="3974127" y="3582727"/>
            <a:ext cx="1221870" cy="833263"/>
          </a:xfrm>
          <a:prstGeom prst="rect">
            <a:avLst/>
          </a:prstGeom>
        </p:spPr>
      </p:pic>
      <p:pic>
        <p:nvPicPr>
          <p:cNvPr id="14" name="Content Placeholder 4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4AC0519C-5AD3-AEA4-19FE-665D1C88B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90" y="4511737"/>
            <a:ext cx="1469309" cy="10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829F-8E54-8B21-C624-30DDB6BB5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think about Software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B0028-E8FA-F80C-FBF1-DE46643A44AF}"/>
              </a:ext>
            </a:extLst>
          </p:cNvPr>
          <p:cNvSpPr/>
          <p:nvPr/>
        </p:nvSpPr>
        <p:spPr>
          <a:xfrm>
            <a:off x="2556386" y="4669656"/>
            <a:ext cx="4611329" cy="953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Hardware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42493A-3A59-C831-D222-6976FA590DA5}"/>
              </a:ext>
            </a:extLst>
          </p:cNvPr>
          <p:cNvSpPr/>
          <p:nvPr/>
        </p:nvSpPr>
        <p:spPr>
          <a:xfrm>
            <a:off x="7167716" y="4438598"/>
            <a:ext cx="1465007" cy="118478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Peripherals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09E01-5137-3782-FAE3-B171167CA86F}"/>
              </a:ext>
            </a:extLst>
          </p:cNvPr>
          <p:cNvSpPr/>
          <p:nvPr/>
        </p:nvSpPr>
        <p:spPr>
          <a:xfrm>
            <a:off x="2556387" y="3307890"/>
            <a:ext cx="4611329" cy="1130708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Operating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49CB0-59A7-F4E5-CD36-9583D5DF5B39}"/>
              </a:ext>
            </a:extLst>
          </p:cNvPr>
          <p:cNvSpPr/>
          <p:nvPr/>
        </p:nvSpPr>
        <p:spPr>
          <a:xfrm>
            <a:off x="2556387" y="2361535"/>
            <a:ext cx="999613" cy="95372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4A937D-08E8-1C1F-731A-FEE89A9B8337}"/>
              </a:ext>
            </a:extLst>
          </p:cNvPr>
          <p:cNvSpPr/>
          <p:nvPr/>
        </p:nvSpPr>
        <p:spPr>
          <a:xfrm>
            <a:off x="3556000" y="2361535"/>
            <a:ext cx="999613" cy="95372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Excel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255D3A-903E-2D9E-A979-3272153AB37C}"/>
              </a:ext>
            </a:extLst>
          </p:cNvPr>
          <p:cNvSpPr/>
          <p:nvPr/>
        </p:nvSpPr>
        <p:spPr>
          <a:xfrm>
            <a:off x="4559821" y="2361535"/>
            <a:ext cx="1017568" cy="95372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Paint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07320B-E64E-2777-E72C-62F4F9C92ECE}"/>
              </a:ext>
            </a:extLst>
          </p:cNvPr>
          <p:cNvSpPr/>
          <p:nvPr/>
        </p:nvSpPr>
        <p:spPr>
          <a:xfrm>
            <a:off x="2556386" y="1646238"/>
            <a:ext cx="3021003" cy="7079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Your documents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6E9E77-380A-308D-90F8-0403E6A3FDE4}"/>
              </a:ext>
            </a:extLst>
          </p:cNvPr>
          <p:cNvSpPr/>
          <p:nvPr/>
        </p:nvSpPr>
        <p:spPr>
          <a:xfrm>
            <a:off x="2556386" y="4438599"/>
            <a:ext cx="4611329" cy="23105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Firmware</a:t>
            </a:r>
          </a:p>
        </p:txBody>
      </p:sp>
      <p:pic>
        <p:nvPicPr>
          <p:cNvPr id="16" name="Picture 15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A3C078B2-00D4-D452-18FB-02D620E25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226">
            <a:off x="1603568" y="4015813"/>
            <a:ext cx="7863981" cy="2125971"/>
          </a:xfrm>
          <a:prstGeom prst="rect">
            <a:avLst/>
          </a:prstGeom>
        </p:spPr>
      </p:pic>
      <p:sp>
        <p:nvSpPr>
          <p:cNvPr id="17" name="Arrow: Left 16">
            <a:extLst>
              <a:ext uri="{FF2B5EF4-FFF2-40B4-BE49-F238E27FC236}">
                <a16:creationId xmlns:a16="http://schemas.microsoft.com/office/drawing/2014/main" id="{98A38223-5C02-75FC-4B87-ED71556FA8DD}"/>
              </a:ext>
            </a:extLst>
          </p:cNvPr>
          <p:cNvSpPr/>
          <p:nvPr/>
        </p:nvSpPr>
        <p:spPr>
          <a:xfrm>
            <a:off x="9369994" y="4486404"/>
            <a:ext cx="2359742" cy="1184787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hardware</a:t>
            </a:r>
          </a:p>
        </p:txBody>
      </p:sp>
      <p:pic>
        <p:nvPicPr>
          <p:cNvPr id="18" name="Picture 17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DC7A6F6E-915A-F574-B8C8-2C78C492E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8965" y="1315799"/>
            <a:ext cx="7863981" cy="3703056"/>
          </a:xfrm>
          <a:prstGeom prst="rect">
            <a:avLst/>
          </a:prstGeom>
        </p:spPr>
      </p:pic>
      <p:sp>
        <p:nvSpPr>
          <p:cNvPr id="19" name="Arrow: Left 18">
            <a:extLst>
              <a:ext uri="{FF2B5EF4-FFF2-40B4-BE49-F238E27FC236}">
                <a16:creationId xmlns:a16="http://schemas.microsoft.com/office/drawing/2014/main" id="{09E2227E-599F-986E-81FA-0FCB9A5ABFE1}"/>
              </a:ext>
            </a:extLst>
          </p:cNvPr>
          <p:cNvSpPr/>
          <p:nvPr/>
        </p:nvSpPr>
        <p:spPr>
          <a:xfrm>
            <a:off x="9369994" y="2081602"/>
            <a:ext cx="2359742" cy="1184787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This is software</a:t>
            </a:r>
          </a:p>
        </p:txBody>
      </p:sp>
      <p:sp>
        <p:nvSpPr>
          <p:cNvPr id="20" name="Note this down">
            <a:extLst>
              <a:ext uri="{FF2B5EF4-FFF2-40B4-BE49-F238E27FC236}">
                <a16:creationId xmlns:a16="http://schemas.microsoft.com/office/drawing/2014/main" id="{C232063C-0BCB-02F2-3963-6A893C213909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AC792C-7838-C510-3977-F3A04A7C439C}"/>
              </a:ext>
            </a:extLst>
          </p:cNvPr>
          <p:cNvSpPr/>
          <p:nvPr/>
        </p:nvSpPr>
        <p:spPr>
          <a:xfrm>
            <a:off x="5565873" y="2643039"/>
            <a:ext cx="1601842" cy="65645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1981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FB6D-65E8-2BD1-4CB8-3C19B17E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There are 5 key types of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B9549-9854-1CFB-D8C6-F7AE5B9D2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Batch Processing</a:t>
            </a:r>
          </a:p>
          <a:p>
            <a:r>
              <a:rPr lang="en-GB" dirty="0"/>
              <a:t>Multitasking</a:t>
            </a:r>
          </a:p>
          <a:p>
            <a:r>
              <a:rPr lang="en-GB" dirty="0"/>
              <a:t>Real-Time</a:t>
            </a:r>
          </a:p>
          <a:p>
            <a:r>
              <a:rPr lang="en-GB" dirty="0"/>
              <a:t>Network</a:t>
            </a:r>
          </a:p>
          <a:p>
            <a:r>
              <a:rPr lang="en-GB" dirty="0"/>
              <a:t>Mobile</a:t>
            </a:r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6437CE98-FD5A-9604-DC82-11840F236303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59669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EE26-08E2-3044-2CB5-109851DF28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OS Role 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3F696-EE0F-EE03-D1A8-54F0359FF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069846"/>
            <a:ext cx="9517606" cy="291185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We will need 5 groups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I will give you one of the instruction cards, a pen and some blank cards if you need them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You all have a couple of minutes to work out how to act out on the card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And a couple of minutes to show us your simulation in action which results in the key learning points</a:t>
            </a:r>
          </a:p>
        </p:txBody>
      </p:sp>
      <p:pic>
        <p:nvPicPr>
          <p:cNvPr id="5122" name="Picture 2" descr="Computer Simulations GIFs - Find &amp; Share on GIPHY">
            <a:extLst>
              <a:ext uri="{FF2B5EF4-FFF2-40B4-BE49-F238E27FC236}">
                <a16:creationId xmlns:a16="http://schemas.microsoft.com/office/drawing/2014/main" id="{2521931F-50C2-70F0-4D7A-1F6DB8F9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9" y="0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EAFA-19D6-E166-233A-987C7BD7A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Batch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714E2-D886-8087-5AE3-E0835BDAB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530350"/>
            <a:ext cx="945221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Scenario</a:t>
            </a:r>
            <a:endParaRPr lang="en-GB" b="1" dirty="0"/>
          </a:p>
          <a:p>
            <a:r>
              <a:rPr lang="en-US" dirty="0"/>
              <a:t>You are working in a payroll department in the 1970s. The company has 1000 </a:t>
            </a:r>
            <a:r>
              <a:rPr lang="en-US" dirty="0" err="1"/>
              <a:t>payslips</a:t>
            </a:r>
            <a:r>
              <a:rPr lang="en-US" dirty="0"/>
              <a:t> to print.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Simulation Steps</a:t>
            </a:r>
            <a:endParaRPr lang="en-GB" b="1" dirty="0"/>
          </a:p>
          <a:p>
            <a:pPr lvl="1"/>
            <a:r>
              <a:rPr lang="en-US" dirty="0"/>
              <a:t>Students line up holding 'jobs' (pieces of paper with tasks written on them).</a:t>
            </a:r>
            <a:endParaRPr lang="en-GB" dirty="0"/>
          </a:p>
          <a:p>
            <a:pPr lvl="1"/>
            <a:r>
              <a:rPr lang="en-US" dirty="0"/>
              <a:t>One student is the scheduler: collects jobs into a pile.</a:t>
            </a:r>
            <a:endParaRPr lang="en-GB" dirty="0"/>
          </a:p>
          <a:p>
            <a:pPr lvl="1"/>
            <a:r>
              <a:rPr lang="en-US" dirty="0"/>
              <a:t>Scheduler processes them all at once, with no interaction from the 'users.'</a:t>
            </a:r>
            <a:endParaRPr lang="en-GB" dirty="0"/>
          </a:p>
          <a:p>
            <a:pPr lvl="1"/>
            <a:r>
              <a:rPr lang="en-US" dirty="0"/>
              <a:t>At the end, everyone gets their completed job back.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Key Learning Points</a:t>
            </a:r>
            <a:endParaRPr lang="en-GB" b="1" dirty="0"/>
          </a:p>
          <a:p>
            <a:pPr lvl="1"/>
            <a:r>
              <a:rPr lang="en-US" dirty="0"/>
              <a:t>Handles large volumes of non-interactive jobs.</a:t>
            </a:r>
            <a:endParaRPr lang="en-GB" dirty="0"/>
          </a:p>
          <a:p>
            <a:pPr lvl="1"/>
            <a:r>
              <a:rPr lang="en-US" dirty="0"/>
              <a:t>Jobs are processed in batches.</a:t>
            </a:r>
            <a:endParaRPr lang="en-GB" dirty="0"/>
          </a:p>
          <a:p>
            <a:pPr lvl="1"/>
            <a:r>
              <a:rPr lang="en-US" dirty="0"/>
              <a:t>Efficient for repetitive tasks (e.g., payroll, billing).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266341F1-2A19-7236-A970-A93B34CB1257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75577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9B8F-FBF0-65C0-E1CC-C2887263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Multi-Tasking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61B63-B5B0-036C-6B0D-906FC8564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89" y="1517650"/>
            <a:ext cx="945221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Scenario</a:t>
            </a:r>
          </a:p>
          <a:p>
            <a:pPr lvl="1"/>
            <a:r>
              <a:rPr lang="en-US" dirty="0"/>
              <a:t>You are on a modern PC running Word, Spotify, and a web browser.</a:t>
            </a:r>
          </a:p>
          <a:p>
            <a:pPr marL="0" indent="0">
              <a:buNone/>
            </a:pPr>
            <a:r>
              <a:rPr lang="en-US" b="1" dirty="0"/>
              <a:t>Simulation Steps</a:t>
            </a:r>
          </a:p>
          <a:p>
            <a:pPr lvl="1"/>
            <a:r>
              <a:rPr lang="en-US" dirty="0"/>
              <a:t>Three students each act as a program (Word, Spotify, Browser).</a:t>
            </a:r>
          </a:p>
          <a:p>
            <a:pPr lvl="1"/>
            <a:r>
              <a:rPr lang="en-US" dirty="0"/>
              <a:t>One student is the CPU with a stopwatch/timer.</a:t>
            </a:r>
          </a:p>
          <a:p>
            <a:pPr lvl="1"/>
            <a:r>
              <a:rPr lang="en-US" dirty="0"/>
              <a:t>Every 5 seconds, the CPU gives attention to a different 'program.'</a:t>
            </a:r>
          </a:p>
          <a:p>
            <a:pPr lvl="1"/>
            <a:r>
              <a:rPr lang="en-US" dirty="0"/>
              <a:t>Each 'program' says what it’s doing when given CPU time.</a:t>
            </a:r>
          </a:p>
          <a:p>
            <a:pPr marL="0" indent="0">
              <a:buNone/>
            </a:pPr>
            <a:r>
              <a:rPr lang="en-US" b="1" dirty="0"/>
              <a:t>Key Learning Points</a:t>
            </a:r>
          </a:p>
          <a:p>
            <a:pPr lvl="1"/>
            <a:r>
              <a:rPr lang="en-US" dirty="0"/>
              <a:t>Uses time-slicing so many tasks appear to run at once.</a:t>
            </a:r>
          </a:p>
          <a:p>
            <a:pPr lvl="1"/>
            <a:r>
              <a:rPr lang="en-US" dirty="0"/>
              <a:t>Interrupts allow urgent jobs to break in.</a:t>
            </a:r>
          </a:p>
          <a:p>
            <a:pPr lvl="1"/>
            <a:r>
              <a:rPr lang="en-US" dirty="0"/>
              <a:t>Smooth multitasking for the user.</a:t>
            </a:r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AC08C9C6-470D-7668-3EB4-350A629439F4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012786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5753A9D6-BA76-4809-A1E4-F477DDF3F3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70B14A5-6357-46F4-B14D-3BED83102C1E}" vid="{D1CFB2AC-5009-4F16-B832-5C633B0301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163</TotalTime>
  <Words>1435</Words>
  <Application>Microsoft Office PowerPoint</Application>
  <PresentationFormat>Widescreen</PresentationFormat>
  <Paragraphs>208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Software</vt:lpstr>
      <vt:lpstr>Recall from last lesson</vt:lpstr>
      <vt:lpstr>Software</vt:lpstr>
      <vt:lpstr>Would an OS do this?                or</vt:lpstr>
      <vt:lpstr>Let’s think about Software</vt:lpstr>
      <vt:lpstr>There are 5 key types of Operating System</vt:lpstr>
      <vt:lpstr>OS Role Play</vt:lpstr>
      <vt:lpstr>Batch Processing</vt:lpstr>
      <vt:lpstr>Multi-Tasking</vt:lpstr>
      <vt:lpstr>Real-Time Operating System</vt:lpstr>
      <vt:lpstr>Network Operating System</vt:lpstr>
      <vt:lpstr>Mobile Operating System</vt:lpstr>
      <vt:lpstr>Utilities</vt:lpstr>
      <vt:lpstr>Utilities Carousel</vt:lpstr>
      <vt:lpstr>Explain it to a 10 year-old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2025-09-15T18:09:33Z</dcterms:created>
  <dcterms:modified xsi:type="dcterms:W3CDTF">2025-09-15T20:52:34Z</dcterms:modified>
</cp:coreProperties>
</file>