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8"/>
  </p:notesMasterIdLst>
  <p:sldIdLst>
    <p:sldId id="256" r:id="rId3"/>
    <p:sldId id="263" r:id="rId4"/>
    <p:sldId id="274" r:id="rId5"/>
    <p:sldId id="264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65" r:id="rId14"/>
    <p:sldId id="258" r:id="rId15"/>
    <p:sldId id="259" r:id="rId16"/>
    <p:sldId id="266" r:id="rId17"/>
    <p:sldId id="267" r:id="rId18"/>
    <p:sldId id="275" r:id="rId19"/>
    <p:sldId id="268" r:id="rId20"/>
    <p:sldId id="269" r:id="rId21"/>
    <p:sldId id="270" r:id="rId22"/>
    <p:sldId id="271" r:id="rId23"/>
    <p:sldId id="272" r:id="rId24"/>
    <p:sldId id="273" r:id="rId25"/>
    <p:sldId id="276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46AA42-7AB8-4CEA-B770-98C98EDD2381}" v="100" dt="2025-09-23T22:04:36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custSel addSld delSld modSld sldOrd">
      <pc:chgData name="Simon Rundell" userId="02f36d3d-9692-43c5-873c-1a596eba61c5" providerId="ADAL" clId="{9115DE13-68C4-4D84-8CAF-2D5471E75CFD}" dt="2025-09-23T22:04:36.719" v="1046"/>
      <pc:docMkLst>
        <pc:docMk/>
      </pc:docMkLst>
      <pc:sldChg chg="addSp modSp mod ord">
        <pc:chgData name="Simon Rundell" userId="02f36d3d-9692-43c5-873c-1a596eba61c5" providerId="ADAL" clId="{9115DE13-68C4-4D84-8CAF-2D5471E75CFD}" dt="2025-09-23T20:12:10.785" v="26"/>
        <pc:sldMkLst>
          <pc:docMk/>
          <pc:sldMk cId="3534668005" sldId="256"/>
        </pc:sldMkLst>
        <pc:spChg chg="mod">
          <ac:chgData name="Simon Rundell" userId="02f36d3d-9692-43c5-873c-1a596eba61c5" providerId="ADAL" clId="{9115DE13-68C4-4D84-8CAF-2D5471E75CFD}" dt="2025-09-23T20:11:58.467" v="22" actId="14100"/>
          <ac:spMkLst>
            <pc:docMk/>
            <pc:sldMk cId="3534668005" sldId="256"/>
            <ac:spMk id="2" creationId="{93073FF9-744C-4B8C-9A81-49CA35925E07}"/>
          </ac:spMkLst>
        </pc:spChg>
        <pc:spChg chg="mod">
          <ac:chgData name="Simon Rundell" userId="02f36d3d-9692-43c5-873c-1a596eba61c5" providerId="ADAL" clId="{9115DE13-68C4-4D84-8CAF-2D5471E75CFD}" dt="2025-09-23T20:11:02.380" v="17" actId="1076"/>
          <ac:spMkLst>
            <pc:docMk/>
            <pc:sldMk cId="3534668005" sldId="256"/>
            <ac:spMk id="3" creationId="{F6B5E33B-8F26-44D1-A515-2890734C2021}"/>
          </ac:spMkLst>
        </pc:spChg>
        <pc:picChg chg="add mod">
          <ac:chgData name="Simon Rundell" userId="02f36d3d-9692-43c5-873c-1a596eba61c5" providerId="ADAL" clId="{9115DE13-68C4-4D84-8CAF-2D5471E75CFD}" dt="2025-09-23T20:11:53.294" v="21" actId="14100"/>
          <ac:picMkLst>
            <pc:docMk/>
            <pc:sldMk cId="3534668005" sldId="256"/>
            <ac:picMk id="4" creationId="{3C745150-3A4E-7210-7549-6C546771D428}"/>
          </ac:picMkLst>
        </pc:picChg>
      </pc:sldChg>
      <pc:sldChg chg="del">
        <pc:chgData name="Simon Rundell" userId="02f36d3d-9692-43c5-873c-1a596eba61c5" providerId="ADAL" clId="{9115DE13-68C4-4D84-8CAF-2D5471E75CFD}" dt="2025-09-23T20:12:05.841" v="23" actId="47"/>
        <pc:sldMkLst>
          <pc:docMk/>
          <pc:sldMk cId="580146339" sldId="257"/>
        </pc:sldMkLst>
      </pc:sldChg>
      <pc:sldChg chg="modSp mod modAnim">
        <pc:chgData name="Simon Rundell" userId="02f36d3d-9692-43c5-873c-1a596eba61c5" providerId="ADAL" clId="{9115DE13-68C4-4D84-8CAF-2D5471E75CFD}" dt="2025-09-23T22:01:15.639" v="1018"/>
        <pc:sldMkLst>
          <pc:docMk/>
          <pc:sldMk cId="2470650783" sldId="258"/>
        </pc:sldMkLst>
        <pc:spChg chg="mod">
          <ac:chgData name="Simon Rundell" userId="02f36d3d-9692-43c5-873c-1a596eba61c5" providerId="ADAL" clId="{9115DE13-68C4-4D84-8CAF-2D5471E75CFD}" dt="2025-09-23T20:13:20.394" v="64" actId="947"/>
          <ac:spMkLst>
            <pc:docMk/>
            <pc:sldMk cId="2470650783" sldId="258"/>
            <ac:spMk id="2" creationId="{326CC1D4-D3DA-427F-86F7-4A5FFF561792}"/>
          </ac:spMkLst>
        </pc:spChg>
      </pc:sldChg>
      <pc:sldChg chg="modSp mod modAnim">
        <pc:chgData name="Simon Rundell" userId="02f36d3d-9692-43c5-873c-1a596eba61c5" providerId="ADAL" clId="{9115DE13-68C4-4D84-8CAF-2D5471E75CFD}" dt="2025-09-23T22:01:23.047" v="1019"/>
        <pc:sldMkLst>
          <pc:docMk/>
          <pc:sldMk cId="2087799022" sldId="259"/>
        </pc:sldMkLst>
        <pc:spChg chg="mod">
          <ac:chgData name="Simon Rundell" userId="02f36d3d-9692-43c5-873c-1a596eba61c5" providerId="ADAL" clId="{9115DE13-68C4-4D84-8CAF-2D5471E75CFD}" dt="2025-09-23T21:17:49.618" v="66" actId="947"/>
          <ac:spMkLst>
            <pc:docMk/>
            <pc:sldMk cId="2087799022" sldId="259"/>
            <ac:spMk id="3" creationId="{0F32FD5B-9438-47F0-B04D-49FBD7205FB2}"/>
          </ac:spMkLst>
        </pc:spChg>
      </pc:sldChg>
      <pc:sldChg chg="del">
        <pc:chgData name="Simon Rundell" userId="02f36d3d-9692-43c5-873c-1a596eba61c5" providerId="ADAL" clId="{9115DE13-68C4-4D84-8CAF-2D5471E75CFD}" dt="2025-09-23T21:41:19.161" v="550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9115DE13-68C4-4D84-8CAF-2D5471E75CFD}" dt="2025-09-23T21:41:20.228" v="551" actId="47"/>
        <pc:sldMkLst>
          <pc:docMk/>
          <pc:sldMk cId="3656521123" sldId="261"/>
        </pc:sldMkLst>
      </pc:sldChg>
      <pc:sldChg chg="modSp mod ord modAnim">
        <pc:chgData name="Simon Rundell" userId="02f36d3d-9692-43c5-873c-1a596eba61c5" providerId="ADAL" clId="{9115DE13-68C4-4D84-8CAF-2D5471E75CFD}" dt="2025-09-23T21:58:08.996" v="985"/>
        <pc:sldMkLst>
          <pc:docMk/>
          <pc:sldMk cId="3265445880" sldId="264"/>
        </pc:sldMkLst>
        <pc:spChg chg="mod">
          <ac:chgData name="Simon Rundell" userId="02f36d3d-9692-43c5-873c-1a596eba61c5" providerId="ADAL" clId="{9115DE13-68C4-4D84-8CAF-2D5471E75CFD}" dt="2025-09-23T20:12:35.144" v="38" actId="947"/>
          <ac:spMkLst>
            <pc:docMk/>
            <pc:sldMk cId="3265445880" sldId="264"/>
            <ac:spMk id="3" creationId="{2635300E-D036-4F9A-8761-105D4014E190}"/>
          </ac:spMkLst>
        </pc:spChg>
      </pc:sldChg>
      <pc:sldChg chg="modSp mod">
        <pc:chgData name="Simon Rundell" userId="02f36d3d-9692-43c5-873c-1a596eba61c5" providerId="ADAL" clId="{9115DE13-68C4-4D84-8CAF-2D5471E75CFD}" dt="2025-09-23T20:13:00.971" v="52" actId="947"/>
        <pc:sldMkLst>
          <pc:docMk/>
          <pc:sldMk cId="3894196017" sldId="265"/>
        </pc:sldMkLst>
        <pc:spChg chg="mod">
          <ac:chgData name="Simon Rundell" userId="02f36d3d-9692-43c5-873c-1a596eba61c5" providerId="ADAL" clId="{9115DE13-68C4-4D84-8CAF-2D5471E75CFD}" dt="2025-09-23T20:13:00.971" v="52" actId="947"/>
          <ac:spMkLst>
            <pc:docMk/>
            <pc:sldMk cId="3894196017" sldId="265"/>
            <ac:spMk id="3" creationId="{8CC7FDAA-9906-46C1-A66E-FAF670FD5BB7}"/>
          </ac:spMkLst>
        </pc:spChg>
      </pc:sldChg>
      <pc:sldChg chg="modSp mod modAnim">
        <pc:chgData name="Simon Rundell" userId="02f36d3d-9692-43c5-873c-1a596eba61c5" providerId="ADAL" clId="{9115DE13-68C4-4D84-8CAF-2D5471E75CFD}" dt="2025-09-23T22:01:47.353" v="1023"/>
        <pc:sldMkLst>
          <pc:docMk/>
          <pc:sldMk cId="362076310" sldId="266"/>
        </pc:sldMkLst>
        <pc:spChg chg="mod">
          <ac:chgData name="Simon Rundell" userId="02f36d3d-9692-43c5-873c-1a596eba61c5" providerId="ADAL" clId="{9115DE13-68C4-4D84-8CAF-2D5471E75CFD}" dt="2025-09-23T21:18:07.942" v="67" actId="20577"/>
          <ac:spMkLst>
            <pc:docMk/>
            <pc:sldMk cId="362076310" sldId="266"/>
            <ac:spMk id="3" creationId="{8A4A9CEC-DC06-45B1-A783-AE5CB63B5771}"/>
          </ac:spMkLst>
        </pc:spChg>
      </pc:sldChg>
      <pc:sldChg chg="modSp mod modAnim">
        <pc:chgData name="Simon Rundell" userId="02f36d3d-9692-43c5-873c-1a596eba61c5" providerId="ADAL" clId="{9115DE13-68C4-4D84-8CAF-2D5471E75CFD}" dt="2025-09-23T22:01:53.644" v="1024"/>
        <pc:sldMkLst>
          <pc:docMk/>
          <pc:sldMk cId="3341826729" sldId="267"/>
        </pc:sldMkLst>
        <pc:spChg chg="mod">
          <ac:chgData name="Simon Rundell" userId="02f36d3d-9692-43c5-873c-1a596eba61c5" providerId="ADAL" clId="{9115DE13-68C4-4D84-8CAF-2D5471E75CFD}" dt="2025-09-23T21:20:25.855" v="87" actId="947"/>
          <ac:spMkLst>
            <pc:docMk/>
            <pc:sldMk cId="3341826729" sldId="267"/>
            <ac:spMk id="3" creationId="{4AFC1EB3-C8D7-4AA6-9A74-45A6C9D3226F}"/>
          </ac:spMkLst>
        </pc:spChg>
      </pc:sldChg>
      <pc:sldChg chg="addSp delSp modSp mod modAnim">
        <pc:chgData name="Simon Rundell" userId="02f36d3d-9692-43c5-873c-1a596eba61c5" providerId="ADAL" clId="{9115DE13-68C4-4D84-8CAF-2D5471E75CFD}" dt="2025-09-23T22:02:40.868" v="1029"/>
        <pc:sldMkLst>
          <pc:docMk/>
          <pc:sldMk cId="1698650369" sldId="268"/>
        </pc:sldMkLst>
        <pc:spChg chg="mod">
          <ac:chgData name="Simon Rundell" userId="02f36d3d-9692-43c5-873c-1a596eba61c5" providerId="ADAL" clId="{9115DE13-68C4-4D84-8CAF-2D5471E75CFD}" dt="2025-09-23T21:26:06.288" v="176" actId="1076"/>
          <ac:spMkLst>
            <pc:docMk/>
            <pc:sldMk cId="1698650369" sldId="268"/>
            <ac:spMk id="2" creationId="{73007B2A-3EDF-47A8-AAED-FBADEFADC713}"/>
          </ac:spMkLst>
        </pc:spChg>
        <pc:spChg chg="mod">
          <ac:chgData name="Simon Rundell" userId="02f36d3d-9692-43c5-873c-1a596eba61c5" providerId="ADAL" clId="{9115DE13-68C4-4D84-8CAF-2D5471E75CFD}" dt="2025-09-23T21:26:26.370" v="180" actId="947"/>
          <ac:spMkLst>
            <pc:docMk/>
            <pc:sldMk cId="1698650369" sldId="268"/>
            <ac:spMk id="3" creationId="{CF934594-85ED-465D-8061-AD7F6E60244F}"/>
          </ac:spMkLst>
        </pc:spChg>
        <pc:graphicFrameChg chg="mod">
          <ac:chgData name="Simon Rundell" userId="02f36d3d-9692-43c5-873c-1a596eba61c5" providerId="ADAL" clId="{9115DE13-68C4-4D84-8CAF-2D5471E75CFD}" dt="2025-09-23T21:19:23.112" v="79" actId="1076"/>
          <ac:graphicFrameMkLst>
            <pc:docMk/>
            <pc:sldMk cId="1698650369" sldId="268"/>
            <ac:graphicFrameMk id="4" creationId="{2171731C-ECB5-47ED-8AC0-0FBFC02D3697}"/>
          </ac:graphicFrameMkLst>
        </pc:graphicFrameChg>
        <pc:picChg chg="add del mod">
          <ac:chgData name="Simon Rundell" userId="02f36d3d-9692-43c5-873c-1a596eba61c5" providerId="ADAL" clId="{9115DE13-68C4-4D84-8CAF-2D5471E75CFD}" dt="2025-09-23T21:23:36.234" v="111" actId="21"/>
          <ac:picMkLst>
            <pc:docMk/>
            <pc:sldMk cId="1698650369" sldId="268"/>
            <ac:picMk id="5" creationId="{8C6F0B75-A780-3FC4-3D4E-1482CB0AF001}"/>
          </ac:picMkLst>
        </pc:picChg>
      </pc:sldChg>
      <pc:sldChg chg="addSp modSp mod modAnim">
        <pc:chgData name="Simon Rundell" userId="02f36d3d-9692-43c5-873c-1a596eba61c5" providerId="ADAL" clId="{9115DE13-68C4-4D84-8CAF-2D5471E75CFD}" dt="2025-09-23T22:03:00.416" v="1032"/>
        <pc:sldMkLst>
          <pc:docMk/>
          <pc:sldMk cId="3474853373" sldId="269"/>
        </pc:sldMkLst>
        <pc:spChg chg="mod">
          <ac:chgData name="Simon Rundell" userId="02f36d3d-9692-43c5-873c-1a596eba61c5" providerId="ADAL" clId="{9115DE13-68C4-4D84-8CAF-2D5471E75CFD}" dt="2025-09-23T21:31:55.863" v="293" actId="403"/>
          <ac:spMkLst>
            <pc:docMk/>
            <pc:sldMk cId="3474853373" sldId="269"/>
            <ac:spMk id="3" creationId="{DF294B07-8086-4411-AA69-5C67F25AAC4F}"/>
          </ac:spMkLst>
        </pc:spChg>
        <pc:graphicFrameChg chg="add mod modGraphic">
          <ac:chgData name="Simon Rundell" userId="02f36d3d-9692-43c5-873c-1a596eba61c5" providerId="ADAL" clId="{9115DE13-68C4-4D84-8CAF-2D5471E75CFD}" dt="2025-09-23T21:31:46.580" v="283" actId="1076"/>
          <ac:graphicFrameMkLst>
            <pc:docMk/>
            <pc:sldMk cId="3474853373" sldId="269"/>
            <ac:graphicFrameMk id="4" creationId="{A4EA2E90-E5C3-D80D-81C7-A362205F8CE6}"/>
          </ac:graphicFrameMkLst>
        </pc:graphicFrameChg>
      </pc:sldChg>
      <pc:sldChg chg="modSp mod modAnim">
        <pc:chgData name="Simon Rundell" userId="02f36d3d-9692-43c5-873c-1a596eba61c5" providerId="ADAL" clId="{9115DE13-68C4-4D84-8CAF-2D5471E75CFD}" dt="2025-09-23T22:03:31.946" v="1037"/>
        <pc:sldMkLst>
          <pc:docMk/>
          <pc:sldMk cId="2066369096" sldId="270"/>
        </pc:sldMkLst>
        <pc:spChg chg="mod">
          <ac:chgData name="Simon Rundell" userId="02f36d3d-9692-43c5-873c-1a596eba61c5" providerId="ADAL" clId="{9115DE13-68C4-4D84-8CAF-2D5471E75CFD}" dt="2025-09-23T21:32:10.314" v="295" actId="1076"/>
          <ac:spMkLst>
            <pc:docMk/>
            <pc:sldMk cId="2066369096" sldId="270"/>
            <ac:spMk id="2" creationId="{E3933EDE-B293-439C-800D-6AEE7354C8AC}"/>
          </ac:spMkLst>
        </pc:spChg>
        <pc:spChg chg="mod">
          <ac:chgData name="Simon Rundell" userId="02f36d3d-9692-43c5-873c-1a596eba61c5" providerId="ADAL" clId="{9115DE13-68C4-4D84-8CAF-2D5471E75CFD}" dt="2025-09-23T21:32:54.542" v="299" actId="207"/>
          <ac:spMkLst>
            <pc:docMk/>
            <pc:sldMk cId="2066369096" sldId="270"/>
            <ac:spMk id="3" creationId="{F739174E-BD68-4E3C-9821-7F465764D473}"/>
          </ac:spMkLst>
        </pc:spChg>
        <pc:spChg chg="mod">
          <ac:chgData name="Simon Rundell" userId="02f36d3d-9692-43c5-873c-1a596eba61c5" providerId="ADAL" clId="{9115DE13-68C4-4D84-8CAF-2D5471E75CFD}" dt="2025-09-23T21:32:38.886" v="298" actId="1076"/>
          <ac:spMkLst>
            <pc:docMk/>
            <pc:sldMk cId="2066369096" sldId="270"/>
            <ac:spMk id="4" creationId="{05C5B090-9BC3-408B-B9E8-31F43D27055B}"/>
          </ac:spMkLst>
        </pc:spChg>
        <pc:spChg chg="mod">
          <ac:chgData name="Simon Rundell" userId="02f36d3d-9692-43c5-873c-1a596eba61c5" providerId="ADAL" clId="{9115DE13-68C4-4D84-8CAF-2D5471E75CFD}" dt="2025-09-23T21:32:38.886" v="298" actId="1076"/>
          <ac:spMkLst>
            <pc:docMk/>
            <pc:sldMk cId="2066369096" sldId="270"/>
            <ac:spMk id="5" creationId="{C6778835-B9B2-4137-B8E5-1200CC4AF7DA}"/>
          </ac:spMkLst>
        </pc:spChg>
        <pc:spChg chg="mod">
          <ac:chgData name="Simon Rundell" userId="02f36d3d-9692-43c5-873c-1a596eba61c5" providerId="ADAL" clId="{9115DE13-68C4-4D84-8CAF-2D5471E75CFD}" dt="2025-09-23T21:32:38.886" v="298" actId="1076"/>
          <ac:spMkLst>
            <pc:docMk/>
            <pc:sldMk cId="2066369096" sldId="270"/>
            <ac:spMk id="6" creationId="{9C825587-3423-49A2-9377-844C9362EA81}"/>
          </ac:spMkLst>
        </pc:spChg>
        <pc:spChg chg="mod">
          <ac:chgData name="Simon Rundell" userId="02f36d3d-9692-43c5-873c-1a596eba61c5" providerId="ADAL" clId="{9115DE13-68C4-4D84-8CAF-2D5471E75CFD}" dt="2025-09-23T21:32:38.886" v="298" actId="1076"/>
          <ac:spMkLst>
            <pc:docMk/>
            <pc:sldMk cId="2066369096" sldId="270"/>
            <ac:spMk id="7" creationId="{C060C565-9D4F-455C-A850-0BDCFAF6C57C}"/>
          </ac:spMkLst>
        </pc:spChg>
        <pc:picChg chg="mod">
          <ac:chgData name="Simon Rundell" userId="02f36d3d-9692-43c5-873c-1a596eba61c5" providerId="ADAL" clId="{9115DE13-68C4-4D84-8CAF-2D5471E75CFD}" dt="2025-09-23T21:32:19.251" v="297" actId="1076"/>
          <ac:picMkLst>
            <pc:docMk/>
            <pc:sldMk cId="2066369096" sldId="270"/>
            <ac:picMk id="3074" creationId="{209A1764-4056-4882-9BF2-CB7711CCEB48}"/>
          </ac:picMkLst>
        </pc:picChg>
      </pc:sldChg>
      <pc:sldChg chg="modSp mod modAnim">
        <pc:chgData name="Simon Rundell" userId="02f36d3d-9692-43c5-873c-1a596eba61c5" providerId="ADAL" clId="{9115DE13-68C4-4D84-8CAF-2D5471E75CFD}" dt="2025-09-23T22:03:57.080" v="1040"/>
        <pc:sldMkLst>
          <pc:docMk/>
          <pc:sldMk cId="1518540088" sldId="271"/>
        </pc:sldMkLst>
        <pc:spChg chg="mod">
          <ac:chgData name="Simon Rundell" userId="02f36d3d-9692-43c5-873c-1a596eba61c5" providerId="ADAL" clId="{9115DE13-68C4-4D84-8CAF-2D5471E75CFD}" dt="2025-09-23T21:33:21.099" v="303" actId="207"/>
          <ac:spMkLst>
            <pc:docMk/>
            <pc:sldMk cId="1518540088" sldId="271"/>
            <ac:spMk id="3" creationId="{DD64DAAC-F73E-4B4E-92CB-AB07E7F4A4A7}"/>
          </ac:spMkLst>
        </pc:spChg>
      </pc:sldChg>
      <pc:sldChg chg="addSp modSp mod modAnim">
        <pc:chgData name="Simon Rundell" userId="02f36d3d-9692-43c5-873c-1a596eba61c5" providerId="ADAL" clId="{9115DE13-68C4-4D84-8CAF-2D5471E75CFD}" dt="2025-09-23T22:04:27.858" v="1045"/>
        <pc:sldMkLst>
          <pc:docMk/>
          <pc:sldMk cId="709134948" sldId="272"/>
        </pc:sldMkLst>
        <pc:spChg chg="mod">
          <ac:chgData name="Simon Rundell" userId="02f36d3d-9692-43c5-873c-1a596eba61c5" providerId="ADAL" clId="{9115DE13-68C4-4D84-8CAF-2D5471E75CFD}" dt="2025-09-23T21:37:01.293" v="430" actId="403"/>
          <ac:spMkLst>
            <pc:docMk/>
            <pc:sldMk cId="709134948" sldId="272"/>
            <ac:spMk id="3" creationId="{09025AB1-FFA4-4647-9848-C2C25AC1169A}"/>
          </ac:spMkLst>
        </pc:spChg>
        <pc:graphicFrameChg chg="add">
          <ac:chgData name="Simon Rundell" userId="02f36d3d-9692-43c5-873c-1a596eba61c5" providerId="ADAL" clId="{9115DE13-68C4-4D84-8CAF-2D5471E75CFD}" dt="2025-09-23T21:33:52.753" v="307"/>
          <ac:graphicFrameMkLst>
            <pc:docMk/>
            <pc:sldMk cId="709134948" sldId="272"/>
            <ac:graphicFrameMk id="4" creationId="{F93E968B-1DAF-483E-98FF-D99CAACF1E33}"/>
          </ac:graphicFrameMkLst>
        </pc:graphicFrameChg>
        <pc:graphicFrameChg chg="add mod">
          <ac:chgData name="Simon Rundell" userId="02f36d3d-9692-43c5-873c-1a596eba61c5" providerId="ADAL" clId="{9115DE13-68C4-4D84-8CAF-2D5471E75CFD}" dt="2025-09-23T21:34:07.217" v="309" actId="1076"/>
          <ac:graphicFrameMkLst>
            <pc:docMk/>
            <pc:sldMk cId="709134948" sldId="272"/>
            <ac:graphicFrameMk id="5" creationId="{2C09DBEC-9E6A-38C2-1D88-DB92F8EF625A}"/>
          </ac:graphicFrameMkLst>
        </pc:graphicFrameChg>
        <pc:graphicFrameChg chg="add mod modGraphic">
          <ac:chgData name="Simon Rundell" userId="02f36d3d-9692-43c5-873c-1a596eba61c5" providerId="ADAL" clId="{9115DE13-68C4-4D84-8CAF-2D5471E75CFD}" dt="2025-09-23T21:37:09.233" v="431" actId="1076"/>
          <ac:graphicFrameMkLst>
            <pc:docMk/>
            <pc:sldMk cId="709134948" sldId="272"/>
            <ac:graphicFrameMk id="6" creationId="{9B69E2D0-D259-29AA-86C5-6CEA1C0AA4F7}"/>
          </ac:graphicFrameMkLst>
        </pc:graphicFrameChg>
      </pc:sldChg>
      <pc:sldChg chg="addSp modSp mod modAnim">
        <pc:chgData name="Simon Rundell" userId="02f36d3d-9692-43c5-873c-1a596eba61c5" providerId="ADAL" clId="{9115DE13-68C4-4D84-8CAF-2D5471E75CFD}" dt="2025-09-23T22:04:36.719" v="1046"/>
        <pc:sldMkLst>
          <pc:docMk/>
          <pc:sldMk cId="2500865160" sldId="273"/>
        </pc:sldMkLst>
        <pc:spChg chg="mod">
          <ac:chgData name="Simon Rundell" userId="02f36d3d-9692-43c5-873c-1a596eba61c5" providerId="ADAL" clId="{9115DE13-68C4-4D84-8CAF-2D5471E75CFD}" dt="2025-09-23T21:43:33.705" v="711" actId="207"/>
          <ac:spMkLst>
            <pc:docMk/>
            <pc:sldMk cId="2500865160" sldId="273"/>
            <ac:spMk id="3" creationId="{2A07EE3D-A622-4F49-84DE-6F7D8709D288}"/>
          </ac:spMkLst>
        </pc:spChg>
        <pc:spChg chg="add mod">
          <ac:chgData name="Simon Rundell" userId="02f36d3d-9692-43c5-873c-1a596eba61c5" providerId="ADAL" clId="{9115DE13-68C4-4D84-8CAF-2D5471E75CFD}" dt="2025-09-23T21:43:46.977" v="713" actId="1076"/>
          <ac:spMkLst>
            <pc:docMk/>
            <pc:sldMk cId="2500865160" sldId="273"/>
            <ac:spMk id="5" creationId="{7B1D4470-8909-1CDA-019D-0C963F4D32A1}"/>
          </ac:spMkLst>
        </pc:spChg>
        <pc:graphicFrameChg chg="add mod modGraphic">
          <ac:chgData name="Simon Rundell" userId="02f36d3d-9692-43c5-873c-1a596eba61c5" providerId="ADAL" clId="{9115DE13-68C4-4D84-8CAF-2D5471E75CFD}" dt="2025-09-23T21:43:41.944" v="712" actId="1076"/>
          <ac:graphicFrameMkLst>
            <pc:docMk/>
            <pc:sldMk cId="2500865160" sldId="273"/>
            <ac:graphicFrameMk id="4" creationId="{9EA6B926-998A-A118-8EB3-9ABC80D29C68}"/>
          </ac:graphicFrameMkLst>
        </pc:graphicFrameChg>
      </pc:sldChg>
      <pc:sldChg chg="add">
        <pc:chgData name="Simon Rundell" userId="02f36d3d-9692-43c5-873c-1a596eba61c5" providerId="ADAL" clId="{9115DE13-68C4-4D84-8CAF-2D5471E75CFD}" dt="2025-09-23T20:12:09.051" v="24" actId="2890"/>
        <pc:sldMkLst>
          <pc:docMk/>
          <pc:sldMk cId="2331645504" sldId="274"/>
        </pc:sldMkLst>
      </pc:sldChg>
      <pc:sldChg chg="addSp delSp modSp new mod modClrScheme modAnim chgLayout">
        <pc:chgData name="Simon Rundell" userId="02f36d3d-9692-43c5-873c-1a596eba61c5" providerId="ADAL" clId="{9115DE13-68C4-4D84-8CAF-2D5471E75CFD}" dt="2025-09-23T22:02:19.190" v="1027"/>
        <pc:sldMkLst>
          <pc:docMk/>
          <pc:sldMk cId="220739261" sldId="275"/>
        </pc:sldMkLst>
        <pc:spChg chg="del mod ord">
          <ac:chgData name="Simon Rundell" userId="02f36d3d-9692-43c5-873c-1a596eba61c5" providerId="ADAL" clId="{9115DE13-68C4-4D84-8CAF-2D5471E75CFD}" dt="2025-09-23T21:23:42.472" v="113" actId="700"/>
          <ac:spMkLst>
            <pc:docMk/>
            <pc:sldMk cId="220739261" sldId="275"/>
            <ac:spMk id="2" creationId="{65B1F845-A3FB-94F9-B51E-3BB4A803F987}"/>
          </ac:spMkLst>
        </pc:spChg>
        <pc:spChg chg="del mod ord">
          <ac:chgData name="Simon Rundell" userId="02f36d3d-9692-43c5-873c-1a596eba61c5" providerId="ADAL" clId="{9115DE13-68C4-4D84-8CAF-2D5471E75CFD}" dt="2025-09-23T21:23:42.472" v="113" actId="700"/>
          <ac:spMkLst>
            <pc:docMk/>
            <pc:sldMk cId="220739261" sldId="275"/>
            <ac:spMk id="3" creationId="{9DCB0E6C-E742-5FC0-802E-1852AAC7A35A}"/>
          </ac:spMkLst>
        </pc:spChg>
        <pc:spChg chg="add mod ord">
          <ac:chgData name="Simon Rundell" userId="02f36d3d-9692-43c5-873c-1a596eba61c5" providerId="ADAL" clId="{9115DE13-68C4-4D84-8CAF-2D5471E75CFD}" dt="2025-09-23T21:23:45.412" v="119" actId="20577"/>
          <ac:spMkLst>
            <pc:docMk/>
            <pc:sldMk cId="220739261" sldId="275"/>
            <ac:spMk id="4" creationId="{515652FA-B16D-0E34-52EB-B881E682D858}"/>
          </ac:spMkLst>
        </pc:spChg>
        <pc:spChg chg="add mod ord">
          <ac:chgData name="Simon Rundell" userId="02f36d3d-9692-43c5-873c-1a596eba61c5" providerId="ADAL" clId="{9115DE13-68C4-4D84-8CAF-2D5471E75CFD}" dt="2025-09-23T21:25:25.244" v="161" actId="27636"/>
          <ac:spMkLst>
            <pc:docMk/>
            <pc:sldMk cId="220739261" sldId="275"/>
            <ac:spMk id="5" creationId="{F68E2170-BC37-B7F2-880D-8FF9D7E61B75}"/>
          </ac:spMkLst>
        </pc:spChg>
        <pc:spChg chg="add mod">
          <ac:chgData name="Simon Rundell" userId="02f36d3d-9692-43c5-873c-1a596eba61c5" providerId="ADAL" clId="{9115DE13-68C4-4D84-8CAF-2D5471E75CFD}" dt="2025-09-23T21:25:52.833" v="174" actId="20577"/>
          <ac:spMkLst>
            <pc:docMk/>
            <pc:sldMk cId="220739261" sldId="275"/>
            <ac:spMk id="8" creationId="{E76AC9B7-9A49-8BE7-0687-D5B03F4E3FA2}"/>
          </ac:spMkLst>
        </pc:spChg>
        <pc:picChg chg="add mod">
          <ac:chgData name="Simon Rundell" userId="02f36d3d-9692-43c5-873c-1a596eba61c5" providerId="ADAL" clId="{9115DE13-68C4-4D84-8CAF-2D5471E75CFD}" dt="2025-09-23T21:23:58.499" v="124" actId="1076"/>
          <ac:picMkLst>
            <pc:docMk/>
            <pc:sldMk cId="220739261" sldId="275"/>
            <ac:picMk id="6" creationId="{8C6F0B75-A780-3FC4-3D4E-1482CB0AF001}"/>
          </ac:picMkLst>
        </pc:picChg>
      </pc:sldChg>
      <pc:sldChg chg="addSp modSp new mod">
        <pc:chgData name="Simon Rundell" userId="02f36d3d-9692-43c5-873c-1a596eba61c5" providerId="ADAL" clId="{9115DE13-68C4-4D84-8CAF-2D5471E75CFD}" dt="2025-09-23T21:43:04.863" v="708"/>
        <pc:sldMkLst>
          <pc:docMk/>
          <pc:sldMk cId="3016850391" sldId="276"/>
        </pc:sldMkLst>
        <pc:spChg chg="mod">
          <ac:chgData name="Simon Rundell" userId="02f36d3d-9692-43c5-873c-1a596eba61c5" providerId="ADAL" clId="{9115DE13-68C4-4D84-8CAF-2D5471E75CFD}" dt="2025-09-23T21:41:31.246" v="560" actId="20577"/>
          <ac:spMkLst>
            <pc:docMk/>
            <pc:sldMk cId="3016850391" sldId="276"/>
            <ac:spMk id="2" creationId="{D6DBEB9A-18C3-816C-413F-CEE6419FABF9}"/>
          </ac:spMkLst>
        </pc:spChg>
        <pc:spChg chg="mod">
          <ac:chgData name="Simon Rundell" userId="02f36d3d-9692-43c5-873c-1a596eba61c5" providerId="ADAL" clId="{9115DE13-68C4-4D84-8CAF-2D5471E75CFD}" dt="2025-09-23T21:42:49.480" v="707" actId="20577"/>
          <ac:spMkLst>
            <pc:docMk/>
            <pc:sldMk cId="3016850391" sldId="276"/>
            <ac:spMk id="3" creationId="{FF64119D-5B22-A289-1DCF-B2E2F823E42E}"/>
          </ac:spMkLst>
        </pc:spChg>
        <pc:spChg chg="add mod">
          <ac:chgData name="Simon Rundell" userId="02f36d3d-9692-43c5-873c-1a596eba61c5" providerId="ADAL" clId="{9115DE13-68C4-4D84-8CAF-2D5471E75CFD}" dt="2025-09-23T21:43:04.863" v="708"/>
          <ac:spMkLst>
            <pc:docMk/>
            <pc:sldMk cId="3016850391" sldId="276"/>
            <ac:spMk id="4" creationId="{4CFB101E-85BB-F874-5C3B-6122E0B2DC8E}"/>
          </ac:spMkLst>
        </pc:spChg>
      </pc:sldChg>
      <pc:sldChg chg="addSp delSp modSp new mod ord modClrScheme modAnim chgLayout">
        <pc:chgData name="Simon Rundell" userId="02f36d3d-9692-43c5-873c-1a596eba61c5" providerId="ADAL" clId="{9115DE13-68C4-4D84-8CAF-2D5471E75CFD}" dt="2025-09-23T21:49:16.968" v="787"/>
        <pc:sldMkLst>
          <pc:docMk/>
          <pc:sldMk cId="596350971" sldId="277"/>
        </pc:sldMkLst>
        <pc:spChg chg="del mod ord">
          <ac:chgData name="Simon Rundell" userId="02f36d3d-9692-43c5-873c-1a596eba61c5" providerId="ADAL" clId="{9115DE13-68C4-4D84-8CAF-2D5471E75CFD}" dt="2025-09-23T21:46:18.386" v="724" actId="700"/>
          <ac:spMkLst>
            <pc:docMk/>
            <pc:sldMk cId="596350971" sldId="277"/>
            <ac:spMk id="2" creationId="{417A3F3E-7453-D735-2596-0EB19950664A}"/>
          </ac:spMkLst>
        </pc:spChg>
        <pc:spChg chg="del mod ord">
          <ac:chgData name="Simon Rundell" userId="02f36d3d-9692-43c5-873c-1a596eba61c5" providerId="ADAL" clId="{9115DE13-68C4-4D84-8CAF-2D5471E75CFD}" dt="2025-09-23T21:46:18.386" v="724" actId="700"/>
          <ac:spMkLst>
            <pc:docMk/>
            <pc:sldMk cId="596350971" sldId="277"/>
            <ac:spMk id="3" creationId="{A1DCE2F4-C016-FC8F-026B-6095E6FAA561}"/>
          </ac:spMkLst>
        </pc:spChg>
        <pc:spChg chg="add mod ord">
          <ac:chgData name="Simon Rundell" userId="02f36d3d-9692-43c5-873c-1a596eba61c5" providerId="ADAL" clId="{9115DE13-68C4-4D84-8CAF-2D5471E75CFD}" dt="2025-09-23T21:47:17.158" v="767" actId="20577"/>
          <ac:spMkLst>
            <pc:docMk/>
            <pc:sldMk cId="596350971" sldId="277"/>
            <ac:spMk id="4" creationId="{6CCEF4C0-A11C-422D-72FC-EB2E3DE9DE13}"/>
          </ac:spMkLst>
        </pc:spChg>
        <pc:spChg chg="add mod ord">
          <ac:chgData name="Simon Rundell" userId="02f36d3d-9692-43c5-873c-1a596eba61c5" providerId="ADAL" clId="{9115DE13-68C4-4D84-8CAF-2D5471E75CFD}" dt="2025-09-23T21:48:07.296" v="780" actId="207"/>
          <ac:spMkLst>
            <pc:docMk/>
            <pc:sldMk cId="596350971" sldId="277"/>
            <ac:spMk id="5" creationId="{EA7D357F-8188-2972-CBA6-C59EF7A92FCB}"/>
          </ac:spMkLst>
        </pc:spChg>
        <pc:picChg chg="add mod">
          <ac:chgData name="Simon Rundell" userId="02f36d3d-9692-43c5-873c-1a596eba61c5" providerId="ADAL" clId="{9115DE13-68C4-4D84-8CAF-2D5471E75CFD}" dt="2025-09-23T21:48:42.596" v="784" actId="1076"/>
          <ac:picMkLst>
            <pc:docMk/>
            <pc:sldMk cId="596350971" sldId="277"/>
            <ac:picMk id="1026" creationId="{6522FFAA-1523-BC00-97BD-3FC569C8435C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09-23T22:00:15.613" v="1011"/>
        <pc:sldMkLst>
          <pc:docMk/>
          <pc:sldMk cId="2537892763" sldId="278"/>
        </pc:sldMkLst>
        <pc:spChg chg="mod">
          <ac:chgData name="Simon Rundell" userId="02f36d3d-9692-43c5-873c-1a596eba61c5" providerId="ADAL" clId="{9115DE13-68C4-4D84-8CAF-2D5471E75CFD}" dt="2025-09-23T21:49:52.472" v="818" actId="947"/>
          <ac:spMkLst>
            <pc:docMk/>
            <pc:sldMk cId="2537892763" sldId="278"/>
            <ac:spMk id="2" creationId="{C352A859-19E0-A83A-FBC1-889FFC5AE36A}"/>
          </ac:spMkLst>
        </pc:spChg>
        <pc:spChg chg="add del mod">
          <ac:chgData name="Simon Rundell" userId="02f36d3d-9692-43c5-873c-1a596eba61c5" providerId="ADAL" clId="{9115DE13-68C4-4D84-8CAF-2D5471E75CFD}" dt="2025-09-23T21:50:41.407" v="829" actId="113"/>
          <ac:spMkLst>
            <pc:docMk/>
            <pc:sldMk cId="2537892763" sldId="278"/>
            <ac:spMk id="3" creationId="{522D3756-7DA3-ADDB-82C5-88A073D396C8}"/>
          </ac:spMkLst>
        </pc:spChg>
        <pc:spChg chg="add mod">
          <ac:chgData name="Simon Rundell" userId="02f36d3d-9692-43c5-873c-1a596eba61c5" providerId="ADAL" clId="{9115DE13-68C4-4D84-8CAF-2D5471E75CFD}" dt="2025-09-23T21:50:03.779" v="820"/>
          <ac:spMkLst>
            <pc:docMk/>
            <pc:sldMk cId="2537892763" sldId="278"/>
            <ac:spMk id="4" creationId="{03B39C34-69FE-0B0E-68E6-4E4D43031A0F}"/>
          </ac:spMkLst>
        </pc:spChg>
        <pc:spChg chg="add mod">
          <ac:chgData name="Simon Rundell" userId="02f36d3d-9692-43c5-873c-1a596eba61c5" providerId="ADAL" clId="{9115DE13-68C4-4D84-8CAF-2D5471E75CFD}" dt="2025-09-23T21:51:52.413" v="874"/>
          <ac:spMkLst>
            <pc:docMk/>
            <pc:sldMk cId="2537892763" sldId="278"/>
            <ac:spMk id="5" creationId="{E1CAEF92-1E10-A33B-BC87-B03D89EBD430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23T22:00:27.007" v="1012"/>
        <pc:sldMkLst>
          <pc:docMk/>
          <pc:sldMk cId="2068488575" sldId="279"/>
        </pc:sldMkLst>
        <pc:spChg chg="mod">
          <ac:chgData name="Simon Rundell" userId="02f36d3d-9692-43c5-873c-1a596eba61c5" providerId="ADAL" clId="{9115DE13-68C4-4D84-8CAF-2D5471E75CFD}" dt="2025-09-23T21:51:01.631" v="862" actId="947"/>
          <ac:spMkLst>
            <pc:docMk/>
            <pc:sldMk cId="2068488575" sldId="279"/>
            <ac:spMk id="2" creationId="{D109080A-8BB2-39E0-167A-A5F3D1F1115E}"/>
          </ac:spMkLst>
        </pc:spChg>
        <pc:spChg chg="mod">
          <ac:chgData name="Simon Rundell" userId="02f36d3d-9692-43c5-873c-1a596eba61c5" providerId="ADAL" clId="{9115DE13-68C4-4D84-8CAF-2D5471E75CFD}" dt="2025-09-23T21:51:40.262" v="872" actId="113"/>
          <ac:spMkLst>
            <pc:docMk/>
            <pc:sldMk cId="2068488575" sldId="279"/>
            <ac:spMk id="3" creationId="{1EFDCD18-E79E-0AB4-59F2-FAE41460CA5F}"/>
          </ac:spMkLst>
        </pc:spChg>
        <pc:spChg chg="add mod">
          <ac:chgData name="Simon Rundell" userId="02f36d3d-9692-43c5-873c-1a596eba61c5" providerId="ADAL" clId="{9115DE13-68C4-4D84-8CAF-2D5471E75CFD}" dt="2025-09-23T21:51:45.439" v="873"/>
          <ac:spMkLst>
            <pc:docMk/>
            <pc:sldMk cId="2068488575" sldId="279"/>
            <ac:spMk id="4" creationId="{6FB984F8-B9C6-1BCC-7FC4-1E8D6B4DFB92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23T21:55:03.437" v="912"/>
        <pc:sldMkLst>
          <pc:docMk/>
          <pc:sldMk cId="712418227" sldId="280"/>
        </pc:sldMkLst>
        <pc:spChg chg="mod">
          <ac:chgData name="Simon Rundell" userId="02f36d3d-9692-43c5-873c-1a596eba61c5" providerId="ADAL" clId="{9115DE13-68C4-4D84-8CAF-2D5471E75CFD}" dt="2025-09-23T21:52:11.148" v="885" actId="20577"/>
          <ac:spMkLst>
            <pc:docMk/>
            <pc:sldMk cId="712418227" sldId="280"/>
            <ac:spMk id="2" creationId="{DF65E154-C60B-B199-E839-2D5F2033B433}"/>
          </ac:spMkLst>
        </pc:spChg>
        <pc:spChg chg="del">
          <ac:chgData name="Simon Rundell" userId="02f36d3d-9692-43c5-873c-1a596eba61c5" providerId="ADAL" clId="{9115DE13-68C4-4D84-8CAF-2D5471E75CFD}" dt="2025-09-23T21:52:14.857" v="886" actId="478"/>
          <ac:spMkLst>
            <pc:docMk/>
            <pc:sldMk cId="712418227" sldId="280"/>
            <ac:spMk id="3" creationId="{053C0214-DAE8-7B68-B298-3E65FAB26FEF}"/>
          </ac:spMkLst>
        </pc:spChg>
        <pc:spChg chg="add mod">
          <ac:chgData name="Simon Rundell" userId="02f36d3d-9692-43c5-873c-1a596eba61c5" providerId="ADAL" clId="{9115DE13-68C4-4D84-8CAF-2D5471E75CFD}" dt="2025-09-23T21:53:15.757" v="898"/>
          <ac:spMkLst>
            <pc:docMk/>
            <pc:sldMk cId="712418227" sldId="280"/>
            <ac:spMk id="5" creationId="{8663EE10-48C6-9539-AB8A-A6334198267D}"/>
          </ac:spMkLst>
        </pc:spChg>
        <pc:graphicFrameChg chg="add mod modGraphic">
          <ac:chgData name="Simon Rundell" userId="02f36d3d-9692-43c5-873c-1a596eba61c5" providerId="ADAL" clId="{9115DE13-68C4-4D84-8CAF-2D5471E75CFD}" dt="2025-09-23T21:54:47.471" v="908" actId="1076"/>
          <ac:graphicFrameMkLst>
            <pc:docMk/>
            <pc:sldMk cId="712418227" sldId="280"/>
            <ac:graphicFrameMk id="4" creationId="{BEAF36C1-70BA-38B8-D77C-76014ED45B8B}"/>
          </ac:graphicFrameMkLst>
        </pc:graphicFrameChg>
        <pc:picChg chg="add mod">
          <ac:chgData name="Simon Rundell" userId="02f36d3d-9692-43c5-873c-1a596eba61c5" providerId="ADAL" clId="{9115DE13-68C4-4D84-8CAF-2D5471E75CFD}" dt="2025-09-23T21:54:52.408" v="911" actId="14100"/>
          <ac:picMkLst>
            <pc:docMk/>
            <pc:sldMk cId="712418227" sldId="280"/>
            <ac:picMk id="6" creationId="{893BD74A-1A03-0D60-A0B9-258528CBE89C}"/>
          </ac:picMkLst>
        </pc:picChg>
        <pc:picChg chg="add mod">
          <ac:chgData name="Simon Rundell" userId="02f36d3d-9692-43c5-873c-1a596eba61c5" providerId="ADAL" clId="{9115DE13-68C4-4D84-8CAF-2D5471E75CFD}" dt="2025-09-23T21:54:48.598" v="909" actId="1076"/>
          <ac:picMkLst>
            <pc:docMk/>
            <pc:sldMk cId="712418227" sldId="280"/>
            <ac:picMk id="3074" creationId="{A40DC478-B332-9767-26C8-31598AEBCED6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23T22:00:38.990" v="1013"/>
        <pc:sldMkLst>
          <pc:docMk/>
          <pc:sldMk cId="3432685169" sldId="281"/>
        </pc:sldMkLst>
        <pc:spChg chg="mod">
          <ac:chgData name="Simon Rundell" userId="02f36d3d-9692-43c5-873c-1a596eba61c5" providerId="ADAL" clId="{9115DE13-68C4-4D84-8CAF-2D5471E75CFD}" dt="2025-09-23T21:55:21.197" v="925" actId="20577"/>
          <ac:spMkLst>
            <pc:docMk/>
            <pc:sldMk cId="3432685169" sldId="281"/>
            <ac:spMk id="2" creationId="{B9765DF7-A305-C189-14EC-AFFF0D36904C}"/>
          </ac:spMkLst>
        </pc:spChg>
        <pc:spChg chg="mod">
          <ac:chgData name="Simon Rundell" userId="02f36d3d-9692-43c5-873c-1a596eba61c5" providerId="ADAL" clId="{9115DE13-68C4-4D84-8CAF-2D5471E75CFD}" dt="2025-09-23T21:55:36.115" v="929" actId="20577"/>
          <ac:spMkLst>
            <pc:docMk/>
            <pc:sldMk cId="3432685169" sldId="281"/>
            <ac:spMk id="3" creationId="{9AAA4EFF-AB27-EBB2-94EE-2CD9C9B77525}"/>
          </ac:spMkLst>
        </pc:spChg>
        <pc:spChg chg="add mod">
          <ac:chgData name="Simon Rundell" userId="02f36d3d-9692-43c5-873c-1a596eba61c5" providerId="ADAL" clId="{9115DE13-68C4-4D84-8CAF-2D5471E75CFD}" dt="2025-09-23T21:55:38.410" v="930"/>
          <ac:spMkLst>
            <pc:docMk/>
            <pc:sldMk cId="3432685169" sldId="281"/>
            <ac:spMk id="4" creationId="{12A88FC0-ADCA-CCAC-BB89-AAD6E46D8F03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23T21:57:58.005" v="983"/>
        <pc:sldMkLst>
          <pc:docMk/>
          <pc:sldMk cId="2002101648" sldId="282"/>
        </pc:sldMkLst>
        <pc:spChg chg="mod">
          <ac:chgData name="Simon Rundell" userId="02f36d3d-9692-43c5-873c-1a596eba61c5" providerId="ADAL" clId="{9115DE13-68C4-4D84-8CAF-2D5471E75CFD}" dt="2025-09-23T21:57:10.651" v="963" actId="113"/>
          <ac:spMkLst>
            <pc:docMk/>
            <pc:sldMk cId="2002101648" sldId="282"/>
            <ac:spMk id="3" creationId="{64543AD5-AB6D-6DB8-7513-DD58C303A0A5}"/>
          </ac:spMkLst>
        </pc:spChg>
        <pc:spChg chg="add mod">
          <ac:chgData name="Simon Rundell" userId="02f36d3d-9692-43c5-873c-1a596eba61c5" providerId="ADAL" clId="{9115DE13-68C4-4D84-8CAF-2D5471E75CFD}" dt="2025-09-23T21:55:52.039" v="932"/>
          <ac:spMkLst>
            <pc:docMk/>
            <pc:sldMk cId="2002101648" sldId="282"/>
            <ac:spMk id="4" creationId="{1E6805FF-43B7-7D8B-58DD-7C77E1E13684}"/>
          </ac:spMkLst>
        </pc:spChg>
        <pc:spChg chg="add mod">
          <ac:chgData name="Simon Rundell" userId="02f36d3d-9692-43c5-873c-1a596eba61c5" providerId="ADAL" clId="{9115DE13-68C4-4D84-8CAF-2D5471E75CFD}" dt="2025-09-23T21:56:07.248" v="937" actId="1076"/>
          <ac:spMkLst>
            <pc:docMk/>
            <pc:sldMk cId="2002101648" sldId="282"/>
            <ac:spMk id="5" creationId="{72591EBD-AF98-F29D-200A-8BC9A18DD4BC}"/>
          </ac:spMkLst>
        </pc:spChg>
        <pc:spChg chg="add mod">
          <ac:chgData name="Simon Rundell" userId="02f36d3d-9692-43c5-873c-1a596eba61c5" providerId="ADAL" clId="{9115DE13-68C4-4D84-8CAF-2D5471E75CFD}" dt="2025-09-23T21:57:45.149" v="981" actId="1076"/>
          <ac:spMkLst>
            <pc:docMk/>
            <pc:sldMk cId="2002101648" sldId="282"/>
            <ac:spMk id="6" creationId="{85D0572F-D541-6449-DB66-31DE2258EAF1}"/>
          </ac:spMkLst>
        </pc:spChg>
      </pc:sldChg>
      <pc:sldChg chg="modSp new mod modAnim">
        <pc:chgData name="Simon Rundell" userId="02f36d3d-9692-43c5-873c-1a596eba61c5" providerId="ADAL" clId="{9115DE13-68C4-4D84-8CAF-2D5471E75CFD}" dt="2025-09-23T21:59:35.212" v="1010"/>
        <pc:sldMkLst>
          <pc:docMk/>
          <pc:sldMk cId="613994958" sldId="283"/>
        </pc:sldMkLst>
        <pc:spChg chg="mod">
          <ac:chgData name="Simon Rundell" userId="02f36d3d-9692-43c5-873c-1a596eba61c5" providerId="ADAL" clId="{9115DE13-68C4-4D84-8CAF-2D5471E75CFD}" dt="2025-09-23T21:58:32.565" v="991" actId="20577"/>
          <ac:spMkLst>
            <pc:docMk/>
            <pc:sldMk cId="613994958" sldId="283"/>
            <ac:spMk id="2" creationId="{16578CF0-6B02-CF0C-3F53-28595D758944}"/>
          </ac:spMkLst>
        </pc:spChg>
        <pc:spChg chg="mod">
          <ac:chgData name="Simon Rundell" userId="02f36d3d-9692-43c5-873c-1a596eba61c5" providerId="ADAL" clId="{9115DE13-68C4-4D84-8CAF-2D5471E75CFD}" dt="2025-09-23T21:59:17.682" v="1007" actId="113"/>
          <ac:spMkLst>
            <pc:docMk/>
            <pc:sldMk cId="613994958" sldId="283"/>
            <ac:spMk id="3" creationId="{047940D6-A8FF-CE98-7825-A0D4BE0AE1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6DC58-66EE-99D0-261C-B6EA2CFFF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A3541-9BF6-29FE-7A97-31681FBEE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96750-1AA1-483C-0987-6BEB1270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35CE-9B99-4D2C-99EB-DCA92C7C860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E26A2-6544-3150-3F5C-88501F45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17C95-D00E-0C03-052D-665D8C9C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3A7-A1F9-4D84-A562-2F4744CB23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81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image" Target="../media/image24.png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3FF9-744C-4B8C-9A81-49CA35925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71" y="3590259"/>
            <a:ext cx="9409471" cy="981741"/>
          </a:xfrm>
        </p:spPr>
        <p:txBody>
          <a:bodyPr/>
          <a:lstStyle/>
          <a:p>
            <a:r>
              <a:rPr lang="en-GB" dirty="0"/>
              <a:t>Digital Environments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5E33B-8F26-44D1-A515-2890734C2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1586" y="5273521"/>
            <a:ext cx="2231923" cy="783149"/>
          </a:xfrm>
        </p:spPr>
        <p:txBody>
          <a:bodyPr>
            <a:normAutofit/>
          </a:bodyPr>
          <a:lstStyle/>
          <a:p>
            <a:r>
              <a:rPr lang="en-GB" sz="2000" dirty="0"/>
              <a:t>Lesson 05</a:t>
            </a:r>
          </a:p>
          <a:p>
            <a:r>
              <a:rPr lang="en-GB" sz="2000" dirty="0"/>
              <a:t>Physical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45150-3A4E-7210-7549-6C546771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1960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68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80CF3-C73B-D5B6-3904-3A7FB075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43AD5-AB6D-6DB8-7513-DD58C303A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would be more suitable for: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small business with 20 employees sharing files.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bank processing millions of secure transactions daily.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Answers</a:t>
            </a:r>
          </a:p>
          <a:p>
            <a:pPr marL="0" indent="0">
              <a:buNone/>
            </a:pPr>
            <a:r>
              <a:rPr lang="en-GB" dirty="0"/>
              <a:t>1 = NAS</a:t>
            </a:r>
          </a:p>
          <a:p>
            <a:pPr marL="0" indent="0">
              <a:buNone/>
            </a:pPr>
            <a:r>
              <a:rPr lang="en-GB" dirty="0"/>
              <a:t>2 = SAN</a:t>
            </a:r>
          </a:p>
        </p:txBody>
      </p:sp>
      <p:sp>
        <p:nvSpPr>
          <p:cNvPr id="4" name="In pairs">
            <a:extLst>
              <a:ext uri="{FF2B5EF4-FFF2-40B4-BE49-F238E27FC236}">
                <a16:creationId xmlns:a16="http://schemas.microsoft.com/office/drawing/2014/main" id="{1E6805FF-43B7-7D8B-58DD-7C77E1E13684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72591EBD-AF98-F29D-200A-8BC9A18DD4BC}"/>
              </a:ext>
            </a:extLst>
          </p:cNvPr>
          <p:cNvSpPr/>
          <p:nvPr/>
        </p:nvSpPr>
        <p:spPr>
          <a:xfrm>
            <a:off x="10416874" y="264658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3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85D0572F-D541-6449-DB66-31DE2258EAF1}"/>
              </a:ext>
            </a:extLst>
          </p:cNvPr>
          <p:cNvSpPr/>
          <p:nvPr/>
        </p:nvSpPr>
        <p:spPr>
          <a:xfrm>
            <a:off x="5783531" y="4757338"/>
            <a:ext cx="1947672" cy="63073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0021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8CF0-6B02-CF0C-3F53-28595D75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940D6-A8FF-CE98-7825-A0D4BE0AE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 = simple, file-based, cheaper.</a:t>
            </a:r>
          </a:p>
          <a:p>
            <a:r>
              <a:rPr lang="en-US" dirty="0"/>
              <a:t>SAN = complex, block-based, high-performance.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Final analogy:</a:t>
            </a:r>
          </a:p>
          <a:p>
            <a:r>
              <a:rPr lang="en-US" dirty="0"/>
              <a:t>NAS = Shared Google Drive folder.</a:t>
            </a:r>
          </a:p>
          <a:p>
            <a:r>
              <a:rPr lang="en-US" dirty="0"/>
              <a:t>SAN = Each server gets its own “super hard drive” from a central pool.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99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78959-1EFB-4AF3-80CD-E3792318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Starter: Initial Key Terms/Glossary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7FDAA-9906-46C1-A66E-FAF670FD5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Disk:</a:t>
            </a:r>
            <a:r>
              <a:rPr lang="en-GB" dirty="0"/>
              <a:t> A device capable of storing data long term</a:t>
            </a:r>
          </a:p>
          <a:p>
            <a:pPr lvl="1"/>
            <a:r>
              <a:rPr lang="en-GB" dirty="0"/>
              <a:t>e.g. HDD or SSD</a:t>
            </a:r>
          </a:p>
          <a:p>
            <a:r>
              <a:rPr lang="en-GB" b="1" dirty="0"/>
              <a:t>Array:</a:t>
            </a:r>
            <a:r>
              <a:rPr lang="en-GB" dirty="0"/>
              <a:t> An amount of disks connected greater than one</a:t>
            </a:r>
          </a:p>
          <a:p>
            <a:r>
              <a:rPr lang="en-GB" b="1" dirty="0"/>
              <a:t>Redundant:</a:t>
            </a:r>
            <a:r>
              <a:rPr lang="en-GB" dirty="0"/>
              <a:t> A technique which provides more than one copy of data</a:t>
            </a:r>
            <a:endParaRPr lang="en-GB" b="1" dirty="0"/>
          </a:p>
          <a:p>
            <a:r>
              <a:rPr lang="en-GB" b="1" dirty="0"/>
              <a:t>RAID: </a:t>
            </a:r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GB" dirty="0"/>
              <a:t>edundant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rray </a:t>
            </a:r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dirty="0"/>
              <a:t>f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ndependent </a:t>
            </a:r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isks</a:t>
            </a:r>
          </a:p>
          <a:p>
            <a:r>
              <a:rPr lang="en-GB" b="1" dirty="0"/>
              <a:t>Read:</a:t>
            </a:r>
            <a:r>
              <a:rPr lang="en-GB" dirty="0"/>
              <a:t> Transferring data from a disk or RAID to a computer system</a:t>
            </a:r>
          </a:p>
          <a:p>
            <a:r>
              <a:rPr lang="en-GB" b="1" dirty="0"/>
              <a:t>Write:</a:t>
            </a:r>
            <a:r>
              <a:rPr lang="en-GB" dirty="0"/>
              <a:t> Transferring data from a computer system to a disk or RAID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94196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CC1D4-D3DA-427F-86F7-4A5FFF56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GB" dirty="0"/>
              <a:t>edundant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rray </a:t>
            </a:r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dirty="0"/>
              <a:t>f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ndependent </a:t>
            </a:r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isks (</a:t>
            </a:r>
            <a:r>
              <a:rPr lang="en-GB" b="1" dirty="0">
                <a:solidFill>
                  <a:srgbClr val="FF0000"/>
                </a:solidFill>
              </a:rPr>
              <a:t>RAID</a:t>
            </a:r>
            <a:r>
              <a:rPr lang="en-GB" dirty="0"/>
              <a:t>):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8297A-D069-45ED-BA4D-0F866DC41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RAID is a technology that has been developed and in use for over 30 years</a:t>
            </a:r>
          </a:p>
          <a:p>
            <a:endParaRPr lang="en-GB" dirty="0"/>
          </a:p>
          <a:p>
            <a:r>
              <a:rPr lang="en-GB" dirty="0"/>
              <a:t>It allows for storage disks (HDDs, SSDs or mixed) to be combined into an </a:t>
            </a:r>
            <a:r>
              <a:rPr lang="en-GB" b="1" dirty="0"/>
              <a:t>array</a:t>
            </a:r>
            <a:r>
              <a:rPr lang="en-GB" dirty="0"/>
              <a:t>, for either:</a:t>
            </a:r>
          </a:p>
          <a:p>
            <a:pPr lvl="1"/>
            <a:r>
              <a:rPr lang="en-GB" dirty="0"/>
              <a:t>Extended redundancy/backup capability</a:t>
            </a:r>
          </a:p>
          <a:p>
            <a:pPr lvl="1"/>
            <a:r>
              <a:rPr lang="en-GB" dirty="0"/>
              <a:t>Increased speed</a:t>
            </a:r>
          </a:p>
          <a:p>
            <a:pPr lvl="1"/>
            <a:r>
              <a:rPr lang="en-GB" dirty="0"/>
              <a:t>A mixture of the above</a:t>
            </a:r>
          </a:p>
        </p:txBody>
      </p:sp>
    </p:spTree>
    <p:extLst>
      <p:ext uri="{BB962C8B-B14F-4D97-AF65-F5344CB8AC3E}">
        <p14:creationId xmlns:p14="http://schemas.microsoft.com/office/powerpoint/2010/main" val="247065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BF662-3331-4BDC-829B-3157D52B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RAID: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2FD5B-9438-47F0-B04D-49FBD7205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main focus of RAID is to increase storage capacity of a system, while </a:t>
            </a:r>
            <a:r>
              <a:rPr lang="en-GB" b="1" dirty="0">
                <a:solidFill>
                  <a:srgbClr val="FF0000"/>
                </a:solidFill>
              </a:rPr>
              <a:t>maintaining high levels of fault tolerance and reliability</a:t>
            </a:r>
          </a:p>
          <a:p>
            <a:endParaRPr lang="en-GB" dirty="0"/>
          </a:p>
          <a:p>
            <a:r>
              <a:rPr lang="en-GB" dirty="0"/>
              <a:t>This is the main business case for RAID – preventing expensive data loss – however, the technology can also be leveraged to increase speed of a disk array or simply for the utility of managing several disks as a single entity</a:t>
            </a:r>
          </a:p>
        </p:txBody>
      </p:sp>
    </p:spTree>
    <p:extLst>
      <p:ext uri="{BB962C8B-B14F-4D97-AF65-F5344CB8AC3E}">
        <p14:creationId xmlns:p14="http://schemas.microsoft.com/office/powerpoint/2010/main" val="20877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D90A-D219-44EA-B11D-CCB93D27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RAID: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9CEC-DC06-45B1-A783-AE5CB63B5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three key techniques used on their own, or in combination, when creating a </a:t>
            </a:r>
            <a:r>
              <a:rPr lang="en-GB" b="1" dirty="0"/>
              <a:t>RAID array of disks</a:t>
            </a:r>
            <a:r>
              <a:rPr lang="en-GB" dirty="0"/>
              <a:t>:</a:t>
            </a:r>
          </a:p>
          <a:p>
            <a:endParaRPr lang="en-GB" dirty="0"/>
          </a:p>
          <a:p>
            <a:pPr lvl="1"/>
            <a:r>
              <a:rPr lang="en-GB" dirty="0"/>
              <a:t>Striping – </a:t>
            </a:r>
            <a:r>
              <a:rPr lang="en-GB" b="1" dirty="0"/>
              <a:t>Separating</a:t>
            </a:r>
            <a:r>
              <a:rPr lang="en-GB" dirty="0"/>
              <a:t> a </a:t>
            </a:r>
            <a:r>
              <a:rPr lang="en-GB" i="1" dirty="0"/>
              <a:t>write</a:t>
            </a:r>
            <a:r>
              <a:rPr lang="en-GB" dirty="0"/>
              <a:t> data flow across all disks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Mirroring – </a:t>
            </a:r>
            <a:r>
              <a:rPr lang="en-GB" b="1" dirty="0"/>
              <a:t>Copying</a:t>
            </a:r>
            <a:r>
              <a:rPr lang="en-GB" dirty="0"/>
              <a:t> a </a:t>
            </a:r>
            <a:r>
              <a:rPr lang="en-GB" i="1" dirty="0"/>
              <a:t>write</a:t>
            </a:r>
            <a:r>
              <a:rPr lang="en-GB" dirty="0"/>
              <a:t> data flow across all disks</a:t>
            </a:r>
          </a:p>
          <a:p>
            <a:pPr lvl="1"/>
            <a:endParaRPr lang="en-GB" i="1" dirty="0"/>
          </a:p>
          <a:p>
            <a:pPr lvl="1"/>
            <a:r>
              <a:rPr lang="en-GB" dirty="0"/>
              <a:t>Parity – Error-checking based on the number of 0’s and 1’s in a data block and the block’s checksum</a:t>
            </a:r>
          </a:p>
        </p:txBody>
      </p:sp>
    </p:spTree>
    <p:extLst>
      <p:ext uri="{BB962C8B-B14F-4D97-AF65-F5344CB8AC3E}">
        <p14:creationId xmlns:p14="http://schemas.microsoft.com/office/powerpoint/2010/main" val="3620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5945-D9A7-485B-8B2B-1AE36E6F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1EB3-C8D7-4AA6-9A74-45A6C9D32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70" y="1324178"/>
            <a:ext cx="9229531" cy="50323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RAID 1 is quite simple: an exact copy – a </a:t>
            </a:r>
            <a:r>
              <a:rPr lang="en-GB" b="1" dirty="0">
                <a:solidFill>
                  <a:srgbClr val="FF0000"/>
                </a:solidFill>
              </a:rPr>
              <a:t>mirror</a:t>
            </a:r>
            <a:r>
              <a:rPr lang="en-GB" dirty="0"/>
              <a:t> – of the data </a:t>
            </a:r>
            <a:r>
              <a:rPr lang="en-GB" i="1" dirty="0"/>
              <a:t>write</a:t>
            </a:r>
            <a:r>
              <a:rPr lang="en-GB" dirty="0"/>
              <a:t> stream is made across all disks within the array</a:t>
            </a:r>
          </a:p>
          <a:p>
            <a:endParaRPr lang="en-GB" dirty="0"/>
          </a:p>
          <a:p>
            <a:r>
              <a:rPr lang="en-GB" dirty="0"/>
              <a:t>As the data has to be copied to each disk, the </a:t>
            </a:r>
            <a:r>
              <a:rPr lang="en-GB" b="1" dirty="0">
                <a:solidFill>
                  <a:srgbClr val="FF0000"/>
                </a:solidFill>
              </a:rPr>
              <a:t>total size </a:t>
            </a:r>
            <a:r>
              <a:rPr lang="en-GB" dirty="0"/>
              <a:t>of the array will be the </a:t>
            </a:r>
            <a:r>
              <a:rPr lang="en-GB" b="1" dirty="0">
                <a:solidFill>
                  <a:srgbClr val="FF0000"/>
                </a:solidFill>
              </a:rPr>
              <a:t>size of the smallest disk in the array</a:t>
            </a:r>
          </a:p>
          <a:p>
            <a:endParaRPr lang="en-GB" b="1" dirty="0"/>
          </a:p>
          <a:p>
            <a:r>
              <a:rPr lang="en-GB" dirty="0"/>
              <a:t>When writing to the array, the speed will be equal to the write speed of the </a:t>
            </a:r>
            <a:r>
              <a:rPr lang="en-GB" b="1" dirty="0">
                <a:solidFill>
                  <a:srgbClr val="FF0000"/>
                </a:solidFill>
              </a:rPr>
              <a:t>slowest disk</a:t>
            </a:r>
          </a:p>
          <a:p>
            <a:endParaRPr lang="en-GB" dirty="0"/>
          </a:p>
          <a:p>
            <a:r>
              <a:rPr lang="en-GB" dirty="0"/>
              <a:t>When reading data from the array, the operation can be split across disks and </a:t>
            </a:r>
            <a:r>
              <a:rPr lang="en-GB" i="1" dirty="0"/>
              <a:t>at maximum</a:t>
            </a:r>
            <a:r>
              <a:rPr lang="en-GB" dirty="0"/>
              <a:t> read speed can be the </a:t>
            </a:r>
            <a:r>
              <a:rPr lang="en-GB" b="1" dirty="0">
                <a:solidFill>
                  <a:srgbClr val="FF0000"/>
                </a:solidFill>
              </a:rPr>
              <a:t>total sum read speed of all disks</a:t>
            </a:r>
          </a:p>
          <a:p>
            <a:pPr lvl="1"/>
            <a:r>
              <a:rPr lang="en-GB" dirty="0"/>
              <a:t>When reading A1, part can be taken from Disk 0 and part from A1, up to </a:t>
            </a:r>
            <a:r>
              <a:rPr lang="en-GB" i="1" dirty="0"/>
              <a:t>halving</a:t>
            </a:r>
            <a:r>
              <a:rPr lang="en-GB" dirty="0"/>
              <a:t> the read time</a:t>
            </a:r>
          </a:p>
          <a:p>
            <a:pPr lvl="1"/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1100ED-B7BF-4CF6-B647-760AA0CB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955" y="1882671"/>
            <a:ext cx="2008220" cy="309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5652FA-B16D-0E34-52EB-B881E682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RAID 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8E2170-BC37-B7F2-880D-8FF9D7E61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142057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Data is </a:t>
            </a:r>
            <a:r>
              <a:rPr lang="en-US" dirty="0"/>
              <a:t>split into blocks and spread ("</a:t>
            </a:r>
            <a:r>
              <a:rPr lang="en-US" b="1" dirty="0">
                <a:solidFill>
                  <a:srgbClr val="FF0000"/>
                </a:solidFill>
              </a:rPr>
              <a:t>striped</a:t>
            </a:r>
            <a:r>
              <a:rPr lang="en-US" dirty="0"/>
              <a:t>") across multiple disks.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RAID Parity</a:t>
            </a:r>
            <a:r>
              <a:rPr lang="en-US" dirty="0"/>
              <a:t> is a mathematical way of protecting data. </a:t>
            </a:r>
          </a:p>
          <a:p>
            <a:pPr lvl="1"/>
            <a:r>
              <a:rPr lang="en-US" dirty="0"/>
              <a:t>It’s not a full copy of the data, but rather a checksum-like value that allows missing data to be reconstructed if a disk fails.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F0B75-A780-3FC4-3D4E-1482CB0A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084" y="1822450"/>
            <a:ext cx="4799696" cy="3647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6AC9B7-9A49-8BE7-0687-D5B03F4E3FA2}"/>
              </a:ext>
            </a:extLst>
          </p:cNvPr>
          <p:cNvSpPr txBox="1"/>
          <p:nvPr/>
        </p:nvSpPr>
        <p:spPr>
          <a:xfrm>
            <a:off x="4817807" y="5646431"/>
            <a:ext cx="4560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 “If I know all the other pieces of data,</a:t>
            </a:r>
          </a:p>
          <a:p>
            <a:r>
              <a:rPr lang="en-US" dirty="0"/>
              <a:t>          can I figure out the missing one?”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7B2A-3EDF-47A8-AAED-FBADEFAD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16" y="314309"/>
            <a:ext cx="9657955" cy="1325563"/>
          </a:xfrm>
        </p:spPr>
        <p:txBody>
          <a:bodyPr/>
          <a:lstStyle/>
          <a:p>
            <a:r>
              <a:rPr lang="en-GB" dirty="0"/>
              <a:t>RAID 5: Calculating Parity Checksums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34594-85ED-465D-8061-AD7F6E60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646238"/>
            <a:ext cx="9452211" cy="4351338"/>
          </a:xfrm>
        </p:spPr>
        <p:txBody>
          <a:bodyPr/>
          <a:lstStyle/>
          <a:p>
            <a:r>
              <a:rPr lang="en-GB" dirty="0"/>
              <a:t>To calculate </a:t>
            </a:r>
            <a:r>
              <a:rPr lang="en-GB" b="1" dirty="0">
                <a:solidFill>
                  <a:srgbClr val="FF0000"/>
                </a:solidFill>
              </a:rPr>
              <a:t>parity</a:t>
            </a:r>
            <a:r>
              <a:rPr lang="en-GB" dirty="0"/>
              <a:t> between sets of data, we use the </a:t>
            </a:r>
            <a:r>
              <a:rPr lang="en-GB" b="1" dirty="0">
                <a:solidFill>
                  <a:srgbClr val="FF0000"/>
                </a:solidFill>
              </a:rPr>
              <a:t>binary exclusive-or </a:t>
            </a:r>
            <a:r>
              <a:rPr lang="en-GB" dirty="0"/>
              <a:t>logical operation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olidFill>
                  <a:srgbClr val="FF0000"/>
                </a:solidFill>
                <a:sym typeface="Wingdings" panose="05000000000000000000" pitchFamily="2" charset="2"/>
              </a:rPr>
              <a:t>XOR</a:t>
            </a:r>
          </a:p>
          <a:p>
            <a:endParaRPr lang="en-GB" sz="1200" b="1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XOR takes two inputs, in binary, and will output a ‘1’ if both inputs are different and a ‘0’ if they are not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171731C-ECB5-47ED-8AC0-0FBFC02D3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86285"/>
              </p:ext>
            </p:extLst>
          </p:nvPr>
        </p:nvGraphicFramePr>
        <p:xfrm>
          <a:off x="1042370" y="4026709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23143373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5637830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6151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Input ‘A’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Input ‘B’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XOR 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1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268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56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05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6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A152-EA31-4909-86ED-0671CBAC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RAID 5: Calculating Parity Checksums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94B07-8086-4411-AA69-5C67F25AA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can extend this parity calculation to actual data, for example, calculating the parity between the characters </a:t>
            </a:r>
            <a:r>
              <a:rPr lang="en-GB" b="1" dirty="0"/>
              <a:t>‘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b="1" dirty="0"/>
              <a:t>’ </a:t>
            </a:r>
            <a:r>
              <a:rPr lang="en-GB" dirty="0"/>
              <a:t>and</a:t>
            </a:r>
            <a:r>
              <a:rPr lang="en-GB" b="1" dirty="0"/>
              <a:t> ‘</a:t>
            </a:r>
            <a:r>
              <a:rPr lang="en-GB" b="1" dirty="0">
                <a:solidFill>
                  <a:srgbClr val="FF0000"/>
                </a:solidFill>
              </a:rPr>
              <a:t>b</a:t>
            </a:r>
            <a:r>
              <a:rPr lang="en-GB" b="1" dirty="0"/>
              <a:t>’</a:t>
            </a:r>
          </a:p>
          <a:p>
            <a:endParaRPr lang="en-GB" sz="200" b="1" dirty="0"/>
          </a:p>
          <a:p>
            <a:r>
              <a:rPr lang="en-GB" dirty="0"/>
              <a:t>In binary (through ASCII):</a:t>
            </a:r>
          </a:p>
          <a:p>
            <a:pPr marL="0" indent="0">
              <a:buNone/>
            </a:pPr>
            <a:endParaRPr lang="en-GB" sz="4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Parity</a:t>
            </a:r>
            <a:r>
              <a:rPr lang="en-GB" b="1" dirty="0"/>
              <a:t> 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endParaRPr lang="en-GB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EA2E90-E5C3-D80D-81C7-A362205F8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266155"/>
              </p:ext>
            </p:extLst>
          </p:nvPr>
        </p:nvGraphicFramePr>
        <p:xfrm>
          <a:off x="1836020" y="3806220"/>
          <a:ext cx="6364749" cy="14833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71872">
                  <a:extLst>
                    <a:ext uri="{9D8B030D-6E8A-4147-A177-3AD203B41FA5}">
                      <a16:colId xmlns:a16="http://schemas.microsoft.com/office/drawing/2014/main" val="4114797717"/>
                    </a:ext>
                  </a:extLst>
                </a:gridCol>
                <a:gridCol w="825910">
                  <a:extLst>
                    <a:ext uri="{9D8B030D-6E8A-4147-A177-3AD203B41FA5}">
                      <a16:colId xmlns:a16="http://schemas.microsoft.com/office/drawing/2014/main" val="1142570652"/>
                    </a:ext>
                  </a:extLst>
                </a:gridCol>
                <a:gridCol w="717755">
                  <a:extLst>
                    <a:ext uri="{9D8B030D-6E8A-4147-A177-3AD203B41FA5}">
                      <a16:colId xmlns:a16="http://schemas.microsoft.com/office/drawing/2014/main" val="1204325757"/>
                    </a:ext>
                  </a:extLst>
                </a:gridCol>
                <a:gridCol w="629264">
                  <a:extLst>
                    <a:ext uri="{9D8B030D-6E8A-4147-A177-3AD203B41FA5}">
                      <a16:colId xmlns:a16="http://schemas.microsoft.com/office/drawing/2014/main" val="218120670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3694116415"/>
                    </a:ext>
                  </a:extLst>
                </a:gridCol>
                <a:gridCol w="629264">
                  <a:extLst>
                    <a:ext uri="{9D8B030D-6E8A-4147-A177-3AD203B41FA5}">
                      <a16:colId xmlns:a16="http://schemas.microsoft.com/office/drawing/2014/main" val="2925582509"/>
                    </a:ext>
                  </a:extLst>
                </a:gridCol>
                <a:gridCol w="521110">
                  <a:extLst>
                    <a:ext uri="{9D8B030D-6E8A-4147-A177-3AD203B41FA5}">
                      <a16:colId xmlns:a16="http://schemas.microsoft.com/office/drawing/2014/main" val="462252423"/>
                    </a:ext>
                  </a:extLst>
                </a:gridCol>
                <a:gridCol w="639097">
                  <a:extLst>
                    <a:ext uri="{9D8B030D-6E8A-4147-A177-3AD203B41FA5}">
                      <a16:colId xmlns:a16="http://schemas.microsoft.com/office/drawing/2014/main" val="699978147"/>
                    </a:ext>
                  </a:extLst>
                </a:gridCol>
                <a:gridCol w="540774">
                  <a:extLst>
                    <a:ext uri="{9D8B030D-6E8A-4147-A177-3AD203B41FA5}">
                      <a16:colId xmlns:a16="http://schemas.microsoft.com/office/drawing/2014/main" val="699946833"/>
                    </a:ext>
                  </a:extLst>
                </a:gridCol>
                <a:gridCol w="511277">
                  <a:extLst>
                    <a:ext uri="{9D8B030D-6E8A-4147-A177-3AD203B41FA5}">
                      <a16:colId xmlns:a16="http://schemas.microsoft.com/office/drawing/2014/main" val="2384219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ASCII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069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37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96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XOR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834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8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&lt;URL&gt;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3EDE-B293-439C-800D-6AEE7354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40" y="149109"/>
            <a:ext cx="4944152" cy="1622321"/>
          </a:xfrm>
        </p:spPr>
        <p:txBody>
          <a:bodyPr>
            <a:normAutofit/>
          </a:bodyPr>
          <a:lstStyle/>
          <a:p>
            <a:r>
              <a:rPr lang="en-GB" dirty="0"/>
              <a:t>RAID 5: Striping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174E-BD68-4E3C-9821-7F465764D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140" y="1598690"/>
            <a:ext cx="4944151" cy="3785419"/>
          </a:xfrm>
        </p:spPr>
        <p:txBody>
          <a:bodyPr>
            <a:normAutofit fontScale="92500"/>
          </a:bodyPr>
          <a:lstStyle/>
          <a:p>
            <a:r>
              <a:rPr lang="en-GB" sz="2200" dirty="0"/>
              <a:t>In RAID 1, all data was copied to all drives – with RAID 5, the data stream is divided by the (number of drives in the array – 1), for example, a four-drive array would see the data stream split into three, this is called </a:t>
            </a:r>
            <a:r>
              <a:rPr lang="en-GB" sz="2200" b="1" dirty="0">
                <a:solidFill>
                  <a:srgbClr val="FF0000"/>
                </a:solidFill>
              </a:rPr>
              <a:t>striping</a:t>
            </a:r>
            <a:endParaRPr lang="en-GB" sz="2200" dirty="0">
              <a:solidFill>
                <a:srgbClr val="FF0000"/>
              </a:solidFill>
            </a:endParaRPr>
          </a:p>
          <a:p>
            <a:endParaRPr lang="en-GB" sz="2200" dirty="0"/>
          </a:p>
          <a:p>
            <a:r>
              <a:rPr lang="en-GB" sz="2200" dirty="0"/>
              <a:t>The ‘spare’ drive is used to store the parity data between the other drives, although, for each write stream, the disk storing the parity data changes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9A1764-4056-4882-9BF2-CB7711CCE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4606" y="1641458"/>
            <a:ext cx="4475531" cy="33118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5C5B090-9BC3-408B-B9E8-31F43D27055B}"/>
              </a:ext>
            </a:extLst>
          </p:cNvPr>
          <p:cNvSpPr/>
          <p:nvPr/>
        </p:nvSpPr>
        <p:spPr>
          <a:xfrm>
            <a:off x="5795507" y="3235004"/>
            <a:ext cx="372026" cy="38799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778835-B9B2-4137-B8E5-1200CC4AF7DA}"/>
              </a:ext>
            </a:extLst>
          </p:cNvPr>
          <p:cNvSpPr/>
          <p:nvPr/>
        </p:nvSpPr>
        <p:spPr>
          <a:xfrm>
            <a:off x="6912641" y="2984914"/>
            <a:ext cx="372026" cy="38799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825587-3423-49A2-9377-844C9362EA81}"/>
              </a:ext>
            </a:extLst>
          </p:cNvPr>
          <p:cNvSpPr/>
          <p:nvPr/>
        </p:nvSpPr>
        <p:spPr>
          <a:xfrm>
            <a:off x="8028606" y="2719626"/>
            <a:ext cx="372026" cy="38799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60C565-9D4F-455C-A850-0BDCFAF6C57C}"/>
              </a:ext>
            </a:extLst>
          </p:cNvPr>
          <p:cNvSpPr/>
          <p:nvPr/>
        </p:nvSpPr>
        <p:spPr>
          <a:xfrm>
            <a:off x="9143571" y="2452577"/>
            <a:ext cx="372026" cy="38799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3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6A545-E513-4624-AE22-3030D48B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RAID 5: Redundancy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4DAAC-F73E-4B4E-92CB-AB07E7F4A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Striping</a:t>
            </a:r>
            <a:r>
              <a:rPr lang="en-GB" dirty="0"/>
              <a:t> the data with a </a:t>
            </a:r>
            <a:r>
              <a:rPr lang="en-GB" b="1" dirty="0">
                <a:solidFill>
                  <a:srgbClr val="FF0000"/>
                </a:solidFill>
              </a:rPr>
              <a:t>parity checksum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for each write stream means that a whole drive within the array can fail and the data is still </a:t>
            </a:r>
            <a:r>
              <a:rPr lang="en-GB" b="1" dirty="0">
                <a:solidFill>
                  <a:srgbClr val="FF0000"/>
                </a:solidFill>
              </a:rPr>
              <a:t>entirely protected</a:t>
            </a:r>
            <a:endParaRPr lang="en-GB" dirty="0">
              <a:solidFill>
                <a:srgbClr val="FF0000"/>
              </a:solidFill>
            </a:endParaRPr>
          </a:p>
          <a:p>
            <a:endParaRPr lang="en-GB" b="1" dirty="0"/>
          </a:p>
          <a:p>
            <a:r>
              <a:rPr lang="en-GB" dirty="0"/>
              <a:t>In our example we would have stored </a:t>
            </a:r>
            <a:r>
              <a:rPr lang="en-GB" b="1" dirty="0"/>
              <a:t>‘a’</a:t>
            </a:r>
            <a:r>
              <a:rPr lang="en-GB" dirty="0"/>
              <a:t> on Disk 0, </a:t>
            </a:r>
            <a:r>
              <a:rPr lang="en-GB" b="1" dirty="0"/>
              <a:t>‘b’</a:t>
            </a:r>
            <a:r>
              <a:rPr lang="en-GB" dirty="0"/>
              <a:t> on Disk 1 and the </a:t>
            </a:r>
            <a:r>
              <a:rPr lang="en-GB" b="1" dirty="0">
                <a:solidFill>
                  <a:srgbClr val="FF0000"/>
                </a:solidFill>
              </a:rPr>
              <a:t>Parity Checksum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on Disk 2</a:t>
            </a:r>
          </a:p>
          <a:p>
            <a:pPr lvl="1"/>
            <a:r>
              <a:rPr lang="en-GB" dirty="0"/>
              <a:t>If the parity checksum drive failed, we could simply recalculate checksums</a:t>
            </a:r>
          </a:p>
          <a:p>
            <a:pPr lvl="1"/>
            <a:r>
              <a:rPr lang="en-GB" dirty="0"/>
              <a:t>If Disk 0 or Disk 1 failed, we could use the remaining data and the parity checksum to rebuild the lost data</a:t>
            </a:r>
          </a:p>
        </p:txBody>
      </p:sp>
    </p:spTree>
    <p:extLst>
      <p:ext uri="{BB962C8B-B14F-4D97-AF65-F5344CB8AC3E}">
        <p14:creationId xmlns:p14="http://schemas.microsoft.com/office/powerpoint/2010/main" val="151854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2994-7097-441D-869E-CA35058D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RAID 5: Recovering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AB1-FFA4-4647-9848-C2C25AC11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Original data:</a:t>
            </a:r>
          </a:p>
          <a:p>
            <a:pPr lvl="1"/>
            <a:endParaRPr lang="en-GB" sz="5400" dirty="0"/>
          </a:p>
          <a:p>
            <a:r>
              <a:rPr lang="en-GB" dirty="0"/>
              <a:t>Scenario – Disk 1 has failed</a:t>
            </a:r>
          </a:p>
          <a:p>
            <a:endParaRPr lang="en-GB" sz="600" dirty="0"/>
          </a:p>
          <a:p>
            <a:r>
              <a:rPr lang="en-GB" dirty="0"/>
              <a:t>Recovery: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09DBEC-9E6A-38C2-1D88-DB92F8EF6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985465"/>
              </p:ext>
            </p:extLst>
          </p:nvPr>
        </p:nvGraphicFramePr>
        <p:xfrm>
          <a:off x="3104381" y="1416982"/>
          <a:ext cx="6364749" cy="14833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71872">
                  <a:extLst>
                    <a:ext uri="{9D8B030D-6E8A-4147-A177-3AD203B41FA5}">
                      <a16:colId xmlns:a16="http://schemas.microsoft.com/office/drawing/2014/main" val="4114797717"/>
                    </a:ext>
                  </a:extLst>
                </a:gridCol>
                <a:gridCol w="825910">
                  <a:extLst>
                    <a:ext uri="{9D8B030D-6E8A-4147-A177-3AD203B41FA5}">
                      <a16:colId xmlns:a16="http://schemas.microsoft.com/office/drawing/2014/main" val="1142570652"/>
                    </a:ext>
                  </a:extLst>
                </a:gridCol>
                <a:gridCol w="717755">
                  <a:extLst>
                    <a:ext uri="{9D8B030D-6E8A-4147-A177-3AD203B41FA5}">
                      <a16:colId xmlns:a16="http://schemas.microsoft.com/office/drawing/2014/main" val="1204325757"/>
                    </a:ext>
                  </a:extLst>
                </a:gridCol>
                <a:gridCol w="629264">
                  <a:extLst>
                    <a:ext uri="{9D8B030D-6E8A-4147-A177-3AD203B41FA5}">
                      <a16:colId xmlns:a16="http://schemas.microsoft.com/office/drawing/2014/main" val="218120670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3694116415"/>
                    </a:ext>
                  </a:extLst>
                </a:gridCol>
                <a:gridCol w="629264">
                  <a:extLst>
                    <a:ext uri="{9D8B030D-6E8A-4147-A177-3AD203B41FA5}">
                      <a16:colId xmlns:a16="http://schemas.microsoft.com/office/drawing/2014/main" val="2925582509"/>
                    </a:ext>
                  </a:extLst>
                </a:gridCol>
                <a:gridCol w="521110">
                  <a:extLst>
                    <a:ext uri="{9D8B030D-6E8A-4147-A177-3AD203B41FA5}">
                      <a16:colId xmlns:a16="http://schemas.microsoft.com/office/drawing/2014/main" val="462252423"/>
                    </a:ext>
                  </a:extLst>
                </a:gridCol>
                <a:gridCol w="639097">
                  <a:extLst>
                    <a:ext uri="{9D8B030D-6E8A-4147-A177-3AD203B41FA5}">
                      <a16:colId xmlns:a16="http://schemas.microsoft.com/office/drawing/2014/main" val="699978147"/>
                    </a:ext>
                  </a:extLst>
                </a:gridCol>
                <a:gridCol w="540774">
                  <a:extLst>
                    <a:ext uri="{9D8B030D-6E8A-4147-A177-3AD203B41FA5}">
                      <a16:colId xmlns:a16="http://schemas.microsoft.com/office/drawing/2014/main" val="699946833"/>
                    </a:ext>
                  </a:extLst>
                </a:gridCol>
                <a:gridCol w="511277">
                  <a:extLst>
                    <a:ext uri="{9D8B030D-6E8A-4147-A177-3AD203B41FA5}">
                      <a16:colId xmlns:a16="http://schemas.microsoft.com/office/drawing/2014/main" val="2384219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ASCII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069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37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96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XOR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83421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69E2D0-D259-29AA-86C5-6CEA1C0AA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458132"/>
              </p:ext>
            </p:extLst>
          </p:nvPr>
        </p:nvGraphicFramePr>
        <p:xfrm>
          <a:off x="1060006" y="4437164"/>
          <a:ext cx="8409124" cy="200770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03694">
                  <a:extLst>
                    <a:ext uri="{9D8B030D-6E8A-4147-A177-3AD203B41FA5}">
                      <a16:colId xmlns:a16="http://schemas.microsoft.com/office/drawing/2014/main" val="4114797717"/>
                    </a:ext>
                  </a:extLst>
                </a:gridCol>
                <a:gridCol w="948300">
                  <a:extLst>
                    <a:ext uri="{9D8B030D-6E8A-4147-A177-3AD203B41FA5}">
                      <a16:colId xmlns:a16="http://schemas.microsoft.com/office/drawing/2014/main" val="1142570652"/>
                    </a:ext>
                  </a:extLst>
                </a:gridCol>
                <a:gridCol w="644357">
                  <a:extLst>
                    <a:ext uri="{9D8B030D-6E8A-4147-A177-3AD203B41FA5}">
                      <a16:colId xmlns:a16="http://schemas.microsoft.com/office/drawing/2014/main" val="1204325757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18120670"/>
                    </a:ext>
                  </a:extLst>
                </a:gridCol>
                <a:gridCol w="591630">
                  <a:extLst>
                    <a:ext uri="{9D8B030D-6E8A-4147-A177-3AD203B41FA5}">
                      <a16:colId xmlns:a16="http://schemas.microsoft.com/office/drawing/2014/main" val="3694116415"/>
                    </a:ext>
                  </a:extLst>
                </a:gridCol>
                <a:gridCol w="831385">
                  <a:extLst>
                    <a:ext uri="{9D8B030D-6E8A-4147-A177-3AD203B41FA5}">
                      <a16:colId xmlns:a16="http://schemas.microsoft.com/office/drawing/2014/main" val="2925582509"/>
                    </a:ext>
                  </a:extLst>
                </a:gridCol>
                <a:gridCol w="688492">
                  <a:extLst>
                    <a:ext uri="{9D8B030D-6E8A-4147-A177-3AD203B41FA5}">
                      <a16:colId xmlns:a16="http://schemas.microsoft.com/office/drawing/2014/main" val="462252423"/>
                    </a:ext>
                  </a:extLst>
                </a:gridCol>
                <a:gridCol w="844377">
                  <a:extLst>
                    <a:ext uri="{9D8B030D-6E8A-4147-A177-3AD203B41FA5}">
                      <a16:colId xmlns:a16="http://schemas.microsoft.com/office/drawing/2014/main" val="699978147"/>
                    </a:ext>
                  </a:extLst>
                </a:gridCol>
                <a:gridCol w="714472">
                  <a:extLst>
                    <a:ext uri="{9D8B030D-6E8A-4147-A177-3AD203B41FA5}">
                      <a16:colId xmlns:a16="http://schemas.microsoft.com/office/drawing/2014/main" val="699946833"/>
                    </a:ext>
                  </a:extLst>
                </a:gridCol>
                <a:gridCol w="675501">
                  <a:extLst>
                    <a:ext uri="{9D8B030D-6E8A-4147-A177-3AD203B41FA5}">
                      <a16:colId xmlns:a16="http://schemas.microsoft.com/office/drawing/2014/main" val="2384219960"/>
                    </a:ext>
                  </a:extLst>
                </a:gridCol>
              </a:tblGrid>
              <a:tr h="59085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ASCII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069514"/>
                  </a:ext>
                </a:extLst>
              </a:tr>
              <a:tr h="34231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Disk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377435"/>
                  </a:ext>
                </a:extLst>
              </a:tr>
              <a:tr h="41101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Parity Disk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965476"/>
                  </a:ext>
                </a:extLst>
              </a:tr>
              <a:tr h="590853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Calculated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98 = ‘b’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834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13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0D595-4D51-40E5-859F-7F4F30C9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EE3D-A622-4F49-84DE-6F7D8709D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76" y="1517649"/>
            <a:ext cx="9452211" cy="5246944"/>
          </a:xfrm>
          <a:noFill/>
        </p:spPr>
        <p:txBody>
          <a:bodyPr>
            <a:normAutofit/>
          </a:bodyPr>
          <a:lstStyle/>
          <a:p>
            <a:r>
              <a:rPr lang="en-GB" dirty="0"/>
              <a:t>Retrieve the corrupted data: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Explain how the </a:t>
            </a:r>
            <a:r>
              <a:rPr lang="en-GB" b="1" dirty="0"/>
              <a:t>XOR</a:t>
            </a:r>
            <a:r>
              <a:rPr lang="en-GB" dirty="0"/>
              <a:t> operation is used to calculate a parity checksum</a:t>
            </a:r>
          </a:p>
          <a:p>
            <a:endParaRPr lang="en-GB" dirty="0">
              <a:noFill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6B926-998A-A118-8EB3-9ABC80D29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74863"/>
              </p:ext>
            </p:extLst>
          </p:nvPr>
        </p:nvGraphicFramePr>
        <p:xfrm>
          <a:off x="804000" y="2345875"/>
          <a:ext cx="7460824" cy="198428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03694">
                  <a:extLst>
                    <a:ext uri="{9D8B030D-6E8A-4147-A177-3AD203B41FA5}">
                      <a16:colId xmlns:a16="http://schemas.microsoft.com/office/drawing/2014/main" val="4114797717"/>
                    </a:ext>
                  </a:extLst>
                </a:gridCol>
                <a:gridCol w="644357">
                  <a:extLst>
                    <a:ext uri="{9D8B030D-6E8A-4147-A177-3AD203B41FA5}">
                      <a16:colId xmlns:a16="http://schemas.microsoft.com/office/drawing/2014/main" val="1204325757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18120670"/>
                    </a:ext>
                  </a:extLst>
                </a:gridCol>
                <a:gridCol w="591630">
                  <a:extLst>
                    <a:ext uri="{9D8B030D-6E8A-4147-A177-3AD203B41FA5}">
                      <a16:colId xmlns:a16="http://schemas.microsoft.com/office/drawing/2014/main" val="3694116415"/>
                    </a:ext>
                  </a:extLst>
                </a:gridCol>
                <a:gridCol w="831385">
                  <a:extLst>
                    <a:ext uri="{9D8B030D-6E8A-4147-A177-3AD203B41FA5}">
                      <a16:colId xmlns:a16="http://schemas.microsoft.com/office/drawing/2014/main" val="2925582509"/>
                    </a:ext>
                  </a:extLst>
                </a:gridCol>
                <a:gridCol w="688492">
                  <a:extLst>
                    <a:ext uri="{9D8B030D-6E8A-4147-A177-3AD203B41FA5}">
                      <a16:colId xmlns:a16="http://schemas.microsoft.com/office/drawing/2014/main" val="462252423"/>
                    </a:ext>
                  </a:extLst>
                </a:gridCol>
                <a:gridCol w="844377">
                  <a:extLst>
                    <a:ext uri="{9D8B030D-6E8A-4147-A177-3AD203B41FA5}">
                      <a16:colId xmlns:a16="http://schemas.microsoft.com/office/drawing/2014/main" val="699978147"/>
                    </a:ext>
                  </a:extLst>
                </a:gridCol>
                <a:gridCol w="714472">
                  <a:extLst>
                    <a:ext uri="{9D8B030D-6E8A-4147-A177-3AD203B41FA5}">
                      <a16:colId xmlns:a16="http://schemas.microsoft.com/office/drawing/2014/main" val="699946833"/>
                    </a:ext>
                  </a:extLst>
                </a:gridCol>
                <a:gridCol w="675501">
                  <a:extLst>
                    <a:ext uri="{9D8B030D-6E8A-4147-A177-3AD203B41FA5}">
                      <a16:colId xmlns:a16="http://schemas.microsoft.com/office/drawing/2014/main" val="2384219960"/>
                    </a:ext>
                  </a:extLst>
                </a:gridCol>
              </a:tblGrid>
              <a:tr h="59085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069514"/>
                  </a:ext>
                </a:extLst>
              </a:tr>
              <a:tr h="34231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Disk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377435"/>
                  </a:ext>
                </a:extLst>
              </a:tr>
              <a:tr h="387591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Disk 2 Parity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834211"/>
                  </a:ext>
                </a:extLst>
              </a:tr>
              <a:tr h="387591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Recovered Disk 1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643293"/>
                  </a:ext>
                </a:extLst>
              </a:tr>
            </a:tbl>
          </a:graphicData>
        </a:graphic>
      </p:graphicFrame>
      <p:sp>
        <p:nvSpPr>
          <p:cNvPr id="5" name="Arrow: Left 4">
            <a:extLst>
              <a:ext uri="{FF2B5EF4-FFF2-40B4-BE49-F238E27FC236}">
                <a16:creationId xmlns:a16="http://schemas.microsoft.com/office/drawing/2014/main" id="{7B1D4470-8909-1CDA-019D-0C963F4D32A1}"/>
              </a:ext>
            </a:extLst>
          </p:cNvPr>
          <p:cNvSpPr/>
          <p:nvPr/>
        </p:nvSpPr>
        <p:spPr>
          <a:xfrm>
            <a:off x="8476140" y="3004637"/>
            <a:ext cx="2349909" cy="198428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XOR Operation</a:t>
            </a:r>
          </a:p>
        </p:txBody>
      </p:sp>
    </p:spTree>
    <p:extLst>
      <p:ext uri="{BB962C8B-B14F-4D97-AF65-F5344CB8AC3E}">
        <p14:creationId xmlns:p14="http://schemas.microsoft.com/office/powerpoint/2010/main" val="25008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EB9A-18C3-816C-413F-CEE6419FA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4119D-5B22-A289-1DCF-B2E2F823E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geographical study organisation requires redundant data storage for their 10Tb of mapping data – explain the RAID options available and which they should choose</a:t>
            </a:r>
          </a:p>
          <a:p>
            <a:r>
              <a:rPr lang="en-GB" dirty="0"/>
              <a:t>Research their options and provide a range of costs</a:t>
            </a:r>
          </a:p>
          <a:p>
            <a:r>
              <a:rPr lang="en-GB" dirty="0"/>
              <a:t>Explain the implications and benefits of each RAID option</a:t>
            </a:r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4CFB101E-85BB-F874-5C3B-6122E0B2DC8E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3016850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88C9D-287F-EDC7-3F82-C63056F3E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6DB6-FD9F-D84B-72BD-6C2C48B9B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71" y="3590259"/>
            <a:ext cx="9409471" cy="981741"/>
          </a:xfrm>
        </p:spPr>
        <p:txBody>
          <a:bodyPr/>
          <a:lstStyle/>
          <a:p>
            <a:r>
              <a:rPr lang="en-GB" dirty="0"/>
              <a:t>Digital Environments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3124C-E5E2-08B2-0218-C6B35C641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1586" y="5273521"/>
            <a:ext cx="2231923" cy="783149"/>
          </a:xfrm>
        </p:spPr>
        <p:txBody>
          <a:bodyPr>
            <a:normAutofit/>
          </a:bodyPr>
          <a:lstStyle/>
          <a:p>
            <a:r>
              <a:rPr lang="en-GB" sz="2000" dirty="0"/>
              <a:t>Lesson 05</a:t>
            </a:r>
          </a:p>
          <a:p>
            <a:r>
              <a:rPr lang="en-GB" sz="2000" dirty="0"/>
              <a:t>Physical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D903B-18FE-986A-10AD-4A670FDBC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1960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45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71738-35EB-4C9D-834E-8A601947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5300E-D036-4F9A-8761-105D4014E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Understand how </a:t>
            </a:r>
            <a:r>
              <a:rPr lang="en-GB" b="1" dirty="0"/>
              <a:t>physical</a:t>
            </a:r>
            <a:r>
              <a:rPr lang="en-GB" dirty="0"/>
              <a:t> </a:t>
            </a:r>
            <a:r>
              <a:rPr lang="en-GB" i="1" dirty="0"/>
              <a:t>data storage and recovery systems</a:t>
            </a:r>
            <a:r>
              <a:rPr lang="en-GB" dirty="0"/>
              <a:t> work, their features, benefits and drawbacks - including: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GB" dirty="0"/>
              <a:t>edundant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rray </a:t>
            </a:r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dirty="0"/>
              <a:t>f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ndependent </a:t>
            </a:r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isks (</a:t>
            </a:r>
            <a:r>
              <a:rPr lang="en-GB" b="1" dirty="0">
                <a:solidFill>
                  <a:srgbClr val="FF0000"/>
                </a:solidFill>
              </a:rPr>
              <a:t>RAID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RAID 1</a:t>
            </a:r>
          </a:p>
          <a:p>
            <a:pPr lvl="2"/>
            <a:r>
              <a:rPr lang="en-GB" dirty="0"/>
              <a:t>RAID 5</a:t>
            </a:r>
          </a:p>
          <a:p>
            <a:pPr lvl="2"/>
            <a:r>
              <a:rPr lang="en-GB" dirty="0"/>
              <a:t>RAID 10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Network Attached Storage (NAS)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Storage Area Network (SAN)</a:t>
            </a:r>
          </a:p>
        </p:txBody>
      </p:sp>
    </p:spTree>
    <p:extLst>
      <p:ext uri="{BB962C8B-B14F-4D97-AF65-F5344CB8AC3E}">
        <p14:creationId xmlns:p14="http://schemas.microsoft.com/office/powerpoint/2010/main" val="326544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CEF4C0-A11C-422D-72FC-EB2E3DE9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NAS and SAN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7D357F-8188-2972-CBA6-C59EF7A92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Q: </a:t>
            </a:r>
            <a:r>
              <a:rPr lang="en-US" dirty="0"/>
              <a:t>Where do you think your phone photos are really stored when you use iCloud, Google Drive, or OneDrive?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A: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 descr="RAID 10, Explained: Should You Use It? - Datarecovery.com">
            <a:extLst>
              <a:ext uri="{FF2B5EF4-FFF2-40B4-BE49-F238E27FC236}">
                <a16:creationId xmlns:a16="http://schemas.microsoft.com/office/drawing/2014/main" id="{6522FFAA-1523-BC00-97BD-3FC569C8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58" y="2782529"/>
            <a:ext cx="1990827" cy="298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3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A859-19E0-A83A-FBC1-889FFC5AE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N</a:t>
            </a:r>
            <a:r>
              <a:rPr lang="en-GB" dirty="0"/>
              <a:t>etwork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ttached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/>
              <a:t>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D3756-7DA3-ADDB-82C5-88A073D39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Definition:</a:t>
            </a:r>
            <a:r>
              <a:rPr lang="en-US" dirty="0"/>
              <a:t> A dedicated storage device connected to a network, providing file-level access (like a shared folder).</a:t>
            </a:r>
          </a:p>
          <a:p>
            <a:r>
              <a:rPr lang="en-US" b="1" dirty="0"/>
              <a:t>Access method: </a:t>
            </a:r>
            <a:r>
              <a:rPr lang="en-US" dirty="0"/>
              <a:t>Uses protocols like NFS, SMB/CIFS.</a:t>
            </a:r>
          </a:p>
          <a:p>
            <a:r>
              <a:rPr lang="en-US" b="1" dirty="0"/>
              <a:t>Analogy:</a:t>
            </a:r>
            <a:r>
              <a:rPr lang="en-US" dirty="0"/>
              <a:t> Like a filing cabinet everyone can access over the network.</a:t>
            </a:r>
          </a:p>
          <a:p>
            <a:r>
              <a:rPr lang="en-US" b="1" dirty="0"/>
              <a:t>Use cases: </a:t>
            </a:r>
            <a:r>
              <a:rPr lang="en-US" dirty="0"/>
              <a:t>Small/medium businesses, home backups, file sharing.</a:t>
            </a:r>
            <a:endParaRPr lang="en-GB" dirty="0"/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E1CAEF92-1E10-A33B-BC87-B03D89EBD430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53789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080A-8BB2-39E0-167A-A5F3D1F1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/>
              <a:t>torage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rea </a:t>
            </a:r>
            <a:r>
              <a:rPr lang="en-GB" b="1" dirty="0">
                <a:solidFill>
                  <a:srgbClr val="FF0000"/>
                </a:solidFill>
              </a:rPr>
              <a:t>N</a:t>
            </a:r>
            <a:r>
              <a:rPr lang="en-GB" dirty="0"/>
              <a:t>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DCD18-E79E-0AB4-59F2-FAE41460C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97985"/>
            <a:ext cx="9452211" cy="4351338"/>
          </a:xfrm>
        </p:spPr>
        <p:txBody>
          <a:bodyPr/>
          <a:lstStyle/>
          <a:p>
            <a:r>
              <a:rPr lang="en-US" b="1" dirty="0"/>
              <a:t>Definition: </a:t>
            </a:r>
            <a:r>
              <a:rPr lang="en-US" dirty="0"/>
              <a:t>A high-speed, </a:t>
            </a:r>
            <a:r>
              <a:rPr lang="en-US" dirty="0" err="1"/>
              <a:t>specialised</a:t>
            </a:r>
            <a:r>
              <a:rPr lang="en-US" dirty="0"/>
              <a:t> network that connects storage devices to servers, providing block-level access.</a:t>
            </a:r>
          </a:p>
          <a:p>
            <a:r>
              <a:rPr lang="en-US" b="1" dirty="0"/>
              <a:t>Access method: </a:t>
            </a:r>
            <a:r>
              <a:rPr lang="en-US" dirty="0"/>
              <a:t>Servers see SAN storage as local hard drives (protocols like </a:t>
            </a:r>
            <a:r>
              <a:rPr lang="en-US" dirty="0" err="1"/>
              <a:t>Fibre</a:t>
            </a:r>
            <a:r>
              <a:rPr lang="en-US" dirty="0"/>
              <a:t> Channel, iSCSI).</a:t>
            </a:r>
          </a:p>
          <a:p>
            <a:r>
              <a:rPr lang="en-US" b="1" dirty="0"/>
              <a:t>Analogy: </a:t>
            </a:r>
            <a:r>
              <a:rPr lang="en-US" dirty="0"/>
              <a:t>Like giving each computer its own private hard drive, but physically they’re all in a central storage room.</a:t>
            </a:r>
          </a:p>
          <a:p>
            <a:r>
              <a:rPr lang="en-US" b="1" dirty="0"/>
              <a:t>Use cases: </a:t>
            </a:r>
            <a:r>
              <a:rPr lang="en-US" dirty="0"/>
              <a:t>Large enterprises, databases, </a:t>
            </a:r>
            <a:r>
              <a:rPr lang="en-US" dirty="0" err="1"/>
              <a:t>virtualisation</a:t>
            </a:r>
            <a:r>
              <a:rPr lang="en-US" dirty="0"/>
              <a:t>, high-performance workloads.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FB984F8-B9C6-1BCC-7FC4-1E8D6B4DFB92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0684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5E154-C60B-B199-E839-2D5F2033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AF36C1-70BA-38B8-D77C-76014ED45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215049"/>
              </p:ext>
            </p:extLst>
          </p:nvPr>
        </p:nvGraphicFramePr>
        <p:xfrm>
          <a:off x="292290" y="1463588"/>
          <a:ext cx="9362988" cy="31089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120996">
                  <a:extLst>
                    <a:ext uri="{9D8B030D-6E8A-4147-A177-3AD203B41FA5}">
                      <a16:colId xmlns:a16="http://schemas.microsoft.com/office/drawing/2014/main" val="1574366851"/>
                    </a:ext>
                  </a:extLst>
                </a:gridCol>
                <a:gridCol w="3120996">
                  <a:extLst>
                    <a:ext uri="{9D8B030D-6E8A-4147-A177-3AD203B41FA5}">
                      <a16:colId xmlns:a16="http://schemas.microsoft.com/office/drawing/2014/main" val="2992273604"/>
                    </a:ext>
                  </a:extLst>
                </a:gridCol>
                <a:gridCol w="3120996">
                  <a:extLst>
                    <a:ext uri="{9D8B030D-6E8A-4147-A177-3AD203B41FA5}">
                      <a16:colId xmlns:a16="http://schemas.microsoft.com/office/drawing/2014/main" val="26634943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1"/>
                          </a:solidFill>
                        </a:rPr>
                        <a:t>Feature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NAS 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SAN 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190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Access level</a:t>
                      </a:r>
                      <a:endParaRPr lang="en-GB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File-level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Block-level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768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Network type</a:t>
                      </a:r>
                      <a:endParaRPr lang="en-GB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Ethernet (standard LAN)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High-speed network (Fibre Channel, iSCSI)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171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 dirty="0"/>
                        <a:t>Ease of setup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Simple, plug &amp; play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Complex, requires specialist skills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546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Performance</a:t>
                      </a:r>
                      <a:endParaRPr lang="en-GB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Very 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9092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Scalability</a:t>
                      </a:r>
                      <a:endParaRPr lang="en-GB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Easy to add drives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Highly scalable but costly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2282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 dirty="0"/>
                        <a:t>Cost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Lower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Higher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545254"/>
                  </a:ext>
                </a:extLst>
              </a:tr>
            </a:tbl>
          </a:graphicData>
        </a:graphic>
      </p:graphicFrame>
      <p:sp>
        <p:nvSpPr>
          <p:cNvPr id="5" name="Note this down">
            <a:extLst>
              <a:ext uri="{FF2B5EF4-FFF2-40B4-BE49-F238E27FC236}">
                <a16:creationId xmlns:a16="http://schemas.microsoft.com/office/drawing/2014/main" id="{8663EE10-48C6-9539-AB8A-A6334198267D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3074" name="Picture 2" descr="Front view of Synology DS925+ 4-Bay NAS Enclosure">
            <a:extLst>
              <a:ext uri="{FF2B5EF4-FFF2-40B4-BE49-F238E27FC236}">
                <a16:creationId xmlns:a16="http://schemas.microsoft.com/office/drawing/2014/main" id="{A40DC478-B332-9767-26C8-31598AEB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354" y="4572548"/>
            <a:ext cx="1690534" cy="169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D 10, Explained: Should You Use It? - Datarecovery.com">
            <a:extLst>
              <a:ext uri="{FF2B5EF4-FFF2-40B4-BE49-F238E27FC236}">
                <a16:creationId xmlns:a16="http://schemas.microsoft.com/office/drawing/2014/main" id="{893BD74A-1A03-0D60-A0B9-258528CB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27" y="4701458"/>
            <a:ext cx="1436944" cy="215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1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5DF7-A305-C189-14EC-AFFF0D369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Similarities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A4EFF-AB27-EBB2-94EE-2CD9C9B77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provide </a:t>
            </a:r>
            <a:r>
              <a:rPr lang="en-US" dirty="0" err="1"/>
              <a:t>centralised</a:t>
            </a:r>
            <a:r>
              <a:rPr lang="en-US" dirty="0"/>
              <a:t> storage.</a:t>
            </a:r>
          </a:p>
          <a:p>
            <a:r>
              <a:rPr lang="en-US" dirty="0"/>
              <a:t>Both improve collaboration and data management.</a:t>
            </a:r>
          </a:p>
          <a:p>
            <a:r>
              <a:rPr lang="en-US" dirty="0"/>
              <a:t>Both can be used with backups, redundancy, and security measures.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12A88FC0-ADCA-CCAC-BB89-AAD6E46D8F03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4326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61AE97DF-632F-4AAC-A952-2888A060AD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DA5AF4A1-8832-482E-843A-7A9B64ED3D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115</TotalTime>
  <Words>1458</Words>
  <Application>Microsoft Office PowerPoint</Application>
  <PresentationFormat>Widescreen</PresentationFormat>
  <Paragraphs>331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Century Gothic</vt:lpstr>
      <vt:lpstr>Trebuchet MS</vt:lpstr>
      <vt:lpstr>Wingdings</vt:lpstr>
      <vt:lpstr>Office Theme</vt:lpstr>
      <vt:lpstr>Office Theme</vt:lpstr>
      <vt:lpstr>Digital Environments</vt:lpstr>
      <vt:lpstr>Recall from last lesson</vt:lpstr>
      <vt:lpstr>Digital Environments</vt:lpstr>
      <vt:lpstr>Learning Objectives</vt:lpstr>
      <vt:lpstr>NAS and SAN</vt:lpstr>
      <vt:lpstr>Network Attached Storage</vt:lpstr>
      <vt:lpstr>Storage Area Network</vt:lpstr>
      <vt:lpstr>Comparison</vt:lpstr>
      <vt:lpstr>Similarities</vt:lpstr>
      <vt:lpstr>PowerPoint Presentation</vt:lpstr>
      <vt:lpstr>Recap</vt:lpstr>
      <vt:lpstr>Starter: Initial Key Terms/Glossary</vt:lpstr>
      <vt:lpstr>Redundant Array of Independent Disks (RAID): Introduction</vt:lpstr>
      <vt:lpstr>RAID: Uses</vt:lpstr>
      <vt:lpstr>RAID: Characteristics</vt:lpstr>
      <vt:lpstr>RAID 1</vt:lpstr>
      <vt:lpstr>RAID 5</vt:lpstr>
      <vt:lpstr>RAID 5: Calculating Parity Checksums</vt:lpstr>
      <vt:lpstr>RAID 5: Calculating Parity Checksums</vt:lpstr>
      <vt:lpstr>RAID 5: Striping</vt:lpstr>
      <vt:lpstr>RAID 5: Redundancy Scenarios</vt:lpstr>
      <vt:lpstr>RAID 5: Recovering Data</vt:lpstr>
      <vt:lpstr>Task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2025-09-23T20:09:36Z</dcterms:created>
  <dcterms:modified xsi:type="dcterms:W3CDTF">2025-09-23T22:04:43Z</dcterms:modified>
</cp:coreProperties>
</file>