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2" r:id="rId3"/>
  </p:sldMasterIdLst>
  <p:sldIdLst>
    <p:sldId id="270" r:id="rId4"/>
    <p:sldId id="258" r:id="rId5"/>
    <p:sldId id="259" r:id="rId6"/>
    <p:sldId id="260" r:id="rId7"/>
    <p:sldId id="261" r:id="rId8"/>
    <p:sldId id="262" r:id="rId9"/>
    <p:sldId id="263" r:id="rId10"/>
    <p:sldId id="256" r:id="rId11"/>
    <p:sldId id="264" r:id="rId12"/>
    <p:sldId id="265" r:id="rId13"/>
    <p:sldId id="266" r:id="rId14"/>
    <p:sldId id="267" r:id="rId15"/>
    <p:sldId id="279" r:id="rId16"/>
    <p:sldId id="271" r:id="rId17"/>
    <p:sldId id="272" r:id="rId18"/>
    <p:sldId id="273" r:id="rId19"/>
    <p:sldId id="274" r:id="rId20"/>
    <p:sldId id="280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FB1E7A-A518-4139-94D5-E1508D841F86}" v="7" dt="2025-09-07T17:07:50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8C5EEB44-5651-41FE-BB64-737DE1FD06ED}"/>
    <pc:docChg chg="custSel modSld">
      <pc:chgData name="Simon Rundell" userId="02f36d3d-9692-43c5-873c-1a596eba61c5" providerId="ADAL" clId="{8C5EEB44-5651-41FE-BB64-737DE1FD06ED}" dt="2025-09-05T11:14:28.665" v="145" actId="1076"/>
      <pc:docMkLst>
        <pc:docMk/>
      </pc:docMkLst>
      <pc:sldChg chg="modSp mod">
        <pc:chgData name="Simon Rundell" userId="02f36d3d-9692-43c5-873c-1a596eba61c5" providerId="ADAL" clId="{8C5EEB44-5651-41FE-BB64-737DE1FD06ED}" dt="2025-09-05T11:05:58.177" v="45" actId="20577"/>
        <pc:sldMkLst>
          <pc:docMk/>
          <pc:sldMk cId="764455291" sldId="270"/>
        </pc:sldMkLst>
        <pc:spChg chg="mod">
          <ac:chgData name="Simon Rundell" userId="02f36d3d-9692-43c5-873c-1a596eba61c5" providerId="ADAL" clId="{8C5EEB44-5651-41FE-BB64-737DE1FD06ED}" dt="2025-09-05T11:05:58.177" v="45" actId="20577"/>
          <ac:spMkLst>
            <pc:docMk/>
            <pc:sldMk cId="764455291" sldId="270"/>
            <ac:spMk id="3" creationId="{03433FC2-79B1-99BB-01F2-8D9D271451DE}"/>
          </ac:spMkLst>
        </pc:spChg>
      </pc:sldChg>
      <pc:sldChg chg="modSp mod">
        <pc:chgData name="Simon Rundell" userId="02f36d3d-9692-43c5-873c-1a596eba61c5" providerId="ADAL" clId="{8C5EEB44-5651-41FE-BB64-737DE1FD06ED}" dt="2025-09-05T11:14:28.665" v="145" actId="1076"/>
        <pc:sldMkLst>
          <pc:docMk/>
          <pc:sldMk cId="285115247" sldId="276"/>
        </pc:sldMkLst>
        <pc:spChg chg="mod">
          <ac:chgData name="Simon Rundell" userId="02f36d3d-9692-43c5-873c-1a596eba61c5" providerId="ADAL" clId="{8C5EEB44-5651-41FE-BB64-737DE1FD06ED}" dt="2025-09-05T11:13:28.976" v="53" actId="20577"/>
          <ac:spMkLst>
            <pc:docMk/>
            <pc:sldMk cId="285115247" sldId="276"/>
            <ac:spMk id="2" creationId="{1EA854A1-5ACA-3D22-0DF9-7620CCFFA57E}"/>
          </ac:spMkLst>
        </pc:spChg>
        <pc:spChg chg="mod">
          <ac:chgData name="Simon Rundell" userId="02f36d3d-9692-43c5-873c-1a596eba61c5" providerId="ADAL" clId="{8C5EEB44-5651-41FE-BB64-737DE1FD06ED}" dt="2025-09-05T11:14:28.665" v="145" actId="1076"/>
          <ac:spMkLst>
            <pc:docMk/>
            <pc:sldMk cId="285115247" sldId="276"/>
            <ac:spMk id="3" creationId="{FA9EFB71-CBDB-9530-2AA5-E7A952B6B5DE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custSel addSld modSld sldOrd addMainMaster">
      <pc:chgData name="Simon Rundell" userId="02f36d3d-9692-43c5-873c-1a596eba61c5" providerId="ADAL" clId="{9115DE13-68C4-4D84-8CAF-2D5471E75CFD}" dt="2025-09-07T17:07:50.833" v="161"/>
      <pc:docMkLst>
        <pc:docMk/>
      </pc:docMkLst>
      <pc:sldChg chg="modSp mod">
        <pc:chgData name="Simon Rundell" userId="02f36d3d-9692-43c5-873c-1a596eba61c5" providerId="ADAL" clId="{9115DE13-68C4-4D84-8CAF-2D5471E75CFD}" dt="2025-09-07T13:14:34.955" v="123" actId="113"/>
        <pc:sldMkLst>
          <pc:docMk/>
          <pc:sldMk cId="764455291" sldId="270"/>
        </pc:sldMkLst>
        <pc:spChg chg="mod">
          <ac:chgData name="Simon Rundell" userId="02f36d3d-9692-43c5-873c-1a596eba61c5" providerId="ADAL" clId="{9115DE13-68C4-4D84-8CAF-2D5471E75CFD}" dt="2025-09-07T13:14:34.955" v="123" actId="113"/>
          <ac:spMkLst>
            <pc:docMk/>
            <pc:sldMk cId="764455291" sldId="270"/>
            <ac:spMk id="3" creationId="{03433FC2-79B1-99BB-01F2-8D9D271451DE}"/>
          </ac:spMkLst>
        </pc:spChg>
      </pc:sldChg>
      <pc:sldChg chg="addSp delSp modSp mod">
        <pc:chgData name="Simon Rundell" userId="02f36d3d-9692-43c5-873c-1a596eba61c5" providerId="ADAL" clId="{9115DE13-68C4-4D84-8CAF-2D5471E75CFD}" dt="2025-09-07T17:07:50.833" v="161"/>
        <pc:sldMkLst>
          <pc:docMk/>
          <pc:sldMk cId="2036604579" sldId="274"/>
        </pc:sldMkLst>
        <pc:spChg chg="add del mod">
          <ac:chgData name="Simon Rundell" userId="02f36d3d-9692-43c5-873c-1a596eba61c5" providerId="ADAL" clId="{9115DE13-68C4-4D84-8CAF-2D5471E75CFD}" dt="2025-09-07T17:07:48.985" v="160" actId="478"/>
          <ac:spMkLst>
            <pc:docMk/>
            <pc:sldMk cId="2036604579" sldId="274"/>
            <ac:spMk id="3" creationId="{64D26E31-C4DB-374D-D2D1-70B58E6A96A3}"/>
          </ac:spMkLst>
        </pc:spChg>
        <pc:spChg chg="add mod">
          <ac:chgData name="Simon Rundell" userId="02f36d3d-9692-43c5-873c-1a596eba61c5" providerId="ADAL" clId="{9115DE13-68C4-4D84-8CAF-2D5471E75CFD}" dt="2025-09-07T17:07:50.833" v="161"/>
          <ac:spMkLst>
            <pc:docMk/>
            <pc:sldMk cId="2036604579" sldId="274"/>
            <ac:spMk id="4" creationId="{BCA5572B-DF49-DA2D-231F-DF69FED4BBB9}"/>
          </ac:spMkLst>
        </pc:spChg>
      </pc:sldChg>
      <pc:sldChg chg="addSp modSp mod">
        <pc:chgData name="Simon Rundell" userId="02f36d3d-9692-43c5-873c-1a596eba61c5" providerId="ADAL" clId="{9115DE13-68C4-4D84-8CAF-2D5471E75CFD}" dt="2025-09-06T14:14:26.313" v="30" actId="6549"/>
        <pc:sldMkLst>
          <pc:docMk/>
          <pc:sldMk cId="285115247" sldId="276"/>
        </pc:sldMkLst>
        <pc:spChg chg="mod">
          <ac:chgData name="Simon Rundell" userId="02f36d3d-9692-43c5-873c-1a596eba61c5" providerId="ADAL" clId="{9115DE13-68C4-4D84-8CAF-2D5471E75CFD}" dt="2025-09-06T14:14:26.313" v="30" actId="6549"/>
          <ac:spMkLst>
            <pc:docMk/>
            <pc:sldMk cId="285115247" sldId="276"/>
            <ac:spMk id="3" creationId="{FA9EFB71-CBDB-9530-2AA5-E7A952B6B5DE}"/>
          </ac:spMkLst>
        </pc:spChg>
        <pc:picChg chg="add mod">
          <ac:chgData name="Simon Rundell" userId="02f36d3d-9692-43c5-873c-1a596eba61c5" providerId="ADAL" clId="{9115DE13-68C4-4D84-8CAF-2D5471E75CFD}" dt="2025-09-06T14:14:03.668" v="7" actId="1076"/>
          <ac:picMkLst>
            <pc:docMk/>
            <pc:sldMk cId="285115247" sldId="276"/>
            <ac:picMk id="4" creationId="{648CECBC-F92D-58F5-090B-97B3E68D3C6D}"/>
          </ac:picMkLst>
        </pc:picChg>
      </pc:sldChg>
      <pc:sldChg chg="add">
        <pc:chgData name="Simon Rundell" userId="02f36d3d-9692-43c5-873c-1a596eba61c5" providerId="ADAL" clId="{9115DE13-68C4-4D84-8CAF-2D5471E75CFD}" dt="2025-09-06T14:13:35.857" v="1"/>
        <pc:sldMkLst>
          <pc:docMk/>
          <pc:sldMk cId="3656521123" sldId="277"/>
        </pc:sldMkLst>
      </pc:sldChg>
      <pc:sldChg chg="add">
        <pc:chgData name="Simon Rundell" userId="02f36d3d-9692-43c5-873c-1a596eba61c5" providerId="ADAL" clId="{9115DE13-68C4-4D84-8CAF-2D5471E75CFD}" dt="2025-09-06T14:13:38.587" v="3"/>
        <pc:sldMkLst>
          <pc:docMk/>
          <pc:sldMk cId="1864880989" sldId="278"/>
        </pc:sldMkLst>
      </pc:sldChg>
      <pc:sldChg chg="modSp add mod">
        <pc:chgData name="Simon Rundell" userId="02f36d3d-9692-43c5-873c-1a596eba61c5" providerId="ADAL" clId="{9115DE13-68C4-4D84-8CAF-2D5471E75CFD}" dt="2025-09-07T17:02:51.780" v="151" actId="20577"/>
        <pc:sldMkLst>
          <pc:docMk/>
          <pc:sldMk cId="3798968378" sldId="279"/>
        </pc:sldMkLst>
        <pc:spChg chg="mod">
          <ac:chgData name="Simon Rundell" userId="02f36d3d-9692-43c5-873c-1a596eba61c5" providerId="ADAL" clId="{9115DE13-68C4-4D84-8CAF-2D5471E75CFD}" dt="2025-09-07T17:02:51.780" v="151" actId="20577"/>
          <ac:spMkLst>
            <pc:docMk/>
            <pc:sldMk cId="3798968378" sldId="279"/>
            <ac:spMk id="8" creationId="{BA1BFCEC-8B46-842C-53D5-3AA1A8AFDD58}"/>
          </ac:spMkLst>
        </pc:spChg>
      </pc:sldChg>
      <pc:sldChg chg="addSp delSp modSp new mod ord modClrScheme chgLayout">
        <pc:chgData name="Simon Rundell" userId="02f36d3d-9692-43c5-873c-1a596eba61c5" providerId="ADAL" clId="{9115DE13-68C4-4D84-8CAF-2D5471E75CFD}" dt="2025-09-07T17:07:33.474" v="158"/>
        <pc:sldMkLst>
          <pc:docMk/>
          <pc:sldMk cId="848360858" sldId="280"/>
        </pc:sldMkLst>
        <pc:spChg chg="del">
          <ac:chgData name="Simon Rundell" userId="02f36d3d-9692-43c5-873c-1a596eba61c5" providerId="ADAL" clId="{9115DE13-68C4-4D84-8CAF-2D5471E75CFD}" dt="2025-09-07T17:06:54.480" v="153" actId="700"/>
          <ac:spMkLst>
            <pc:docMk/>
            <pc:sldMk cId="848360858" sldId="280"/>
            <ac:spMk id="2" creationId="{DCCC882A-C47C-CC92-5506-CDF33BEFDA3B}"/>
          </ac:spMkLst>
        </pc:spChg>
        <pc:spChg chg="del">
          <ac:chgData name="Simon Rundell" userId="02f36d3d-9692-43c5-873c-1a596eba61c5" providerId="ADAL" clId="{9115DE13-68C4-4D84-8CAF-2D5471E75CFD}" dt="2025-09-07T17:06:54.480" v="153" actId="700"/>
          <ac:spMkLst>
            <pc:docMk/>
            <pc:sldMk cId="848360858" sldId="280"/>
            <ac:spMk id="3" creationId="{670F707D-6CAF-0359-6FDA-CF39AC5AEBB5}"/>
          </ac:spMkLst>
        </pc:spChg>
        <pc:spChg chg="add mod">
          <ac:chgData name="Simon Rundell" userId="02f36d3d-9692-43c5-873c-1a596eba61c5" providerId="ADAL" clId="{9115DE13-68C4-4D84-8CAF-2D5471E75CFD}" dt="2025-09-07T17:07:09.898" v="155"/>
          <ac:spMkLst>
            <pc:docMk/>
            <pc:sldMk cId="848360858" sldId="280"/>
            <ac:spMk id="4" creationId="{40705ECE-6A64-E0A5-F07E-47F900B15364}"/>
          </ac:spMkLst>
        </pc:spChg>
        <pc:spChg chg="add mod">
          <ac:chgData name="Simon Rundell" userId="02f36d3d-9692-43c5-873c-1a596eba61c5" providerId="ADAL" clId="{9115DE13-68C4-4D84-8CAF-2D5471E75CFD}" dt="2025-09-07T17:07:22.542" v="156"/>
          <ac:spMkLst>
            <pc:docMk/>
            <pc:sldMk cId="848360858" sldId="280"/>
            <ac:spMk id="5" creationId="{4BA83E09-1214-4584-6BCF-0A8294E2FD39}"/>
          </ac:spMkLst>
        </pc:spChg>
      </pc:sldChg>
      <pc:sldMasterChg chg="add addSldLayout">
        <pc:chgData name="Simon Rundell" userId="02f36d3d-9692-43c5-873c-1a596eba61c5" providerId="ADAL" clId="{9115DE13-68C4-4D84-8CAF-2D5471E75CFD}" dt="2025-09-06T14:13:35.857" v="0" actId="27028"/>
        <pc:sldMasterMkLst>
          <pc:docMk/>
          <pc:sldMasterMk cId="252042275" sldId="2147483662"/>
        </pc:sldMasterMkLst>
        <pc:sldLayoutChg chg="add">
          <pc:chgData name="Simon Rundell" userId="02f36d3d-9692-43c5-873c-1a596eba61c5" providerId="ADAL" clId="{9115DE13-68C4-4D84-8CAF-2D5471E75CFD}" dt="2025-09-06T14:13:35.857" v="0" actId="27028"/>
          <pc:sldLayoutMkLst>
            <pc:docMk/>
            <pc:sldMasterMk cId="252042275" sldId="2147483662"/>
            <pc:sldLayoutMk cId="3800189426" sldId="2147483663"/>
          </pc:sldLayoutMkLst>
        </pc:sldLayoutChg>
      </pc:sldMasterChg>
    </pc:docChg>
  </pc:docChgLst>
  <pc:docChgLst>
    <pc:chgData name="Simon Rundell" userId="02f36d3d-9692-43c5-873c-1a596eba61c5" providerId="ADAL" clId="{34E1C8E3-632A-4572-962E-0A34B2E569C2}"/>
    <pc:docChg chg="undo custSel addSld delSld modSld sldOrd addMainMaster">
      <pc:chgData name="Simon Rundell" userId="02f36d3d-9692-43c5-873c-1a596eba61c5" providerId="ADAL" clId="{34E1C8E3-632A-4572-962E-0A34B2E569C2}" dt="2025-09-05T06:35:45.263" v="753" actId="12"/>
      <pc:docMkLst>
        <pc:docMk/>
      </pc:docMkLst>
      <pc:sldChg chg="addSp delSp modSp mod ord modTransition modClrScheme chgLayout">
        <pc:chgData name="Simon Rundell" userId="02f36d3d-9692-43c5-873c-1a596eba61c5" providerId="ADAL" clId="{34E1C8E3-632A-4572-962E-0A34B2E569C2}" dt="2025-09-05T06:12:43.021" v="275" actId="21"/>
        <pc:sldMkLst>
          <pc:docMk/>
          <pc:sldMk cId="3090893961" sldId="256"/>
        </pc:sldMkLst>
        <pc:spChg chg="add mod ord">
          <ac:chgData name="Simon Rundell" userId="02f36d3d-9692-43c5-873c-1a596eba61c5" providerId="ADAL" clId="{34E1C8E3-632A-4572-962E-0A34B2E569C2}" dt="2025-09-05T06:08:58.263" v="53" actId="20577"/>
          <ac:spMkLst>
            <pc:docMk/>
            <pc:sldMk cId="3090893961" sldId="256"/>
            <ac:spMk id="7" creationId="{AFE0368C-8624-3B77-856E-43C711B2E03E}"/>
          </ac:spMkLst>
        </pc:spChg>
        <pc:picChg chg="add mod">
          <ac:chgData name="Simon Rundell" userId="02f36d3d-9692-43c5-873c-1a596eba61c5" providerId="ADAL" clId="{34E1C8E3-632A-4572-962E-0A34B2E569C2}" dt="2025-09-05T06:08:39.219" v="26" actId="1076"/>
          <ac:picMkLst>
            <pc:docMk/>
            <pc:sldMk cId="3090893961" sldId="256"/>
            <ac:picMk id="6" creationId="{6B52F033-B9E9-CB59-65D9-B82D11779436}"/>
          </ac:picMkLst>
        </pc:picChg>
      </pc:sldChg>
      <pc:sldChg chg="addSp delSp modSp add del mod modTransition">
        <pc:chgData name="Simon Rundell" userId="02f36d3d-9692-43c5-873c-1a596eba61c5" providerId="ADAL" clId="{34E1C8E3-632A-4572-962E-0A34B2E569C2}" dt="2025-09-05T06:22:12.658" v="383" actId="47"/>
        <pc:sldMkLst>
          <pc:docMk/>
          <pc:sldMk cId="1012319163" sldId="257"/>
        </pc:sldMkLst>
      </pc:sldChg>
      <pc:sldChg chg="add modTransition">
        <pc:chgData name="Simon Rundell" userId="02f36d3d-9692-43c5-873c-1a596eba61c5" providerId="ADAL" clId="{34E1C8E3-632A-4572-962E-0A34B2E569C2}" dt="2025-09-05T06:12:03.865" v="258"/>
        <pc:sldMkLst>
          <pc:docMk/>
          <pc:sldMk cId="3761819984" sldId="258"/>
        </pc:sldMkLst>
      </pc:sldChg>
      <pc:sldChg chg="add modTransition">
        <pc:chgData name="Simon Rundell" userId="02f36d3d-9692-43c5-873c-1a596eba61c5" providerId="ADAL" clId="{34E1C8E3-632A-4572-962E-0A34B2E569C2}" dt="2025-09-05T06:12:03.865" v="258"/>
        <pc:sldMkLst>
          <pc:docMk/>
          <pc:sldMk cId="2911371912" sldId="259"/>
        </pc:sldMkLst>
      </pc:sldChg>
      <pc:sldChg chg="add modTransition">
        <pc:chgData name="Simon Rundell" userId="02f36d3d-9692-43c5-873c-1a596eba61c5" providerId="ADAL" clId="{34E1C8E3-632A-4572-962E-0A34B2E569C2}" dt="2025-09-05T06:12:03.865" v="258"/>
        <pc:sldMkLst>
          <pc:docMk/>
          <pc:sldMk cId="2755549404" sldId="260"/>
        </pc:sldMkLst>
      </pc:sldChg>
      <pc:sldChg chg="modSp add modTransition">
        <pc:chgData name="Simon Rundell" userId="02f36d3d-9692-43c5-873c-1a596eba61c5" providerId="ADAL" clId="{34E1C8E3-632A-4572-962E-0A34B2E569C2}" dt="2025-09-05T06:12:16.596" v="274" actId="20577"/>
        <pc:sldMkLst>
          <pc:docMk/>
          <pc:sldMk cId="3876417286" sldId="261"/>
        </pc:sldMkLst>
        <pc:spChg chg="mod">
          <ac:chgData name="Simon Rundell" userId="02f36d3d-9692-43c5-873c-1a596eba61c5" providerId="ADAL" clId="{34E1C8E3-632A-4572-962E-0A34B2E569C2}" dt="2025-09-05T06:12:16.596" v="274" actId="20577"/>
          <ac:spMkLst>
            <pc:docMk/>
            <pc:sldMk cId="3876417286" sldId="261"/>
            <ac:spMk id="3" creationId="{FFEF1427-F613-5D5D-728B-ABFF1007C62A}"/>
          </ac:spMkLst>
        </pc:spChg>
      </pc:sldChg>
      <pc:sldChg chg="add modTransition">
        <pc:chgData name="Simon Rundell" userId="02f36d3d-9692-43c5-873c-1a596eba61c5" providerId="ADAL" clId="{34E1C8E3-632A-4572-962E-0A34B2E569C2}" dt="2025-09-05T06:12:03.865" v="258"/>
        <pc:sldMkLst>
          <pc:docMk/>
          <pc:sldMk cId="3940474609" sldId="262"/>
        </pc:sldMkLst>
      </pc:sldChg>
      <pc:sldChg chg="add modTransition">
        <pc:chgData name="Simon Rundell" userId="02f36d3d-9692-43c5-873c-1a596eba61c5" providerId="ADAL" clId="{34E1C8E3-632A-4572-962E-0A34B2E569C2}" dt="2025-09-05T06:12:03.865" v="258"/>
        <pc:sldMkLst>
          <pc:docMk/>
          <pc:sldMk cId="1555627670" sldId="263"/>
        </pc:sldMkLst>
      </pc:sldChg>
      <pc:sldChg chg="addSp delSp modSp new mod modTransition modClrScheme modAnim chgLayout">
        <pc:chgData name="Simon Rundell" userId="02f36d3d-9692-43c5-873c-1a596eba61c5" providerId="ADAL" clId="{34E1C8E3-632A-4572-962E-0A34B2E569C2}" dt="2025-09-05T06:12:03.865" v="258"/>
        <pc:sldMkLst>
          <pc:docMk/>
          <pc:sldMk cId="687264027" sldId="264"/>
        </pc:sldMkLst>
        <pc:spChg chg="add mod ord">
          <ac:chgData name="Simon Rundell" userId="02f36d3d-9692-43c5-873c-1a596eba61c5" providerId="ADAL" clId="{34E1C8E3-632A-4572-962E-0A34B2E569C2}" dt="2025-09-05T06:11:20.854" v="252" actId="20578"/>
          <ac:spMkLst>
            <pc:docMk/>
            <pc:sldMk cId="687264027" sldId="264"/>
            <ac:spMk id="3" creationId="{7AF6106B-660F-3BCA-39B0-AFD50550121A}"/>
          </ac:spMkLst>
        </pc:spChg>
        <pc:spChg chg="add mod ord">
          <ac:chgData name="Simon Rundell" userId="02f36d3d-9692-43c5-873c-1a596eba61c5" providerId="ADAL" clId="{34E1C8E3-632A-4572-962E-0A34B2E569C2}" dt="2025-09-05T06:11:34.092" v="255" actId="207"/>
          <ac:spMkLst>
            <pc:docMk/>
            <pc:sldMk cId="687264027" sldId="264"/>
            <ac:spMk id="4" creationId="{10C8E356-1F0A-4A7D-907D-26292F84616E}"/>
          </ac:spMkLst>
        </pc:spChg>
      </pc:sldChg>
      <pc:sldChg chg="addSp delSp modSp new mod modAnim">
        <pc:chgData name="Simon Rundell" userId="02f36d3d-9692-43c5-873c-1a596eba61c5" providerId="ADAL" clId="{34E1C8E3-632A-4572-962E-0A34B2E569C2}" dt="2025-09-05T06:18:01.544" v="318" actId="21"/>
        <pc:sldMkLst>
          <pc:docMk/>
          <pc:sldMk cId="3896375967" sldId="265"/>
        </pc:sldMkLst>
        <pc:spChg chg="mod">
          <ac:chgData name="Simon Rundell" userId="02f36d3d-9692-43c5-873c-1a596eba61c5" providerId="ADAL" clId="{34E1C8E3-632A-4572-962E-0A34B2E569C2}" dt="2025-09-05T06:13:21.302" v="295" actId="5793"/>
          <ac:spMkLst>
            <pc:docMk/>
            <pc:sldMk cId="3896375967" sldId="265"/>
            <ac:spMk id="2" creationId="{72AEE536-D6E6-12A3-E94F-980C95C4B1F2}"/>
          </ac:spMkLst>
        </pc:spChg>
        <pc:picChg chg="add mod">
          <ac:chgData name="Simon Rundell" userId="02f36d3d-9692-43c5-873c-1a596eba61c5" providerId="ADAL" clId="{34E1C8E3-632A-4572-962E-0A34B2E569C2}" dt="2025-09-05T06:15:07.064" v="299" actId="14100"/>
          <ac:picMkLst>
            <pc:docMk/>
            <pc:sldMk cId="3896375967" sldId="265"/>
            <ac:picMk id="6" creationId="{500F8F51-41F6-BDF1-9959-3F5492E47BC4}"/>
          </ac:picMkLst>
        </pc:picChg>
      </pc:sldChg>
      <pc:sldChg chg="addSp delSp modSp add mod delAnim">
        <pc:chgData name="Simon Rundell" userId="02f36d3d-9692-43c5-873c-1a596eba61c5" providerId="ADAL" clId="{34E1C8E3-632A-4572-962E-0A34B2E569C2}" dt="2025-09-05T06:17:55.078" v="317" actId="478"/>
        <pc:sldMkLst>
          <pc:docMk/>
          <pc:sldMk cId="274097162" sldId="266"/>
        </pc:sldMkLst>
        <pc:picChg chg="add mod">
          <ac:chgData name="Simon Rundell" userId="02f36d3d-9692-43c5-873c-1a596eba61c5" providerId="ADAL" clId="{34E1C8E3-632A-4572-962E-0A34B2E569C2}" dt="2025-09-05T06:15:55.212" v="306" actId="1076"/>
          <ac:picMkLst>
            <pc:docMk/>
            <pc:sldMk cId="274097162" sldId="266"/>
            <ac:picMk id="5" creationId="{730FABAA-FF0B-22F7-D66D-0E605EA7D517}"/>
          </ac:picMkLst>
        </pc:picChg>
      </pc:sldChg>
      <pc:sldChg chg="addSp delSp modSp add mod">
        <pc:chgData name="Simon Rundell" userId="02f36d3d-9692-43c5-873c-1a596eba61c5" providerId="ADAL" clId="{34E1C8E3-632A-4572-962E-0A34B2E569C2}" dt="2025-09-05T06:23:17.066" v="454" actId="14100"/>
        <pc:sldMkLst>
          <pc:docMk/>
          <pc:sldMk cId="486695652" sldId="267"/>
        </pc:sldMkLst>
        <pc:spChg chg="add mod">
          <ac:chgData name="Simon Rundell" userId="02f36d3d-9692-43c5-873c-1a596eba61c5" providerId="ADAL" clId="{34E1C8E3-632A-4572-962E-0A34B2E569C2}" dt="2025-09-05T06:23:08.735" v="453" actId="1076"/>
          <ac:spMkLst>
            <pc:docMk/>
            <pc:sldMk cId="486695652" sldId="267"/>
            <ac:spMk id="10" creationId="{FEDFFF18-ABA5-B1C7-FFE9-A2BCDFC37B9F}"/>
          </ac:spMkLst>
        </pc:spChg>
        <pc:grpChg chg="add mod">
          <ac:chgData name="Simon Rundell" userId="02f36d3d-9692-43c5-873c-1a596eba61c5" providerId="ADAL" clId="{34E1C8E3-632A-4572-962E-0A34B2E569C2}" dt="2025-09-05T06:23:17.066" v="454" actId="14100"/>
          <ac:grpSpMkLst>
            <pc:docMk/>
            <pc:sldMk cId="486695652" sldId="267"/>
            <ac:grpSpMk id="9" creationId="{D4C902BF-7907-2303-7AC5-E7457F0A293D}"/>
          </ac:grpSpMkLst>
        </pc:grpChg>
        <pc:picChg chg="add mod">
          <ac:chgData name="Simon Rundell" userId="02f36d3d-9692-43c5-873c-1a596eba61c5" providerId="ADAL" clId="{34E1C8E3-632A-4572-962E-0A34B2E569C2}" dt="2025-09-05T06:17:28.528" v="314" actId="164"/>
          <ac:picMkLst>
            <pc:docMk/>
            <pc:sldMk cId="486695652" sldId="267"/>
            <ac:picMk id="6" creationId="{9144CB60-E75C-316D-8144-5E6C2850E88E}"/>
          </ac:picMkLst>
        </pc:picChg>
        <pc:picChg chg="add mod">
          <ac:chgData name="Simon Rundell" userId="02f36d3d-9692-43c5-873c-1a596eba61c5" providerId="ADAL" clId="{34E1C8E3-632A-4572-962E-0A34B2E569C2}" dt="2025-09-05T06:17:28.528" v="314" actId="164"/>
          <ac:picMkLst>
            <pc:docMk/>
            <pc:sldMk cId="486695652" sldId="267"/>
            <ac:picMk id="8" creationId="{35EFC9E9-96D9-4233-7A11-ABBD6E918562}"/>
          </ac:picMkLst>
        </pc:picChg>
      </pc:sldChg>
      <pc:sldChg chg="modSp new del mod">
        <pc:chgData name="Simon Rundell" userId="02f36d3d-9692-43c5-873c-1a596eba61c5" providerId="ADAL" clId="{34E1C8E3-632A-4572-962E-0A34B2E569C2}" dt="2025-09-05T06:20:42.315" v="374" actId="47"/>
        <pc:sldMkLst>
          <pc:docMk/>
          <pc:sldMk cId="2827150421" sldId="268"/>
        </pc:sldMkLst>
      </pc:sldChg>
      <pc:sldChg chg="new del">
        <pc:chgData name="Simon Rundell" userId="02f36d3d-9692-43c5-873c-1a596eba61c5" providerId="ADAL" clId="{34E1C8E3-632A-4572-962E-0A34B2E569C2}" dt="2025-09-05T06:23:32.709" v="455" actId="47"/>
        <pc:sldMkLst>
          <pc:docMk/>
          <pc:sldMk cId="2585325033" sldId="269"/>
        </pc:sldMkLst>
      </pc:sldChg>
      <pc:sldChg chg="add ord">
        <pc:chgData name="Simon Rundell" userId="02f36d3d-9692-43c5-873c-1a596eba61c5" providerId="ADAL" clId="{34E1C8E3-632A-4572-962E-0A34B2E569C2}" dt="2025-09-05T06:20:23.567" v="373"/>
        <pc:sldMkLst>
          <pc:docMk/>
          <pc:sldMk cId="764455291" sldId="270"/>
        </pc:sldMkLst>
      </pc:sldChg>
      <pc:sldChg chg="modSp add mod">
        <pc:chgData name="Simon Rundell" userId="02f36d3d-9692-43c5-873c-1a596eba61c5" providerId="ADAL" clId="{34E1C8E3-632A-4572-962E-0A34B2E569C2}" dt="2025-09-05T06:27:32.990" v="503" actId="2711"/>
        <pc:sldMkLst>
          <pc:docMk/>
          <pc:sldMk cId="890978539" sldId="271"/>
        </pc:sldMkLst>
        <pc:spChg chg="mod">
          <ac:chgData name="Simon Rundell" userId="02f36d3d-9692-43c5-873c-1a596eba61c5" providerId="ADAL" clId="{34E1C8E3-632A-4572-962E-0A34B2E569C2}" dt="2025-09-05T06:24:33.445" v="468"/>
          <ac:spMkLst>
            <pc:docMk/>
            <pc:sldMk cId="890978539" sldId="271"/>
            <ac:spMk id="3" creationId="{4E3B2058-9F20-60E4-D6C5-D1E89CB57EC4}"/>
          </ac:spMkLst>
        </pc:spChg>
        <pc:spChg chg="mod">
          <ac:chgData name="Simon Rundell" userId="02f36d3d-9692-43c5-873c-1a596eba61c5" providerId="ADAL" clId="{34E1C8E3-632A-4572-962E-0A34B2E569C2}" dt="2025-09-05T06:27:32.990" v="503" actId="2711"/>
          <ac:spMkLst>
            <pc:docMk/>
            <pc:sldMk cId="890978539" sldId="271"/>
            <ac:spMk id="4" creationId="{A652409F-1BCC-E553-F1EF-FC924D44E8AC}"/>
          </ac:spMkLst>
        </pc:spChg>
        <pc:spChg chg="mod">
          <ac:chgData name="Simon Rundell" userId="02f36d3d-9692-43c5-873c-1a596eba61c5" providerId="ADAL" clId="{34E1C8E3-632A-4572-962E-0A34B2E569C2}" dt="2025-09-05T06:24:31.849" v="467"/>
          <ac:spMkLst>
            <pc:docMk/>
            <pc:sldMk cId="890978539" sldId="271"/>
            <ac:spMk id="7" creationId="{67D4FE28-D9A3-23C3-4917-435392EFACD8}"/>
          </ac:spMkLst>
        </pc:spChg>
        <pc:spChg chg="mod">
          <ac:chgData name="Simon Rundell" userId="02f36d3d-9692-43c5-873c-1a596eba61c5" providerId="ADAL" clId="{34E1C8E3-632A-4572-962E-0A34B2E569C2}" dt="2025-09-05T06:24:39.988" v="469"/>
          <ac:spMkLst>
            <pc:docMk/>
            <pc:sldMk cId="890978539" sldId="271"/>
            <ac:spMk id="8" creationId="{487A94BC-887B-DA2E-DB56-E36D3C9BCD65}"/>
          </ac:spMkLst>
        </pc:spChg>
      </pc:sldChg>
      <pc:sldChg chg="add">
        <pc:chgData name="Simon Rundell" userId="02f36d3d-9692-43c5-873c-1a596eba61c5" providerId="ADAL" clId="{34E1C8E3-632A-4572-962E-0A34B2E569C2}" dt="2025-09-05T06:21:03.900" v="378"/>
        <pc:sldMkLst>
          <pc:docMk/>
          <pc:sldMk cId="368490750" sldId="272"/>
        </pc:sldMkLst>
      </pc:sldChg>
      <pc:sldChg chg="add">
        <pc:chgData name="Simon Rundell" userId="02f36d3d-9692-43c5-873c-1a596eba61c5" providerId="ADAL" clId="{34E1C8E3-632A-4572-962E-0A34B2E569C2}" dt="2025-09-05T06:21:04.876" v="380"/>
        <pc:sldMkLst>
          <pc:docMk/>
          <pc:sldMk cId="1310943534" sldId="273"/>
        </pc:sldMkLst>
      </pc:sldChg>
      <pc:sldChg chg="addSp delSp modSp new mod modClrScheme chgLayout">
        <pc:chgData name="Simon Rundell" userId="02f36d3d-9692-43c5-873c-1a596eba61c5" providerId="ADAL" clId="{34E1C8E3-632A-4572-962E-0A34B2E569C2}" dt="2025-09-05T06:26:48.156" v="502" actId="20577"/>
        <pc:sldMkLst>
          <pc:docMk/>
          <pc:sldMk cId="2036604579" sldId="274"/>
        </pc:sldMkLst>
        <pc:spChg chg="mod ord">
          <ac:chgData name="Simon Rundell" userId="02f36d3d-9692-43c5-873c-1a596eba61c5" providerId="ADAL" clId="{34E1C8E3-632A-4572-962E-0A34B2E569C2}" dt="2025-09-05T06:26:48.156" v="502" actId="20577"/>
          <ac:spMkLst>
            <pc:docMk/>
            <pc:sldMk cId="2036604579" sldId="274"/>
            <ac:spMk id="2" creationId="{C02C2A02-E328-51D4-B03B-7FA54E2BB2E3}"/>
          </ac:spMkLst>
        </pc:spChg>
      </pc:sldChg>
      <pc:sldChg chg="addSp delSp modSp new mod modClrScheme chgLayout">
        <pc:chgData name="Simon Rundell" userId="02f36d3d-9692-43c5-873c-1a596eba61c5" providerId="ADAL" clId="{34E1C8E3-632A-4572-962E-0A34B2E569C2}" dt="2025-09-05T06:32:08.557" v="557" actId="27636"/>
        <pc:sldMkLst>
          <pc:docMk/>
          <pc:sldMk cId="2405029757" sldId="275"/>
        </pc:sldMkLst>
        <pc:spChg chg="add mod ord">
          <ac:chgData name="Simon Rundell" userId="02f36d3d-9692-43c5-873c-1a596eba61c5" providerId="ADAL" clId="{34E1C8E3-632A-4572-962E-0A34B2E569C2}" dt="2025-09-05T06:32:08.557" v="557" actId="27636"/>
          <ac:spMkLst>
            <pc:docMk/>
            <pc:sldMk cId="2405029757" sldId="275"/>
            <ac:spMk id="4" creationId="{D6E378BF-09ED-725B-8CF8-70EEB9DC6694}"/>
          </ac:spMkLst>
        </pc:spChg>
      </pc:sldChg>
      <pc:sldChg chg="modSp new mod">
        <pc:chgData name="Simon Rundell" userId="02f36d3d-9692-43c5-873c-1a596eba61c5" providerId="ADAL" clId="{34E1C8E3-632A-4572-962E-0A34B2E569C2}" dt="2025-09-05T06:35:45.263" v="753" actId="12"/>
        <pc:sldMkLst>
          <pc:docMk/>
          <pc:sldMk cId="285115247" sldId="276"/>
        </pc:sldMkLst>
        <pc:spChg chg="mod">
          <ac:chgData name="Simon Rundell" userId="02f36d3d-9692-43c5-873c-1a596eba61c5" providerId="ADAL" clId="{34E1C8E3-632A-4572-962E-0A34B2E569C2}" dt="2025-09-05T06:35:33.181" v="751" actId="1076"/>
          <ac:spMkLst>
            <pc:docMk/>
            <pc:sldMk cId="285115247" sldId="276"/>
            <ac:spMk id="2" creationId="{1EA854A1-5ACA-3D22-0DF9-7620CCFFA57E}"/>
          </ac:spMkLst>
        </pc:spChg>
        <pc:spChg chg="mod">
          <ac:chgData name="Simon Rundell" userId="02f36d3d-9692-43c5-873c-1a596eba61c5" providerId="ADAL" clId="{34E1C8E3-632A-4572-962E-0A34B2E569C2}" dt="2025-09-05T06:35:45.263" v="753" actId="12"/>
          <ac:spMkLst>
            <pc:docMk/>
            <pc:sldMk cId="285115247" sldId="276"/>
            <ac:spMk id="3" creationId="{FA9EFB71-CBDB-9530-2AA5-E7A952B6B5DE}"/>
          </ac:spMkLst>
        </pc:spChg>
      </pc:sldChg>
      <pc:sldMasterChg chg="add addSldLayout">
        <pc:chgData name="Simon Rundell" userId="02f36d3d-9692-43c5-873c-1a596eba61c5" providerId="ADAL" clId="{34E1C8E3-632A-4572-962E-0A34B2E569C2}" dt="2025-09-05T06:21:03.896" v="377" actId="27028"/>
        <pc:sldMasterMkLst>
          <pc:docMk/>
          <pc:sldMasterMk cId="252042275" sldId="2147483658"/>
        </pc:sldMasterMkLst>
        <pc:sldLayoutChg chg="add">
          <pc:chgData name="Simon Rundell" userId="02f36d3d-9692-43c5-873c-1a596eba61c5" providerId="ADAL" clId="{34E1C8E3-632A-4572-962E-0A34B2E569C2}" dt="2025-09-05T06:20:14.235" v="370" actId="27028"/>
          <pc:sldLayoutMkLst>
            <pc:docMk/>
            <pc:sldMasterMk cId="252042275" sldId="2147483658"/>
            <pc:sldLayoutMk cId="3442609410" sldId="2147483659"/>
          </pc:sldLayoutMkLst>
        </pc:sldLayoutChg>
        <pc:sldLayoutChg chg="add">
          <pc:chgData name="Simon Rundell" userId="02f36d3d-9692-43c5-873c-1a596eba61c5" providerId="ADAL" clId="{34E1C8E3-632A-4572-962E-0A34B2E569C2}" dt="2025-09-05T06:20:50.756" v="375" actId="27028"/>
          <pc:sldLayoutMkLst>
            <pc:docMk/>
            <pc:sldMasterMk cId="252042275" sldId="2147483658"/>
            <pc:sldLayoutMk cId="3800189426" sldId="2147483660"/>
          </pc:sldLayoutMkLst>
        </pc:sldLayoutChg>
        <pc:sldLayoutChg chg="add">
          <pc:chgData name="Simon Rundell" userId="02f36d3d-9692-43c5-873c-1a596eba61c5" providerId="ADAL" clId="{34E1C8E3-632A-4572-962E-0A34B2E569C2}" dt="2025-09-05T06:21:03.896" v="377" actId="27028"/>
          <pc:sldLayoutMkLst>
            <pc:docMk/>
            <pc:sldMasterMk cId="252042275" sldId="2147483658"/>
            <pc:sldLayoutMk cId="3196471372" sldId="214748366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forms.office.com/e/BzTG2CNnyw" TargetMode="Externa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gif"/><Relationship Id="rId17" Type="http://schemas.openxmlformats.org/officeDocument/2006/relationships/image" Target="../media/image29.png"/><Relationship Id="rId2" Type="http://schemas.openxmlformats.org/officeDocument/2006/relationships/image" Target="../media/image14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78A9-1DA8-BBA5-5D1B-B3E84C86C3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500" dirty="0"/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33FC2-79B1-99BB-01F2-8D9D27145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4"/>
            <a:ext cx="9144000" cy="2450591"/>
          </a:xfrm>
        </p:spPr>
        <p:txBody>
          <a:bodyPr>
            <a:normAutofit/>
          </a:bodyPr>
          <a:lstStyle/>
          <a:p>
            <a:r>
              <a:rPr lang="en-GB" dirty="0"/>
              <a:t>You can sit where you like to begin with.</a:t>
            </a:r>
          </a:p>
          <a:p>
            <a:r>
              <a:rPr lang="en-GB" dirty="0"/>
              <a:t>Please log in to your computers, open Teams </a:t>
            </a:r>
          </a:p>
          <a:p>
            <a:r>
              <a:rPr lang="en-GB" dirty="0"/>
              <a:t>and visit this class: </a:t>
            </a:r>
            <a:r>
              <a:rPr lang="en-GB" b="1" dirty="0"/>
              <a:t>Level 2 Coding – Group B </a:t>
            </a:r>
            <a:r>
              <a:rPr lang="en-GB" i="1" dirty="0"/>
              <a:t>or</a:t>
            </a:r>
            <a:r>
              <a:rPr lang="en-GB" dirty="0"/>
              <a:t> visit:</a:t>
            </a:r>
          </a:p>
          <a:p>
            <a:r>
              <a:rPr lang="en-GB" b="1" dirty="0">
                <a:hlinkClick r:id="rId2"/>
              </a:rPr>
              <a:t>https://forms.office.com/e/BzTG2CNnyw</a:t>
            </a:r>
            <a:endParaRPr lang="en-GB" b="1" dirty="0"/>
          </a:p>
          <a:p>
            <a:r>
              <a:rPr lang="en-GB" dirty="0"/>
              <a:t>and complete a short quiz for me to get to know you.</a:t>
            </a:r>
          </a:p>
        </p:txBody>
      </p:sp>
      <p:pic>
        <p:nvPicPr>
          <p:cNvPr id="2050" name="Picture 2" descr="Welcome Images – Browse 2,263,529 Stock Photos, Vectors, and Video | Adobe  Stock">
            <a:extLst>
              <a:ext uri="{FF2B5EF4-FFF2-40B4-BE49-F238E27FC236}">
                <a16:creationId xmlns:a16="http://schemas.microsoft.com/office/drawing/2014/main" id="{A1E75459-D02B-9DF4-2119-B5B5ECF7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02"/>
            <a:ext cx="9802761" cy="32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455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E536-D6E6-12A3-E94F-980C95C4B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half term…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F8F51-41F6-BDF1-9959-3F5492E47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0" y="1646237"/>
            <a:ext cx="7966395" cy="40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7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BD3DD-59B8-E94E-84AA-0B6AF22FF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0F262-A250-B328-FED6-EA587F2A9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half term…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FABAA-FF0B-22F7-D66D-0E605EA7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61" y="1646238"/>
            <a:ext cx="7697130" cy="40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7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86F2-AE40-2F4C-B8E5-0ED1D2592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3502-CB2E-D1FD-B786-B4AC7C631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half term…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C902BF-7907-2303-7AC5-E7457F0A293D}"/>
              </a:ext>
            </a:extLst>
          </p:cNvPr>
          <p:cNvGrpSpPr/>
          <p:nvPr/>
        </p:nvGrpSpPr>
        <p:grpSpPr>
          <a:xfrm>
            <a:off x="292290" y="1646237"/>
            <a:ext cx="7730833" cy="4105634"/>
            <a:chOff x="292290" y="1646238"/>
            <a:chExt cx="4239217" cy="25526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44CB60-E75C-316D-8144-5E6C2850E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290" y="1646238"/>
              <a:ext cx="4239217" cy="172426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EFC9E9-96D9-4233-7A11-ABBD6E918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975" y="3160538"/>
              <a:ext cx="4172532" cy="103837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6665" y="2830243"/>
            <a:ext cx="1873045" cy="246442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The full course specification will be in the Teams Class Folder</a:t>
            </a:r>
          </a:p>
        </p:txBody>
      </p:sp>
    </p:spTree>
    <p:extLst>
      <p:ext uri="{BB962C8B-B14F-4D97-AF65-F5344CB8AC3E}">
        <p14:creationId xmlns:p14="http://schemas.microsoft.com/office/powerpoint/2010/main" val="48669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9344867" cy="967816"/>
          </a:xfrm>
        </p:spPr>
        <p:txBody>
          <a:bodyPr>
            <a:noAutofit/>
          </a:bodyPr>
          <a:lstStyle/>
          <a:p>
            <a:r>
              <a:rPr lang="en-GB" b="1" dirty="0">
                <a:cs typeface="Angsana New"/>
              </a:rPr>
              <a:t>Using the Teams Class Notebook</a:t>
            </a:r>
            <a:endParaRPr lang="en-GB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BFCEC-8B46-842C-53D5-3AA1A8AFDD58}"/>
              </a:ext>
            </a:extLst>
          </p:cNvPr>
          <p:cNvSpPr txBox="1"/>
          <p:nvPr/>
        </p:nvSpPr>
        <p:spPr>
          <a:xfrm>
            <a:off x="349739" y="1466626"/>
            <a:ext cx="5411963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indent="-742950">
              <a:buAutoNum type="arabicPeriod"/>
            </a:pPr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Teams</a:t>
            </a:r>
            <a:endParaRPr lang="en-US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Class Notebook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&lt;Your Name&gt;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Class Notes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Create New Page     “</a:t>
            </a:r>
            <a:r>
              <a:rPr lang="en-GB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Basic </a:t>
            </a:r>
            <a:r>
              <a:rPr lang="en-GB" sz="3600" b="1">
                <a:solidFill>
                  <a:srgbClr val="FF0000"/>
                </a:solidFill>
                <a:latin typeface="Trebuchet MS" panose="020B0603020202020204" pitchFamily="34" charset="0"/>
              </a:rPr>
              <a:t>Computer Terminology</a:t>
            </a:r>
            <a:r>
              <a:rPr lang="en-GB" sz="3600">
                <a:solidFill>
                  <a:srgbClr val="203040"/>
                </a:solidFill>
                <a:latin typeface="Trebuchet MS" panose="020B0603020202020204" pitchFamily="34" charset="0"/>
              </a:rPr>
              <a:t>”</a:t>
            </a:r>
            <a:endParaRPr lang="en-GB" sz="3600" dirty="0">
              <a:solidFill>
                <a:srgbClr val="20304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AC2868-7A41-9013-6AE0-2278B0F33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254">
            <a:off x="6283109" y="1632601"/>
            <a:ext cx="2888260" cy="463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Note this down">
            <a:extLst>
              <a:ext uri="{FF2B5EF4-FFF2-40B4-BE49-F238E27FC236}">
                <a16:creationId xmlns:a16="http://schemas.microsoft.com/office/drawing/2014/main" id="{F772F0C2-1867-CF1B-B41A-C4986F7FAF6F}"/>
              </a:ext>
            </a:extLst>
          </p:cNvPr>
          <p:cNvSpPr/>
          <p:nvPr/>
        </p:nvSpPr>
        <p:spPr>
          <a:xfrm>
            <a:off x="10090329" y="2245077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39D0D-BDB5-35A7-277B-125A02C34D51}"/>
              </a:ext>
            </a:extLst>
          </p:cNvPr>
          <p:cNvSpPr txBox="1"/>
          <p:nvPr/>
        </p:nvSpPr>
        <p:spPr>
          <a:xfrm>
            <a:off x="9989574" y="1765560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When you see: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DBD2F-A001-FAF2-7E50-0BEF13E685B9}"/>
              </a:ext>
            </a:extLst>
          </p:cNvPr>
          <p:cNvSpPr txBox="1"/>
          <p:nvPr/>
        </p:nvSpPr>
        <p:spPr>
          <a:xfrm>
            <a:off x="9989573" y="3023661"/>
            <a:ext cx="19738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This is where I expect you to make notes under the appropriate lesson heading</a:t>
            </a:r>
          </a:p>
        </p:txBody>
      </p:sp>
    </p:spTree>
    <p:extLst>
      <p:ext uri="{BB962C8B-B14F-4D97-AF65-F5344CB8AC3E}">
        <p14:creationId xmlns:p14="http://schemas.microsoft.com/office/powerpoint/2010/main" val="3798968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xtTimer">
            <a:extLst>
              <a:ext uri="{FF2B5EF4-FFF2-40B4-BE49-F238E27FC236}">
                <a16:creationId xmlns:a16="http://schemas.microsoft.com/office/drawing/2014/main" id="{4E3B2058-9F20-60E4-D6C5-D1E89CB57EC4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85598" y="0"/>
            <a:ext cx="5522722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Built Titling Rg" panose="020B0206030202080204" pitchFamily="34" charset="0"/>
              </a:rPr>
              <a:t>Date and Time</a:t>
            </a:r>
          </a:p>
        </p:txBody>
      </p:sp>
      <p:sp>
        <p:nvSpPr>
          <p:cNvPr id="4" name="txtQuestion">
            <a:extLst>
              <a:ext uri="{FF2B5EF4-FFF2-40B4-BE49-F238E27FC236}">
                <a16:creationId xmlns:a16="http://schemas.microsoft.com/office/drawing/2014/main" id="{A652409F-1BCC-E553-F1EF-FC924D44E8AC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196850" y="617628"/>
            <a:ext cx="9536430" cy="81047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7000" rIns="0" bIns="127000" rtlCol="0" anchor="ctr">
            <a:spAutoFit/>
          </a:bodyPr>
          <a:lstStyle/>
          <a:p>
            <a:r>
              <a:rPr lang="en-GB" sz="3600" dirty="0">
                <a:solidFill>
                  <a:srgbClr val="000000"/>
                </a:solidFill>
                <a:latin typeface="Trebuchet MS" panose="020B0603020202020204" pitchFamily="34" charset="0"/>
              </a:rPr>
              <a:t>What is a Computer?</a:t>
            </a:r>
          </a:p>
        </p:txBody>
      </p:sp>
      <p:sp>
        <p:nvSpPr>
          <p:cNvPr id="5" name="txtqId">
            <a:extLst>
              <a:ext uri="{FF2B5EF4-FFF2-40B4-BE49-F238E27FC236}">
                <a16:creationId xmlns:a16="http://schemas.microsoft.com/office/drawing/2014/main" id="{BDF01D68-93ED-FB49-5BB3-9D1939AF935F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13614400" y="6553696"/>
            <a:ext cx="422910" cy="26674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prstDash val="solid"/>
          </a:ln>
        </p:spPr>
        <p:txBody>
          <a:bodyPr vert="horz" wrap="square" lIns="0" tIns="63500" rIns="0" bIns="63500" rtlCol="0" anchor="ctr">
            <a:spAutoFit/>
          </a:bodyPr>
          <a:lstStyle/>
          <a:p>
            <a:pPr algn="ctr"/>
            <a:r>
              <a:rPr lang="en-GB" sz="900">
                <a:solidFill>
                  <a:srgbClr val="000000"/>
                </a:solidFill>
                <a:latin typeface="Aptos" panose="020B0004020202020204" pitchFamily="34" charset="0"/>
              </a:rPr>
              <a:t>35</a:t>
            </a:r>
          </a:p>
        </p:txBody>
      </p:sp>
      <p:sp>
        <p:nvSpPr>
          <p:cNvPr id="6" name="lblqId">
            <a:extLst>
              <a:ext uri="{FF2B5EF4-FFF2-40B4-BE49-F238E27FC236}">
                <a16:creationId xmlns:a16="http://schemas.microsoft.com/office/drawing/2014/main" id="{79EC20E9-9CB3-B016-E188-FFCF17B93D20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12268200" y="6497250"/>
            <a:ext cx="13335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Aptos" panose="020B0004020202020204" pitchFamily="34" charset="0"/>
              </a:rPr>
              <a:t>Question #:</a:t>
            </a:r>
          </a:p>
        </p:txBody>
      </p:sp>
      <p:sp>
        <p:nvSpPr>
          <p:cNvPr id="7" name="lblCodeLink">
            <a:extLst>
              <a:ext uri="{FF2B5EF4-FFF2-40B4-BE49-F238E27FC236}">
                <a16:creationId xmlns:a16="http://schemas.microsoft.com/office/drawing/2014/main" id="{67D4FE28-D9A3-23C3-4917-435392EFACD8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5262880" y="536071"/>
            <a:ext cx="3439160" cy="73866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Aptos" panose="020B0004020202020204" pitchFamily="34" charset="0"/>
              </a:rPr>
              <a:t>www.kallbak.com/q</a:t>
            </a:r>
          </a:p>
          <a:p>
            <a:r>
              <a:rPr lang="en-GB" sz="2400" dirty="0">
                <a:solidFill>
                  <a:srgbClr val="000000"/>
                </a:solidFill>
                <a:latin typeface="Aptos" panose="020B0004020202020204" pitchFamily="34" charset="0"/>
              </a:rPr>
              <a:t>use code:</a:t>
            </a:r>
          </a:p>
        </p:txBody>
      </p:sp>
      <p:sp>
        <p:nvSpPr>
          <p:cNvPr id="8" name="lblCode">
            <a:extLst>
              <a:ext uri="{FF2B5EF4-FFF2-40B4-BE49-F238E27FC236}">
                <a16:creationId xmlns:a16="http://schemas.microsoft.com/office/drawing/2014/main" id="{487A94BC-887B-DA2E-DB56-E36D3C9BCD65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6667500" y="921846"/>
            <a:ext cx="1143000" cy="405239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63500" tIns="63500" rIns="63500" bIns="63500" rtlCol="0" anchor="ctr">
            <a:sp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latin typeface="Aptos" panose="020B0004020202020204" pitchFamily="34" charset="0"/>
              </a:rPr>
              <a:t>IAV-RJZ</a:t>
            </a:r>
          </a:p>
        </p:txBody>
      </p:sp>
      <p:sp>
        <p:nvSpPr>
          <p:cNvPr id="9" name="Instructions">
            <a:extLst>
              <a:ext uri="{FF2B5EF4-FFF2-40B4-BE49-F238E27FC236}">
                <a16:creationId xmlns:a16="http://schemas.microsoft.com/office/drawing/2014/main" id="{DEB279F1-84F6-D69E-9D67-9F1772FBA733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12280900" y="635000"/>
            <a:ext cx="2466835" cy="572464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marL="381000" indent="-254000">
              <a:buFont typeface="+mj-lt"/>
              <a:buAutoNum type="arabicParenR"/>
            </a:pPr>
            <a:r>
              <a:rPr lang="en-US" sz="1200">
                <a:solidFill>
                  <a:srgbClr val="000000"/>
                </a:solidFill>
                <a:latin typeface="Aptos" panose="020B0004020202020204" pitchFamily="34" charset="0"/>
              </a:rPr>
              <a:t>Create question at kallbak.com or with 'Add Question' from the top menu</a:t>
            </a:r>
          </a:p>
          <a:p>
            <a:pPr marL="381000" indent="-254000">
              <a:buFont typeface="+mj-lt"/>
              <a:buAutoNum type="arabicParenR"/>
            </a:pPr>
            <a:r>
              <a:rPr lang="en-US" sz="1200">
                <a:solidFill>
                  <a:srgbClr val="000000"/>
                </a:solidFill>
                <a:latin typeface="Aptos" panose="020B0004020202020204" pitchFamily="34" charset="0"/>
              </a:rPr>
              <a:t>To select a question use 'Get Question' from the top menu</a:t>
            </a:r>
          </a:p>
          <a:p>
            <a:pPr marL="381000" indent="-254000">
              <a:buFont typeface="+mj-lt"/>
              <a:buAutoNum type="arabicParenR"/>
            </a:pPr>
            <a:r>
              <a:rPr lang="en-US" sz="1200">
                <a:solidFill>
                  <a:srgbClr val="000000"/>
                </a:solidFill>
                <a:latin typeface="Aptos" panose="020B0004020202020204" pitchFamily="34" charset="0"/>
              </a:rPr>
              <a:t>Search for the question you want, from either your own or all the public questions</a:t>
            </a:r>
          </a:p>
          <a:p>
            <a:pPr marL="381000" indent="-254000">
              <a:buFont typeface="+mj-lt"/>
              <a:buAutoNum type="arabicParenR"/>
            </a:pPr>
            <a:r>
              <a:rPr lang="en-US" sz="1200">
                <a:solidFill>
                  <a:srgbClr val="000000"/>
                </a:solidFill>
                <a:latin typeface="Aptos" panose="020B0004020202020204" pitchFamily="34" charset="0"/>
              </a:rPr>
              <a:t>Select it and press 'Insert'</a:t>
            </a:r>
          </a:p>
          <a:p>
            <a:pPr marL="381000" indent="-254000">
              <a:buFont typeface="+mj-lt"/>
              <a:buAutoNum type="arabicParenR"/>
            </a:pPr>
            <a:r>
              <a:rPr lang="en-US" sz="1200">
                <a:solidFill>
                  <a:srgbClr val="000000"/>
                </a:solidFill>
                <a:latin typeface="Aptos" panose="020B0004020202020204" pitchFamily="34" charset="0"/>
              </a:rPr>
              <a:t>The Question will be inserted into the slide.</a:t>
            </a:r>
          </a:p>
          <a:p>
            <a:pPr marL="381000" indent="-254000">
              <a:buFont typeface="+mj-lt"/>
              <a:buAutoNum type="arabicParenR"/>
            </a:pPr>
            <a:r>
              <a:rPr lang="en-US" sz="1200">
                <a:solidFill>
                  <a:srgbClr val="000000"/>
                </a:solidFill>
                <a:latin typeface="Aptos" panose="020B0004020202020204" pitchFamily="34" charset="0"/>
              </a:rPr>
              <a:t>Any image will be inserted at full size and you can position it as you wish</a:t>
            </a:r>
          </a:p>
          <a:p>
            <a:pPr marL="381000" indent="-254000">
              <a:buFont typeface="+mj-lt"/>
              <a:buAutoNum type="arabicParenR"/>
            </a:pPr>
            <a:r>
              <a:rPr lang="en-US" sz="1200">
                <a:solidFill>
                  <a:srgbClr val="000000"/>
                </a:solidFill>
                <a:latin typeface="Aptos" panose="020B0004020202020204" pitchFamily="34" charset="0"/>
              </a:rPr>
              <a:t>Change design and/or fonts to match your/your school's style</a:t>
            </a:r>
          </a:p>
          <a:p>
            <a:pPr marL="381000" indent="-254000">
              <a:buFont typeface="+mj-lt"/>
              <a:buAutoNum type="arabicParenR"/>
            </a:pPr>
            <a:r>
              <a:rPr lang="en-US" sz="1200">
                <a:solidFill>
                  <a:srgbClr val="000000"/>
                </a:solidFill>
                <a:latin typeface="Aptos" panose="020B0004020202020204" pitchFamily="34" charset="0"/>
              </a:rPr>
              <a:t>Most items are locked, so use 'Arrange' / 'Selection Pane' to free them to be moved around.</a:t>
            </a:r>
          </a:p>
          <a:p>
            <a:pPr marL="381000" indent="-254000">
              <a:buFont typeface="+mj-lt"/>
              <a:buAutoNum type="arabicParenR"/>
            </a:pPr>
            <a:r>
              <a:rPr lang="en-US" sz="1200">
                <a:solidFill>
                  <a:srgbClr val="000000"/>
                </a:solidFill>
                <a:latin typeface="Aptos" panose="020B0004020202020204" pitchFamily="34" charset="0"/>
              </a:rPr>
              <a:t>You can move anything around but DO NOT delete anything as the system needs it.</a:t>
            </a:r>
          </a:p>
          <a:p>
            <a:pPr marL="381000" indent="-254000">
              <a:buFont typeface="+mj-lt"/>
              <a:buAutoNum type="arabicParenR"/>
            </a:pPr>
            <a:r>
              <a:rPr lang="en-US" sz="1200">
                <a:solidFill>
                  <a:srgbClr val="000000"/>
                </a:solidFill>
                <a:latin typeface="Aptos" panose="020B0004020202020204" pitchFamily="34" charset="0"/>
              </a:rPr>
              <a:t>Use the 'Control Panel' to start your presentation as it gives you better control over the kallbaks</a:t>
            </a:r>
          </a:p>
          <a:p>
            <a:pPr marL="381000" indent="-254000">
              <a:buFont typeface="+mj-lt"/>
              <a:buAutoNum type="arabicParenR"/>
            </a:pPr>
            <a:r>
              <a:rPr lang="en-US" sz="1200">
                <a:solidFill>
                  <a:srgbClr val="000000"/>
                </a:solidFill>
                <a:latin typeface="Aptos" panose="020B0004020202020204" pitchFamily="34" charset="0"/>
              </a:rPr>
              <a:t>Use Start and Stop to go live for kallbaks</a:t>
            </a:r>
          </a:p>
          <a:p>
            <a:pPr marL="381000" indent="-254000">
              <a:buFont typeface="+mj-lt"/>
              <a:buAutoNum type="arabicParenR"/>
            </a:pPr>
            <a:r>
              <a:rPr lang="en-US" sz="1200">
                <a:solidFill>
                  <a:srgbClr val="000000"/>
                </a:solidFill>
                <a:latin typeface="Aptos" panose="020B0004020202020204" pitchFamily="34" charset="0"/>
              </a:rPr>
              <a:t>Summarise will ask Google Gemini AI to create a summary of the responses.</a:t>
            </a:r>
            <a:endParaRPr lang="en-GB" sz="12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10" name="txtQRCode">
            <a:extLst>
              <a:ext uri="{FF2B5EF4-FFF2-40B4-BE49-F238E27FC236}">
                <a16:creationId xmlns:a16="http://schemas.microsoft.com/office/drawing/2014/main" id="{1A153C40-1D2A-559D-3CC1-0945EFFCD26D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12280900" y="135935"/>
            <a:ext cx="1270000" cy="374461"/>
          </a:xfrm>
          <a:prstGeom prst="rect">
            <a:avLst/>
          </a:prstGeom>
          <a:solidFill>
            <a:srgbClr val="145E77"/>
          </a:solidFill>
          <a:ln w="9525">
            <a:solidFill>
              <a:srgbClr val="000000"/>
            </a:solidFill>
            <a:prstDash val="solid"/>
          </a:ln>
        </p:spPr>
        <p:txBody>
          <a:bodyPr vert="horz" wrap="square" lIns="63500" tIns="63500" rIns="63500" bIns="63500" rtlCol="0" anchor="ctr" anchorCtr="1">
            <a:spAutoFit/>
          </a:bodyPr>
          <a:lstStyle/>
          <a:p>
            <a:r>
              <a:rPr lang="en-GB" sz="1600">
                <a:solidFill>
                  <a:srgbClr val="FFFFFF"/>
                </a:solidFill>
                <a:latin typeface="Aptos" panose="020B0004020202020204" pitchFamily="34" charset="0"/>
              </a:rPr>
              <a:t>Instructions</a:t>
            </a:r>
          </a:p>
        </p:txBody>
      </p:sp>
      <p:sp>
        <p:nvSpPr>
          <p:cNvPr id="11" name="lblOpen">
            <a:extLst>
              <a:ext uri="{FF2B5EF4-FFF2-40B4-BE49-F238E27FC236}">
                <a16:creationId xmlns:a16="http://schemas.microsoft.com/office/drawing/2014/main" id="{C4E72F75-E1AB-171F-A1A0-919507E01470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0" y="-386150"/>
            <a:ext cx="73025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Aptos" panose="020B0004020202020204" pitchFamily="34" charset="0"/>
              </a:rPr>
              <a:t>Open</a:t>
            </a:r>
          </a:p>
        </p:txBody>
      </p:sp>
      <p:sp>
        <p:nvSpPr>
          <p:cNvPr id="12" name="lblMC">
            <a:extLst>
              <a:ext uri="{FF2B5EF4-FFF2-40B4-BE49-F238E27FC236}">
                <a16:creationId xmlns:a16="http://schemas.microsoft.com/office/drawing/2014/main" id="{78D365E4-C846-2654-FD20-36054AA17D4A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1016000" y="-386150"/>
            <a:ext cx="17780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Aptos" panose="020B0004020202020204" pitchFamily="34" charset="0"/>
              </a:rPr>
              <a:t>Multiple Choice</a:t>
            </a:r>
          </a:p>
        </p:txBody>
      </p:sp>
      <p:sp>
        <p:nvSpPr>
          <p:cNvPr id="13" name="lblWC">
            <a:extLst>
              <a:ext uri="{FF2B5EF4-FFF2-40B4-BE49-F238E27FC236}">
                <a16:creationId xmlns:a16="http://schemas.microsoft.com/office/drawing/2014/main" id="{61CA0F65-6C77-0EDD-8D25-663AFD9987E0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3048000" y="-386150"/>
            <a:ext cx="17780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Aptos" panose="020B0004020202020204" pitchFamily="34" charset="0"/>
              </a:rPr>
              <a:t>Word Cloud</a:t>
            </a:r>
          </a:p>
        </p:txBody>
      </p:sp>
      <p:sp>
        <p:nvSpPr>
          <p:cNvPr id="14" name="lblImg">
            <a:extLst>
              <a:ext uri="{FF2B5EF4-FFF2-40B4-BE49-F238E27FC236}">
                <a16:creationId xmlns:a16="http://schemas.microsoft.com/office/drawing/2014/main" id="{BBFF0FE7-B280-8E48-5AE9-0691B806ED0D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4699000" y="-386150"/>
            <a:ext cx="17780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Aptos" panose="020B0004020202020204" pitchFamily="34" charset="0"/>
              </a:rPr>
              <a:t>Image</a:t>
            </a:r>
          </a:p>
        </p:txBody>
      </p:sp>
      <p:sp>
        <p:nvSpPr>
          <p:cNvPr id="15" name="lblLikert">
            <a:extLst>
              <a:ext uri="{FF2B5EF4-FFF2-40B4-BE49-F238E27FC236}">
                <a16:creationId xmlns:a16="http://schemas.microsoft.com/office/drawing/2014/main" id="{0309D53D-940A-2F98-3A26-778AB5E5292C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5842000" y="-386150"/>
            <a:ext cx="17780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Aptos" panose="020B0004020202020204" pitchFamily="34" charset="0"/>
              </a:rPr>
              <a:t>Likert Scale</a:t>
            </a:r>
          </a:p>
        </p:txBody>
      </p:sp>
      <p:sp>
        <p:nvSpPr>
          <p:cNvPr id="16" name="txtOpen">
            <a:extLst>
              <a:ext uri="{FF2B5EF4-FFF2-40B4-BE49-F238E27FC236}">
                <a16:creationId xmlns:a16="http://schemas.microsoft.com/office/drawing/2014/main" id="{00499FA5-BD1C-344F-D538-811689D67064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635000" y="-395892"/>
            <a:ext cx="254000" cy="29751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prstDash val="solid"/>
          </a:ln>
        </p:spPr>
        <p:txBody>
          <a:bodyPr vert="horz" wrap="square" lIns="63500" tIns="63500" rIns="63500" bIns="63500" rtlCol="0" anchor="ctr">
            <a:spAutoFit/>
          </a:bodyPr>
          <a:lstStyle/>
          <a:p>
            <a:pPr algn="ctr"/>
            <a:r>
              <a:rPr lang="en-GB" sz="1100">
                <a:solidFill>
                  <a:srgbClr val="000000"/>
                </a:solidFill>
                <a:latin typeface="Aptos" panose="020B0004020202020204" pitchFamily="34" charset="0"/>
              </a:rPr>
              <a:t>x</a:t>
            </a:r>
          </a:p>
        </p:txBody>
      </p:sp>
      <p:sp>
        <p:nvSpPr>
          <p:cNvPr id="17" name="txtMC">
            <a:extLst>
              <a:ext uri="{FF2B5EF4-FFF2-40B4-BE49-F238E27FC236}">
                <a16:creationId xmlns:a16="http://schemas.microsoft.com/office/drawing/2014/main" id="{C9EEAB1D-AFB9-91E8-B546-3E2B2F8B33BC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2667000" y="-395892"/>
            <a:ext cx="254000" cy="29751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prstDash val="solid"/>
          </a:ln>
        </p:spPr>
        <p:txBody>
          <a:bodyPr vert="horz" wrap="square" lIns="63500" tIns="63500" rIns="63500" bIns="63500" rtlCol="0" anchor="ctr">
            <a:spAutoFit/>
          </a:bodyPr>
          <a:lstStyle/>
          <a:p>
            <a:pPr algn="ctr"/>
            <a:endParaRPr lang="en-GB" sz="11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18" name="txtWC">
            <a:extLst>
              <a:ext uri="{FF2B5EF4-FFF2-40B4-BE49-F238E27FC236}">
                <a16:creationId xmlns:a16="http://schemas.microsoft.com/office/drawing/2014/main" id="{A6A63EB0-DD38-0D11-A6F5-68120565574C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4318000" y="-395892"/>
            <a:ext cx="254000" cy="29751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prstDash val="solid"/>
          </a:ln>
        </p:spPr>
        <p:txBody>
          <a:bodyPr vert="horz" wrap="square" lIns="63500" tIns="63500" rIns="63500" bIns="63500" rtlCol="0" anchor="ctr">
            <a:spAutoFit/>
          </a:bodyPr>
          <a:lstStyle/>
          <a:p>
            <a:pPr algn="ctr"/>
            <a:endParaRPr lang="en-GB" sz="11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19" name="txtImg">
            <a:extLst>
              <a:ext uri="{FF2B5EF4-FFF2-40B4-BE49-F238E27FC236}">
                <a16:creationId xmlns:a16="http://schemas.microsoft.com/office/drawing/2014/main" id="{A8B5FF31-A9B2-6B35-AA59-8BD75BAAB937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5461000" y="-395892"/>
            <a:ext cx="254000" cy="29751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prstDash val="solid"/>
          </a:ln>
        </p:spPr>
        <p:txBody>
          <a:bodyPr vert="horz" wrap="square" lIns="63500" tIns="63500" rIns="63500" bIns="63500" rtlCol="0" anchor="ctr">
            <a:spAutoFit/>
          </a:bodyPr>
          <a:lstStyle/>
          <a:p>
            <a:pPr algn="ctr"/>
            <a:endParaRPr lang="en-GB" sz="11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0" name="txtLikert">
            <a:extLst>
              <a:ext uri="{FF2B5EF4-FFF2-40B4-BE49-F238E27FC236}">
                <a16:creationId xmlns:a16="http://schemas.microsoft.com/office/drawing/2014/main" id="{45B438E8-4482-473D-4333-9262A5A92CA5}"/>
              </a:ext>
            </a:extLst>
          </p:cNvPr>
          <p:cNvSpPr txBox="1"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7112000" y="-395892"/>
            <a:ext cx="254000" cy="29751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prstDash val="solid"/>
          </a:ln>
        </p:spPr>
        <p:txBody>
          <a:bodyPr vert="horz" wrap="square" lIns="63500" tIns="63500" rIns="63500" bIns="63500" rtlCol="0" anchor="ctr">
            <a:spAutoFit/>
          </a:bodyPr>
          <a:lstStyle/>
          <a:p>
            <a:pPr algn="ctr"/>
            <a:endParaRPr lang="en-GB" sz="11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2642E0A-7CBB-05D1-8B4D-C2E999CF72F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290" y="184666"/>
            <a:ext cx="18796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78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2966D-BCE2-77F4-0C05-819B90439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definition: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FC8F5-09D3-9B1E-FEB6-24AEE097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122" y="1837198"/>
            <a:ext cx="807004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A digital machine designed to undertake calculations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1D0564-9E01-E4AC-AC4D-7AD0DECC4A3D}"/>
              </a:ext>
            </a:extLst>
          </p:cNvPr>
          <p:cNvSpPr/>
          <p:nvPr/>
        </p:nvSpPr>
        <p:spPr>
          <a:xfrm>
            <a:off x="10058400" y="167148"/>
            <a:ext cx="1841310" cy="4424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FD866B-17B4-980B-A6E6-D299508B21D4}"/>
              </a:ext>
            </a:extLst>
          </p:cNvPr>
          <p:cNvSpPr/>
          <p:nvPr/>
        </p:nvSpPr>
        <p:spPr>
          <a:xfrm rot="20656309">
            <a:off x="6558116" y="4379417"/>
            <a:ext cx="2765542" cy="4424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 grown-up calculator?</a:t>
            </a:r>
          </a:p>
        </p:txBody>
      </p:sp>
    </p:spTree>
    <p:extLst>
      <p:ext uri="{BB962C8B-B14F-4D97-AF65-F5344CB8AC3E}">
        <p14:creationId xmlns:p14="http://schemas.microsoft.com/office/powerpoint/2010/main" val="36849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B3A64-F93E-021E-EF8D-BAEAA4F8C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you do with these calculations?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7AB5A-D051-A7F0-7C00-FFE95F733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Store numbers to undertake Mathematics and Physics</a:t>
            </a:r>
          </a:p>
          <a:p>
            <a:r>
              <a:rPr lang="en-GB" dirty="0"/>
              <a:t>Store text and images as digital information</a:t>
            </a:r>
          </a:p>
          <a:p>
            <a:r>
              <a:rPr lang="en-GB" dirty="0"/>
              <a:t>Manipulate text and images to create documents</a:t>
            </a:r>
          </a:p>
          <a:p>
            <a:r>
              <a:rPr lang="en-GB" dirty="0"/>
              <a:t>Draw images on screen and animate them</a:t>
            </a:r>
          </a:p>
          <a:p>
            <a:r>
              <a:rPr lang="en-GB" dirty="0"/>
              <a:t>Play games with those animated images</a:t>
            </a:r>
          </a:p>
          <a:p>
            <a:r>
              <a:rPr lang="en-GB" dirty="0"/>
              <a:t>Monitor environments and control systems based upon that information</a:t>
            </a:r>
          </a:p>
          <a:p>
            <a:r>
              <a:rPr lang="en-GB" dirty="0"/>
              <a:t>Build systems capable of inferring answers based upon other information (Artificial Intelligence)</a:t>
            </a:r>
          </a:p>
        </p:txBody>
      </p:sp>
    </p:spTree>
    <p:extLst>
      <p:ext uri="{BB962C8B-B14F-4D97-AF65-F5344CB8AC3E}">
        <p14:creationId xmlns:p14="http://schemas.microsoft.com/office/powerpoint/2010/main" val="13109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C2A02-E328-51D4-B03B-7FA54E2BB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538" y="1485570"/>
            <a:ext cx="9144000" cy="2387600"/>
          </a:xfrm>
        </p:spPr>
        <p:txBody>
          <a:bodyPr/>
          <a:lstStyle/>
          <a:p>
            <a:r>
              <a:rPr lang="en-GB" dirty="0"/>
              <a:t>A walk around the Motherboard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BCA5572B-DF49-DA2D-231F-DF69FED4BBB9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2036604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705ECE-6A64-E0A5-F07E-47F900B1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 around the Motherboard</a:t>
            </a:r>
            <a:endParaRPr lang="en-GB" dirty="0"/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4BA83E09-1214-4584-6BCF-0A8294E2FD39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84836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E378BF-09ED-725B-8CF8-70EEB9DC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7200" dirty="0"/>
              <a:t>“Never trust a programmer with a screwdriver”</a:t>
            </a:r>
          </a:p>
        </p:txBody>
      </p:sp>
    </p:spTree>
    <p:extLst>
      <p:ext uri="{BB962C8B-B14F-4D97-AF65-F5344CB8AC3E}">
        <p14:creationId xmlns:p14="http://schemas.microsoft.com/office/powerpoint/2010/main" val="2405029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479D3F-9615-3FD9-805E-143E871E43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Simon Rundell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19821B1-A917-7CB7-455F-F4EE592865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/>
              <a:t>I am your teacher for this course.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30+ years experience as a Software Developer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91356-97C5-2C0E-3E8B-39E977965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904">
            <a:off x="8244195" y="447169"/>
            <a:ext cx="3033936" cy="3777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cartoon monkey on a keyboard&#10;&#10;AI-generated content may be incorrect.">
            <a:extLst>
              <a:ext uri="{FF2B5EF4-FFF2-40B4-BE49-F238E27FC236}">
                <a16:creationId xmlns:a16="http://schemas.microsoft.com/office/drawing/2014/main" id="{0A60B368-A13E-CE92-9641-A567E9518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224">
            <a:off x="7018575" y="3418251"/>
            <a:ext cx="4596908" cy="2732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181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54A1-5ACA-3D22-0DF9-7620CCFFA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795338"/>
            <a:ext cx="9512490" cy="1834023"/>
          </a:xfrm>
        </p:spPr>
        <p:txBody>
          <a:bodyPr/>
          <a:lstStyle/>
          <a:p>
            <a:r>
              <a:rPr lang="en-GB" dirty="0"/>
              <a:t>Homework: label the Motherboard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EFB71-CBDB-9530-2AA5-E7A952B6B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3019488"/>
            <a:ext cx="9512490" cy="290128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See the assignment for this lesson.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Create a PowerPoint.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Insert the Motherboard graphic from the Teams </a:t>
            </a:r>
            <a:r>
              <a:rPr lang="en-GB" dirty="0" err="1"/>
              <a:t>Classbook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Label as many of the components as you can using the </a:t>
            </a:r>
            <a:r>
              <a:rPr lang="en-GB" i="1" dirty="0"/>
              <a:t>Callout Shape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Submit via the assignment page</a:t>
            </a:r>
          </a:p>
        </p:txBody>
      </p:sp>
      <p:pic>
        <p:nvPicPr>
          <p:cNvPr id="4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648CECBC-F92D-58F5-090B-97B3E68D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896" y="3914607"/>
            <a:ext cx="1724077" cy="172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15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5C181-8AB7-CE0F-4D7E-2FF2E561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08001-7985-AD05-B762-C089EB9B4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Before each lesson I will set a small bit of preparation</a:t>
            </a:r>
          </a:p>
          <a:p>
            <a:pPr lvl="1"/>
            <a:r>
              <a:rPr lang="en-GB" dirty="0"/>
              <a:t>A video to watch</a:t>
            </a:r>
          </a:p>
          <a:p>
            <a:pPr lvl="1"/>
            <a:r>
              <a:rPr lang="en-GB" dirty="0"/>
              <a:t>Something to read</a:t>
            </a:r>
          </a:p>
          <a:p>
            <a:pPr lvl="1"/>
            <a:r>
              <a:rPr lang="en-GB" dirty="0"/>
              <a:t>Something to look up and make some notes</a:t>
            </a:r>
          </a:p>
          <a:p>
            <a:r>
              <a:rPr lang="en-GB" dirty="0"/>
              <a:t>Most lessons will begin with a recall of things we have done in </a:t>
            </a:r>
            <a:r>
              <a:rPr lang="en-GB"/>
              <a:t>the recent and less recent past</a:t>
            </a:r>
            <a:endParaRPr lang="en-GB" dirty="0"/>
          </a:p>
          <a:p>
            <a:r>
              <a:rPr lang="en-GB" dirty="0"/>
              <a:t>At the end of each lesson I will set a small task</a:t>
            </a:r>
          </a:p>
          <a:p>
            <a:pPr lvl="1"/>
            <a:r>
              <a:rPr lang="en-GB" dirty="0"/>
              <a:t>A video to watch</a:t>
            </a:r>
          </a:p>
          <a:p>
            <a:pPr lvl="1"/>
            <a:r>
              <a:rPr lang="en-GB" dirty="0"/>
              <a:t>Something to look up and make some notes</a:t>
            </a:r>
          </a:p>
          <a:p>
            <a:pPr lvl="1"/>
            <a:r>
              <a:rPr lang="en-GB" dirty="0"/>
              <a:t>A task to undertake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3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66C7-4136-6B03-61C1-3EB6B849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B1283-B71A-4849-5A2B-FB5EAE49D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That you will do the preparation and be equipped for the lesson</a:t>
            </a:r>
          </a:p>
          <a:p>
            <a:r>
              <a:rPr lang="en-GB" dirty="0"/>
              <a:t>That you will do the set task in time for the next lesson</a:t>
            </a:r>
          </a:p>
          <a:p>
            <a:r>
              <a:rPr lang="en-GB" dirty="0"/>
              <a:t>During the lesson:</a:t>
            </a:r>
          </a:p>
          <a:p>
            <a:pPr lvl="1"/>
            <a:r>
              <a:rPr lang="en-GB" dirty="0"/>
              <a:t>Focus Zone – no phones unless I have specified you to use them</a:t>
            </a:r>
          </a:p>
          <a:p>
            <a:pPr lvl="1"/>
            <a:r>
              <a:rPr lang="en-GB" dirty="0"/>
              <a:t>Listen when I am teaching</a:t>
            </a:r>
          </a:p>
          <a:p>
            <a:pPr lvl="2"/>
            <a:r>
              <a:rPr lang="en-GB" dirty="0"/>
              <a:t>No headphones or earbuds when I am talking</a:t>
            </a:r>
          </a:p>
          <a:p>
            <a:pPr lvl="2"/>
            <a:r>
              <a:rPr lang="en-GB" dirty="0"/>
              <a:t>Engage with the content and the exercises</a:t>
            </a:r>
          </a:p>
          <a:p>
            <a:pPr lvl="1"/>
            <a:r>
              <a:rPr lang="en-GB" dirty="0"/>
              <a:t>Ask relevant questions</a:t>
            </a:r>
          </a:p>
        </p:txBody>
      </p:sp>
    </p:spTree>
    <p:extLst>
      <p:ext uri="{BB962C8B-B14F-4D97-AF65-F5344CB8AC3E}">
        <p14:creationId xmlns:p14="http://schemas.microsoft.com/office/powerpoint/2010/main" val="27555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897F-8B96-9AAA-E729-509083339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F1427-F613-5D5D-728B-ABFF1007C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When working independently:</a:t>
            </a:r>
          </a:p>
          <a:p>
            <a:pPr lvl="1"/>
            <a:r>
              <a:rPr lang="en-GB" sz="3200" dirty="0"/>
              <a:t>Don’t chat with your neighbours – silence is standard</a:t>
            </a:r>
          </a:p>
          <a:p>
            <a:pPr lvl="1"/>
            <a:r>
              <a:rPr lang="en-GB" sz="3200" dirty="0"/>
              <a:t>Headphones/earbuds is a privilege not a right</a:t>
            </a:r>
          </a:p>
          <a:p>
            <a:pPr lvl="1"/>
            <a:r>
              <a:rPr lang="en-GB" sz="3200" dirty="0"/>
              <a:t>Be prepared to stop, turn and listen when I countdown.</a:t>
            </a:r>
          </a:p>
          <a:p>
            <a:pPr lvl="1"/>
            <a:r>
              <a:rPr lang="en-GB" sz="3200" dirty="0"/>
              <a:t>Don’t be distracted by off-topic web browsing, email checking or other time-wasting</a:t>
            </a:r>
          </a:p>
        </p:txBody>
      </p:sp>
    </p:spTree>
    <p:extLst>
      <p:ext uri="{BB962C8B-B14F-4D97-AF65-F5344CB8AC3E}">
        <p14:creationId xmlns:p14="http://schemas.microsoft.com/office/powerpoint/2010/main" val="38764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0E236-E63E-8203-8E0F-274034616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 can expect from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7BF6-9A66-CD10-FD3B-FDC99A145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Lessons that are grounded in my experience</a:t>
            </a:r>
          </a:p>
          <a:p>
            <a:r>
              <a:rPr lang="en-GB" dirty="0"/>
              <a:t>Theory </a:t>
            </a:r>
            <a:r>
              <a:rPr lang="en-GB" i="1" dirty="0"/>
              <a:t>and</a:t>
            </a:r>
            <a:r>
              <a:rPr lang="en-GB" dirty="0"/>
              <a:t> practice</a:t>
            </a:r>
          </a:p>
          <a:p>
            <a:r>
              <a:rPr lang="en-GB" dirty="0"/>
              <a:t>Commitment to teaching and supporting you well</a:t>
            </a:r>
          </a:p>
          <a:p>
            <a:r>
              <a:rPr lang="en-GB" dirty="0"/>
              <a:t>Help as and when you need it – just ask!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47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B37FA-5688-BFD4-E9E3-6B87C6EAD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on any of that</a:t>
            </a:r>
          </a:p>
        </p:txBody>
      </p:sp>
      <p:pic>
        <p:nvPicPr>
          <p:cNvPr id="6" name="Picture 5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97008443-1FD9-D0BC-18F6-16FB43732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4820">
            <a:off x="6911133" y="1792762"/>
            <a:ext cx="4770533" cy="47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52F033-B9E9-CB59-65D9-B82D11779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6393">
            <a:off x="1010148" y="2250133"/>
            <a:ext cx="7508295" cy="3385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FE0368C-8624-3B77-856E-43C711B2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this course about?</a:t>
            </a:r>
          </a:p>
        </p:txBody>
      </p:sp>
    </p:spTree>
    <p:extLst>
      <p:ext uri="{BB962C8B-B14F-4D97-AF65-F5344CB8AC3E}">
        <p14:creationId xmlns:p14="http://schemas.microsoft.com/office/powerpoint/2010/main" val="30908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F6106B-660F-3BCA-39B0-AFD5055012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It is an </a:t>
            </a:r>
            <a:r>
              <a:rPr lang="en-GB" b="1" u="sng" dirty="0"/>
              <a:t>introduction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0C8E356-1F0A-4A7D-907D-26292F8461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first step towards Software Development.</a:t>
            </a:r>
          </a:p>
          <a:p>
            <a:endParaRPr lang="en-GB" dirty="0"/>
          </a:p>
          <a:p>
            <a:r>
              <a:rPr lang="en-GB" dirty="0"/>
              <a:t>A solid base for the Level 3 Qualifications in </a:t>
            </a:r>
            <a:r>
              <a:rPr lang="en-GB" b="1" dirty="0">
                <a:solidFill>
                  <a:srgbClr val="FF0000"/>
                </a:solidFill>
              </a:rPr>
              <a:t>Digital Software Development</a:t>
            </a:r>
            <a:r>
              <a:rPr lang="en-GB" dirty="0"/>
              <a:t> or </a:t>
            </a:r>
            <a:r>
              <a:rPr lang="en-GB" b="1" dirty="0">
                <a:solidFill>
                  <a:srgbClr val="FF0000"/>
                </a:solidFill>
              </a:rPr>
              <a:t>Digital Support and Security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72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636D60A3-4842-4883-A537-19739E357261}" vid="{698CAB39-079E-49F4-BCE3-4DC782BC8F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4B29F559-2F20-48B6-B4B5-7C27BBAF3ACB}" vid="{D87BEA56-09C4-45A3-B037-984C5EEC13C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65FBB679-C8E9-429F-B1AF-E08CE422D40D}" vid="{7710FD2E-D743-437C-A152-E4EC4BD606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45</TotalTime>
  <Words>803</Words>
  <Application>Microsoft Office PowerPoint</Application>
  <PresentationFormat>Widescreen</PresentationFormat>
  <Paragraphs>117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Angsana New</vt:lpstr>
      <vt:lpstr>Aptos</vt:lpstr>
      <vt:lpstr>Arial</vt:lpstr>
      <vt:lpstr>Built Titling Rg</vt:lpstr>
      <vt:lpstr>Century Gothic</vt:lpstr>
      <vt:lpstr>Trebuchet MS</vt:lpstr>
      <vt:lpstr>Office Theme</vt:lpstr>
      <vt:lpstr>Office Theme</vt:lpstr>
      <vt:lpstr>Office Theme</vt:lpstr>
      <vt:lpstr>Welcome</vt:lpstr>
      <vt:lpstr>Simon Rundell</vt:lpstr>
      <vt:lpstr>My lessons</vt:lpstr>
      <vt:lpstr>My expectations</vt:lpstr>
      <vt:lpstr>My expectations</vt:lpstr>
      <vt:lpstr>You can expect from me</vt:lpstr>
      <vt:lpstr>Questions on any of that</vt:lpstr>
      <vt:lpstr>What is this course about?</vt:lpstr>
      <vt:lpstr>It is an introduction</vt:lpstr>
      <vt:lpstr>This half term…</vt:lpstr>
      <vt:lpstr>This half term…</vt:lpstr>
      <vt:lpstr>This half term…</vt:lpstr>
      <vt:lpstr>Using the Teams Class Notebook</vt:lpstr>
      <vt:lpstr>PowerPoint Presentation</vt:lpstr>
      <vt:lpstr>My definition:</vt:lpstr>
      <vt:lpstr>What can you do with these calculations?</vt:lpstr>
      <vt:lpstr>A walk around the Motherboard</vt:lpstr>
      <vt:lpstr>A walk around the Motherboard</vt:lpstr>
      <vt:lpstr>“Never trust a programmer with a screwdriver”</vt:lpstr>
      <vt:lpstr>Homework: label the Motherboard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2025-09-05T06:04:11Z</dcterms:created>
  <dcterms:modified xsi:type="dcterms:W3CDTF">2025-09-07T17:07:52Z</dcterms:modified>
</cp:coreProperties>
</file>