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6"/>
  </p:notesMasterIdLst>
  <p:sldIdLst>
    <p:sldId id="265" r:id="rId3"/>
    <p:sldId id="263" r:id="rId4"/>
    <p:sldId id="284" r:id="rId5"/>
    <p:sldId id="267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9" r:id="rId17"/>
    <p:sldId id="277" r:id="rId18"/>
    <p:sldId id="278" r:id="rId19"/>
    <p:sldId id="280" r:id="rId20"/>
    <p:sldId id="281" r:id="rId21"/>
    <p:sldId id="282" r:id="rId22"/>
    <p:sldId id="264" r:id="rId23"/>
    <p:sldId id="283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5D3F38-2214-4A59-BEEC-5BE97F6F2442}" v="57" dt="2025-09-17T05:22:00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C6470C90-3281-4BA4-A1D5-9B53BD80FE30}"/>
    <pc:docChg chg="modSld">
      <pc:chgData name="Simon Rundell" userId="02f36d3d-9692-43c5-873c-1a596eba61c5" providerId="ADAL" clId="{C6470C90-3281-4BA4-A1D5-9B53BD80FE30}" dt="2025-09-17T08:00:15.160" v="5" actId="20577"/>
      <pc:docMkLst>
        <pc:docMk/>
      </pc:docMkLst>
      <pc:sldChg chg="modSp mod">
        <pc:chgData name="Simon Rundell" userId="02f36d3d-9692-43c5-873c-1a596eba61c5" providerId="ADAL" clId="{C6470C90-3281-4BA4-A1D5-9B53BD80FE30}" dt="2025-09-17T08:00:15.160" v="5" actId="20577"/>
        <pc:sldMkLst>
          <pc:docMk/>
          <pc:sldMk cId="101189084" sldId="264"/>
        </pc:sldMkLst>
        <pc:spChg chg="mod">
          <ac:chgData name="Simon Rundell" userId="02f36d3d-9692-43c5-873c-1a596eba61c5" providerId="ADAL" clId="{C6470C90-3281-4BA4-A1D5-9B53BD80FE30}" dt="2025-09-17T08:00:15.160" v="5" actId="20577"/>
          <ac:spMkLst>
            <pc:docMk/>
            <pc:sldMk cId="101189084" sldId="264"/>
            <ac:spMk id="3" creationId="{F9A4D340-5D3C-51A1-8DB2-5D504FF4DA32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custSel addSld modSld sldOrd">
      <pc:chgData name="Simon Rundell" userId="02f36d3d-9692-43c5-873c-1a596eba61c5" providerId="ADAL" clId="{9115DE13-68C4-4D84-8CAF-2D5471E75CFD}" dt="2025-09-17T05:22:00.256" v="1761"/>
      <pc:docMkLst>
        <pc:docMk/>
      </pc:docMkLst>
      <pc:sldChg chg="addSp modSp mod">
        <pc:chgData name="Simon Rundell" userId="02f36d3d-9692-43c5-873c-1a596eba61c5" providerId="ADAL" clId="{9115DE13-68C4-4D84-8CAF-2D5471E75CFD}" dt="2025-09-14T16:18:46.696" v="1659" actId="1076"/>
        <pc:sldMkLst>
          <pc:docMk/>
          <pc:sldMk cId="101189084" sldId="264"/>
        </pc:sldMkLst>
        <pc:spChg chg="mod">
          <ac:chgData name="Simon Rundell" userId="02f36d3d-9692-43c5-873c-1a596eba61c5" providerId="ADAL" clId="{9115DE13-68C4-4D84-8CAF-2D5471E75CFD}" dt="2025-09-14T16:13:03.720" v="1232" actId="20577"/>
          <ac:spMkLst>
            <pc:docMk/>
            <pc:sldMk cId="101189084" sldId="264"/>
            <ac:spMk id="2" creationId="{393F1344-DB1E-436B-AED6-379145605FCD}"/>
          </ac:spMkLst>
        </pc:spChg>
        <pc:spChg chg="mod">
          <ac:chgData name="Simon Rundell" userId="02f36d3d-9692-43c5-873c-1a596eba61c5" providerId="ADAL" clId="{9115DE13-68C4-4D84-8CAF-2D5471E75CFD}" dt="2025-09-14T16:18:46.696" v="1659" actId="1076"/>
          <ac:spMkLst>
            <pc:docMk/>
            <pc:sldMk cId="101189084" sldId="264"/>
            <ac:spMk id="3" creationId="{F9A4D340-5D3C-51A1-8DB2-5D504FF4DA32}"/>
          </ac:spMkLst>
        </pc:spChg>
        <pc:spChg chg="add mod">
          <ac:chgData name="Simon Rundell" userId="02f36d3d-9692-43c5-873c-1a596eba61c5" providerId="ADAL" clId="{9115DE13-68C4-4D84-8CAF-2D5471E75CFD}" dt="2025-09-14T16:13:17.053" v="1234" actId="1076"/>
          <ac:spMkLst>
            <pc:docMk/>
            <pc:sldMk cId="101189084" sldId="264"/>
            <ac:spMk id="4" creationId="{C5D4599A-97C8-A598-C639-23B7029682F7}"/>
          </ac:spMkLst>
        </pc:spChg>
        <pc:spChg chg="add mod">
          <ac:chgData name="Simon Rundell" userId="02f36d3d-9692-43c5-873c-1a596eba61c5" providerId="ADAL" clId="{9115DE13-68C4-4D84-8CAF-2D5471E75CFD}" dt="2025-09-14T16:13:47.458" v="1239" actId="20577"/>
          <ac:spMkLst>
            <pc:docMk/>
            <pc:sldMk cId="101189084" sldId="264"/>
            <ac:spMk id="5" creationId="{A69D7E4A-3C79-1843-213B-D079F0C826E9}"/>
          </ac:spMkLst>
        </pc:spChg>
      </pc:sldChg>
      <pc:sldChg chg="addSp modSp mod">
        <pc:chgData name="Simon Rundell" userId="02f36d3d-9692-43c5-873c-1a596eba61c5" providerId="ADAL" clId="{9115DE13-68C4-4D84-8CAF-2D5471E75CFD}" dt="2025-09-17T05:19:41.652" v="1751" actId="1076"/>
        <pc:sldMkLst>
          <pc:docMk/>
          <pc:sldMk cId="1026126841" sldId="266"/>
        </pc:sldMkLst>
        <pc:spChg chg="mod">
          <ac:chgData name="Simon Rundell" userId="02f36d3d-9692-43c5-873c-1a596eba61c5" providerId="ADAL" clId="{9115DE13-68C4-4D84-8CAF-2D5471E75CFD}" dt="2025-09-17T05:19:41.652" v="1751" actId="1076"/>
          <ac:spMkLst>
            <pc:docMk/>
            <pc:sldMk cId="1026126841" sldId="266"/>
            <ac:spMk id="2" creationId="{48365B9E-0434-5870-D2EF-2DE1AD5B10D1}"/>
          </ac:spMkLst>
        </pc:spChg>
        <pc:spChg chg="add">
          <ac:chgData name="Simon Rundell" userId="02f36d3d-9692-43c5-873c-1a596eba61c5" providerId="ADAL" clId="{9115DE13-68C4-4D84-8CAF-2D5471E75CFD}" dt="2025-09-17T05:18:32.166" v="1745"/>
          <ac:spMkLst>
            <pc:docMk/>
            <pc:sldMk cId="1026126841" sldId="266"/>
            <ac:spMk id="3" creationId="{E290BF8E-896D-8589-B25A-DBF1759EB848}"/>
          </ac:spMkLst>
        </pc:spChg>
        <pc:picChg chg="add mod">
          <ac:chgData name="Simon Rundell" userId="02f36d3d-9692-43c5-873c-1a596eba61c5" providerId="ADAL" clId="{9115DE13-68C4-4D84-8CAF-2D5471E75CFD}" dt="2025-09-17T05:19:36.258" v="1750" actId="14100"/>
          <ac:picMkLst>
            <pc:docMk/>
            <pc:sldMk cId="1026126841" sldId="266"/>
            <ac:picMk id="5" creationId="{97074F5D-A66B-5827-36A9-19EA7F7C83B7}"/>
          </ac:picMkLst>
        </pc:picChg>
      </pc:sldChg>
      <pc:sldChg chg="ord">
        <pc:chgData name="Simon Rundell" userId="02f36d3d-9692-43c5-873c-1a596eba61c5" providerId="ADAL" clId="{9115DE13-68C4-4D84-8CAF-2D5471E75CFD}" dt="2025-09-14T15:50:11.987" v="671"/>
        <pc:sldMkLst>
          <pc:docMk/>
          <pc:sldMk cId="1791566874" sldId="267"/>
        </pc:sldMkLst>
      </pc:sldChg>
      <pc:sldChg chg="addSp delSp modSp modAnim">
        <pc:chgData name="Simon Rundell" userId="02f36d3d-9692-43c5-873c-1a596eba61c5" providerId="ADAL" clId="{9115DE13-68C4-4D84-8CAF-2D5471E75CFD}" dt="2025-09-17T05:22:00.256" v="1761"/>
        <pc:sldMkLst>
          <pc:docMk/>
          <pc:sldMk cId="2724217731" sldId="269"/>
        </pc:sldMkLst>
        <pc:picChg chg="add del mod">
          <ac:chgData name="Simon Rundell" userId="02f36d3d-9692-43c5-873c-1a596eba61c5" providerId="ADAL" clId="{9115DE13-68C4-4D84-8CAF-2D5471E75CFD}" dt="2025-09-17T05:21:18.057" v="1754" actId="21"/>
          <ac:picMkLst>
            <pc:docMk/>
            <pc:sldMk cId="2724217731" sldId="269"/>
            <ac:picMk id="3" creationId="{B3702C94-7735-72AC-49A5-54C3637CFDAE}"/>
          </ac:picMkLst>
        </pc:picChg>
        <pc:picChg chg="add mod">
          <ac:chgData name="Simon Rundell" userId="02f36d3d-9692-43c5-873c-1a596eba61c5" providerId="ADAL" clId="{9115DE13-68C4-4D84-8CAF-2D5471E75CFD}" dt="2025-09-17T05:21:51.333" v="1759"/>
          <ac:picMkLst>
            <pc:docMk/>
            <pc:sldMk cId="2724217731" sldId="269"/>
            <ac:picMk id="4" creationId="{8FD81352-3858-6DCD-2214-919B5198C292}"/>
          </ac:picMkLst>
        </pc:picChg>
      </pc:sldChg>
      <pc:sldChg chg="addSp modSp modAnim">
        <pc:chgData name="Simon Rundell" userId="02f36d3d-9692-43c5-873c-1a596eba61c5" providerId="ADAL" clId="{9115DE13-68C4-4D84-8CAF-2D5471E75CFD}" dt="2025-09-17T05:21:39.253" v="1758"/>
        <pc:sldMkLst>
          <pc:docMk/>
          <pc:sldMk cId="2045734148" sldId="270"/>
        </pc:sldMkLst>
        <pc:picChg chg="add mod">
          <ac:chgData name="Simon Rundell" userId="02f36d3d-9692-43c5-873c-1a596eba61c5" providerId="ADAL" clId="{9115DE13-68C4-4D84-8CAF-2D5471E75CFD}" dt="2025-09-17T05:21:24.248" v="1756" actId="1076"/>
          <ac:picMkLst>
            <pc:docMk/>
            <pc:sldMk cId="2045734148" sldId="270"/>
            <ac:picMk id="3" creationId="{B3702C94-7735-72AC-49A5-54C3637CFDAE}"/>
          </ac:picMkLst>
        </pc:picChg>
      </pc:sldChg>
      <pc:sldChg chg="addSp modSp new mod modClrScheme modAnim chgLayout modNotesTx">
        <pc:chgData name="Simon Rundell" userId="02f36d3d-9692-43c5-873c-1a596eba61c5" providerId="ADAL" clId="{9115DE13-68C4-4D84-8CAF-2D5471E75CFD}" dt="2025-09-14T15:46:22.017" v="391" actId="20577"/>
        <pc:sldMkLst>
          <pc:docMk/>
          <pc:sldMk cId="941349854" sldId="276"/>
        </pc:sldMkLst>
        <pc:spChg chg="mod ord">
          <ac:chgData name="Simon Rundell" userId="02f36d3d-9692-43c5-873c-1a596eba61c5" providerId="ADAL" clId="{9115DE13-68C4-4D84-8CAF-2D5471E75CFD}" dt="2025-09-14T15:33:48.996" v="18" actId="700"/>
          <ac:spMkLst>
            <pc:docMk/>
            <pc:sldMk cId="941349854" sldId="276"/>
            <ac:spMk id="2" creationId="{8DD97D5B-A6D6-0A40-4215-93B7AD6F9BC7}"/>
          </ac:spMkLst>
        </pc:spChg>
        <pc:spChg chg="add mod ord">
          <ac:chgData name="Simon Rundell" userId="02f36d3d-9692-43c5-873c-1a596eba61c5" providerId="ADAL" clId="{9115DE13-68C4-4D84-8CAF-2D5471E75CFD}" dt="2025-09-14T15:36:58.039" v="212" actId="27636"/>
          <ac:spMkLst>
            <pc:docMk/>
            <pc:sldMk cId="941349854" sldId="276"/>
            <ac:spMk id="3" creationId="{3A076AE3-CEA4-A9E4-CA16-00CAE232E168}"/>
          </ac:spMkLst>
        </pc:spChg>
        <pc:spChg chg="add mod">
          <ac:chgData name="Simon Rundell" userId="02f36d3d-9692-43c5-873c-1a596eba61c5" providerId="ADAL" clId="{9115DE13-68C4-4D84-8CAF-2D5471E75CFD}" dt="2025-09-14T15:37:38.087" v="219" actId="20577"/>
          <ac:spMkLst>
            <pc:docMk/>
            <pc:sldMk cId="941349854" sldId="276"/>
            <ac:spMk id="6" creationId="{223C7BBF-5D88-2221-4977-3C29A6E8BB4A}"/>
          </ac:spMkLst>
        </pc:spChg>
        <pc:picChg chg="add mod">
          <ac:chgData name="Simon Rundell" userId="02f36d3d-9692-43c5-873c-1a596eba61c5" providerId="ADAL" clId="{9115DE13-68C4-4D84-8CAF-2D5471E75CFD}" dt="2025-09-14T15:36:35.426" v="204" actId="1076"/>
          <ac:picMkLst>
            <pc:docMk/>
            <pc:sldMk cId="941349854" sldId="276"/>
            <ac:picMk id="5" creationId="{D8423432-9B55-9C98-3F03-408FA82FC055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14T15:49:13.670" v="632"/>
        <pc:sldMkLst>
          <pc:docMk/>
          <pc:sldMk cId="2014816640" sldId="277"/>
        </pc:sldMkLst>
        <pc:spChg chg="mod">
          <ac:chgData name="Simon Rundell" userId="02f36d3d-9692-43c5-873c-1a596eba61c5" providerId="ADAL" clId="{9115DE13-68C4-4D84-8CAF-2D5471E75CFD}" dt="2025-09-14T15:46:51.648" v="421" actId="20577"/>
          <ac:spMkLst>
            <pc:docMk/>
            <pc:sldMk cId="2014816640" sldId="277"/>
            <ac:spMk id="2" creationId="{60A136F1-F294-D60F-93A1-E546BCF74EEA}"/>
          </ac:spMkLst>
        </pc:spChg>
        <pc:spChg chg="mod">
          <ac:chgData name="Simon Rundell" userId="02f36d3d-9692-43c5-873c-1a596eba61c5" providerId="ADAL" clId="{9115DE13-68C4-4D84-8CAF-2D5471E75CFD}" dt="2025-09-14T15:48:11.750" v="621" actId="20577"/>
          <ac:spMkLst>
            <pc:docMk/>
            <pc:sldMk cId="2014816640" sldId="277"/>
            <ac:spMk id="3" creationId="{713423DA-3A50-A33E-3945-8C1F8D88B311}"/>
          </ac:spMkLst>
        </pc:spChg>
        <pc:spChg chg="add mod">
          <ac:chgData name="Simon Rundell" userId="02f36d3d-9692-43c5-873c-1a596eba61c5" providerId="ADAL" clId="{9115DE13-68C4-4D84-8CAF-2D5471E75CFD}" dt="2025-09-14T15:48:33.368" v="627" actId="1076"/>
          <ac:spMkLst>
            <pc:docMk/>
            <pc:sldMk cId="2014816640" sldId="277"/>
            <ac:spMk id="4" creationId="{E627F391-722F-D7E1-79E5-71E71CF73B37}"/>
          </ac:spMkLst>
        </pc:spChg>
      </pc:sldChg>
      <pc:sldChg chg="modSp new mod modAnim">
        <pc:chgData name="Simon Rundell" userId="02f36d3d-9692-43c5-873c-1a596eba61c5" providerId="ADAL" clId="{9115DE13-68C4-4D84-8CAF-2D5471E75CFD}" dt="2025-09-14T15:56:26.449" v="1100"/>
        <pc:sldMkLst>
          <pc:docMk/>
          <pc:sldMk cId="3937699057" sldId="278"/>
        </pc:sldMkLst>
        <pc:spChg chg="mod">
          <ac:chgData name="Simon Rundell" userId="02f36d3d-9692-43c5-873c-1a596eba61c5" providerId="ADAL" clId="{9115DE13-68C4-4D84-8CAF-2D5471E75CFD}" dt="2025-09-14T15:49:40.636" v="669" actId="20577"/>
          <ac:spMkLst>
            <pc:docMk/>
            <pc:sldMk cId="3937699057" sldId="278"/>
            <ac:spMk id="2" creationId="{7ADE86A8-782A-B34F-8A52-53E2C4B85D14}"/>
          </ac:spMkLst>
        </pc:spChg>
        <pc:spChg chg="mod">
          <ac:chgData name="Simon Rundell" userId="02f36d3d-9692-43c5-873c-1a596eba61c5" providerId="ADAL" clId="{9115DE13-68C4-4D84-8CAF-2D5471E75CFD}" dt="2025-09-14T15:56:03.880" v="1096" actId="404"/>
          <ac:spMkLst>
            <pc:docMk/>
            <pc:sldMk cId="3937699057" sldId="278"/>
            <ac:spMk id="3" creationId="{54B777ED-B3CB-3257-756B-661A07121BB8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4T15:53:55.613" v="1056" actId="1076"/>
        <pc:sldMkLst>
          <pc:docMk/>
          <pc:sldMk cId="2566179928" sldId="279"/>
        </pc:sldMkLst>
        <pc:spChg chg="mod">
          <ac:chgData name="Simon Rundell" userId="02f36d3d-9692-43c5-873c-1a596eba61c5" providerId="ADAL" clId="{9115DE13-68C4-4D84-8CAF-2D5471E75CFD}" dt="2025-09-14T15:50:59.908" v="679" actId="20577"/>
          <ac:spMkLst>
            <pc:docMk/>
            <pc:sldMk cId="2566179928" sldId="279"/>
            <ac:spMk id="2" creationId="{6FCB123C-FD15-F19D-012A-AF989D73417A}"/>
          </ac:spMkLst>
        </pc:spChg>
        <pc:spChg chg="mod">
          <ac:chgData name="Simon Rundell" userId="02f36d3d-9692-43c5-873c-1a596eba61c5" providerId="ADAL" clId="{9115DE13-68C4-4D84-8CAF-2D5471E75CFD}" dt="2025-09-14T15:53:35.022" v="1048" actId="27636"/>
          <ac:spMkLst>
            <pc:docMk/>
            <pc:sldMk cId="2566179928" sldId="279"/>
            <ac:spMk id="3" creationId="{5FD546C6-A014-1B44-2CBB-4374BEE2E248}"/>
          </ac:spMkLst>
        </pc:spChg>
        <pc:spChg chg="add mod">
          <ac:chgData name="Simon Rundell" userId="02f36d3d-9692-43c5-873c-1a596eba61c5" providerId="ADAL" clId="{9115DE13-68C4-4D84-8CAF-2D5471E75CFD}" dt="2025-09-14T15:53:55.613" v="1056" actId="1076"/>
          <ac:spMkLst>
            <pc:docMk/>
            <pc:sldMk cId="2566179928" sldId="279"/>
            <ac:spMk id="6" creationId="{B63A63E5-DCBC-8AED-6501-2D7B301992FF}"/>
          </ac:spMkLst>
        </pc:spChg>
        <pc:picChg chg="add mod">
          <ac:chgData name="Simon Rundell" userId="02f36d3d-9692-43c5-873c-1a596eba61c5" providerId="ADAL" clId="{9115DE13-68C4-4D84-8CAF-2D5471E75CFD}" dt="2025-09-14T15:53:38.990" v="1049" actId="1076"/>
          <ac:picMkLst>
            <pc:docMk/>
            <pc:sldMk cId="2566179928" sldId="279"/>
            <ac:picMk id="5" creationId="{DFE58857-B28C-EC0C-55C4-DE881B338C63}"/>
          </ac:picMkLst>
        </pc:picChg>
      </pc:sldChg>
      <pc:sldChg chg="modSp new mod">
        <pc:chgData name="Simon Rundell" userId="02f36d3d-9692-43c5-873c-1a596eba61c5" providerId="ADAL" clId="{9115DE13-68C4-4D84-8CAF-2D5471E75CFD}" dt="2025-09-14T15:57:08.198" v="1119" actId="403"/>
        <pc:sldMkLst>
          <pc:docMk/>
          <pc:sldMk cId="4030809250" sldId="280"/>
        </pc:sldMkLst>
        <pc:spChg chg="mod">
          <ac:chgData name="Simon Rundell" userId="02f36d3d-9692-43c5-873c-1a596eba61c5" providerId="ADAL" clId="{9115DE13-68C4-4D84-8CAF-2D5471E75CFD}" dt="2025-09-14T15:56:47.122" v="1114" actId="20577"/>
          <ac:spMkLst>
            <pc:docMk/>
            <pc:sldMk cId="4030809250" sldId="280"/>
            <ac:spMk id="2" creationId="{0F93F6E4-8EEC-E418-AB79-ABCA276192BA}"/>
          </ac:spMkLst>
        </pc:spChg>
        <pc:spChg chg="mod">
          <ac:chgData name="Simon Rundell" userId="02f36d3d-9692-43c5-873c-1a596eba61c5" providerId="ADAL" clId="{9115DE13-68C4-4D84-8CAF-2D5471E75CFD}" dt="2025-09-14T15:57:08.198" v="1119" actId="403"/>
          <ac:spMkLst>
            <pc:docMk/>
            <pc:sldMk cId="4030809250" sldId="280"/>
            <ac:spMk id="3" creationId="{1A904A51-D03F-4FD9-D08F-000EE9CD1C21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4T15:58:21.055" v="1148" actId="20577"/>
        <pc:sldMkLst>
          <pc:docMk/>
          <pc:sldMk cId="3751536263" sldId="281"/>
        </pc:sldMkLst>
        <pc:spChg chg="mod">
          <ac:chgData name="Simon Rundell" userId="02f36d3d-9692-43c5-873c-1a596eba61c5" providerId="ADAL" clId="{9115DE13-68C4-4D84-8CAF-2D5471E75CFD}" dt="2025-09-14T15:57:17.947" v="1133" actId="20577"/>
          <ac:spMkLst>
            <pc:docMk/>
            <pc:sldMk cId="3751536263" sldId="281"/>
            <ac:spMk id="2" creationId="{A9B1A9FA-DA93-F1B6-69D2-C92212628BAD}"/>
          </ac:spMkLst>
        </pc:spChg>
        <pc:spChg chg="mod">
          <ac:chgData name="Simon Rundell" userId="02f36d3d-9692-43c5-873c-1a596eba61c5" providerId="ADAL" clId="{9115DE13-68C4-4D84-8CAF-2D5471E75CFD}" dt="2025-09-14T15:58:21.055" v="1148" actId="20577"/>
          <ac:spMkLst>
            <pc:docMk/>
            <pc:sldMk cId="3751536263" sldId="281"/>
            <ac:spMk id="3" creationId="{1E8688E1-3635-7FDD-2C1C-C56A3F94BE6A}"/>
          </ac:spMkLst>
        </pc:spChg>
        <pc:picChg chg="add mod">
          <ac:chgData name="Simon Rundell" userId="02f36d3d-9692-43c5-873c-1a596eba61c5" providerId="ADAL" clId="{9115DE13-68C4-4D84-8CAF-2D5471E75CFD}" dt="2025-09-14T15:58:18.609" v="1146" actId="1076"/>
          <ac:picMkLst>
            <pc:docMk/>
            <pc:sldMk cId="3751536263" sldId="281"/>
            <ac:picMk id="4" creationId="{95C94D85-3FE8-79B2-4BE7-031B13DA8C97}"/>
          </ac:picMkLst>
        </pc:picChg>
      </pc:sldChg>
      <pc:sldChg chg="addSp delSp modSp new mod">
        <pc:chgData name="Simon Rundell" userId="02f36d3d-9692-43c5-873c-1a596eba61c5" providerId="ADAL" clId="{9115DE13-68C4-4D84-8CAF-2D5471E75CFD}" dt="2025-09-14T16:11:48.102" v="1195" actId="1076"/>
        <pc:sldMkLst>
          <pc:docMk/>
          <pc:sldMk cId="2425330008" sldId="282"/>
        </pc:sldMkLst>
        <pc:spChg chg="mod">
          <ac:chgData name="Simon Rundell" userId="02f36d3d-9692-43c5-873c-1a596eba61c5" providerId="ADAL" clId="{9115DE13-68C4-4D84-8CAF-2D5471E75CFD}" dt="2025-09-14T16:11:20.342" v="1187" actId="404"/>
          <ac:spMkLst>
            <pc:docMk/>
            <pc:sldMk cId="2425330008" sldId="282"/>
            <ac:spMk id="2" creationId="{E52D4023-A005-0CA8-DD20-C8BC30573061}"/>
          </ac:spMkLst>
        </pc:spChg>
        <pc:picChg chg="add mod">
          <ac:chgData name="Simon Rundell" userId="02f36d3d-9692-43c5-873c-1a596eba61c5" providerId="ADAL" clId="{9115DE13-68C4-4D84-8CAF-2D5471E75CFD}" dt="2025-09-14T16:11:48.102" v="1195" actId="1076"/>
          <ac:picMkLst>
            <pc:docMk/>
            <pc:sldMk cId="2425330008" sldId="282"/>
            <ac:picMk id="5" creationId="{B0AAE213-1BB0-5DA5-0353-A113E77E6E8A}"/>
          </ac:picMkLst>
        </pc:picChg>
      </pc:sldChg>
      <pc:sldChg chg="addSp modSp new mod">
        <pc:chgData name="Simon Rundell" userId="02f36d3d-9692-43c5-873c-1a596eba61c5" providerId="ADAL" clId="{9115DE13-68C4-4D84-8CAF-2D5471E75CFD}" dt="2025-09-14T16:20:10.840" v="1733" actId="20577"/>
        <pc:sldMkLst>
          <pc:docMk/>
          <pc:sldMk cId="2727111999" sldId="283"/>
        </pc:sldMkLst>
        <pc:spChg chg="mod">
          <ac:chgData name="Simon Rundell" userId="02f36d3d-9692-43c5-873c-1a596eba61c5" providerId="ADAL" clId="{9115DE13-68C4-4D84-8CAF-2D5471E75CFD}" dt="2025-09-14T16:19:03.011" v="1668" actId="20577"/>
          <ac:spMkLst>
            <pc:docMk/>
            <pc:sldMk cId="2727111999" sldId="283"/>
            <ac:spMk id="2" creationId="{FFEECA38-D434-1EC5-889C-D57C4725E609}"/>
          </ac:spMkLst>
        </pc:spChg>
        <pc:spChg chg="mod">
          <ac:chgData name="Simon Rundell" userId="02f36d3d-9692-43c5-873c-1a596eba61c5" providerId="ADAL" clId="{9115DE13-68C4-4D84-8CAF-2D5471E75CFD}" dt="2025-09-14T16:19:38.717" v="1717" actId="20577"/>
          <ac:spMkLst>
            <pc:docMk/>
            <pc:sldMk cId="2727111999" sldId="283"/>
            <ac:spMk id="3" creationId="{70D040B1-7183-9CB4-10BF-D8AF560DC6D2}"/>
          </ac:spMkLst>
        </pc:spChg>
        <pc:spChg chg="add mod">
          <ac:chgData name="Simon Rundell" userId="02f36d3d-9692-43c5-873c-1a596eba61c5" providerId="ADAL" clId="{9115DE13-68C4-4D84-8CAF-2D5471E75CFD}" dt="2025-09-14T16:19:21.240" v="1675" actId="1076"/>
          <ac:spMkLst>
            <pc:docMk/>
            <pc:sldMk cId="2727111999" sldId="283"/>
            <ac:spMk id="4" creationId="{3104DE44-353E-7475-D73A-878D03C3032B}"/>
          </ac:spMkLst>
        </pc:spChg>
        <pc:spChg chg="add mod">
          <ac:chgData name="Simon Rundell" userId="02f36d3d-9692-43c5-873c-1a596eba61c5" providerId="ADAL" clId="{9115DE13-68C4-4D84-8CAF-2D5471E75CFD}" dt="2025-09-14T16:20:10.840" v="1733" actId="20577"/>
          <ac:spMkLst>
            <pc:docMk/>
            <pc:sldMk cId="2727111999" sldId="283"/>
            <ac:spMk id="5" creationId="{D7853135-CD41-E63A-9E29-1647779FF064}"/>
          </ac:spMkLst>
        </pc:spChg>
      </pc:sldChg>
      <pc:sldChg chg="addSp modSp add mod ord">
        <pc:chgData name="Simon Rundell" userId="02f36d3d-9692-43c5-873c-1a596eba61c5" providerId="ADAL" clId="{9115DE13-68C4-4D84-8CAF-2D5471E75CFD}" dt="2025-09-17T05:17:37.102" v="1744" actId="207"/>
        <pc:sldMkLst>
          <pc:docMk/>
          <pc:sldMk cId="3867113804" sldId="284"/>
        </pc:sldMkLst>
        <pc:spChg chg="mod">
          <ac:chgData name="Simon Rundell" userId="02f36d3d-9692-43c5-873c-1a596eba61c5" providerId="ADAL" clId="{9115DE13-68C4-4D84-8CAF-2D5471E75CFD}" dt="2025-09-17T05:17:37.102" v="1744" actId="207"/>
          <ac:spMkLst>
            <pc:docMk/>
            <pc:sldMk cId="3867113804" sldId="284"/>
            <ac:spMk id="6" creationId="{92C1BEB5-09C5-8D7D-2852-0A64E70EC470}"/>
          </ac:spMkLst>
        </pc:spChg>
        <pc:picChg chg="add mod">
          <ac:chgData name="Simon Rundell" userId="02f36d3d-9692-43c5-873c-1a596eba61c5" providerId="ADAL" clId="{9115DE13-68C4-4D84-8CAF-2D5471E75CFD}" dt="2025-09-17T05:16:35.741" v="1740"/>
          <ac:picMkLst>
            <pc:docMk/>
            <pc:sldMk cId="3867113804" sldId="284"/>
            <ac:picMk id="1026" creationId="{19A65741-867C-8718-B94B-166D2A6D25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Tabs – enables multiple pages in one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Drawers – pop in from one 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Cascader</a:t>
            </a:r>
            <a:r>
              <a:rPr lang="en-GB" dirty="0"/>
              <a:t> – hierarchical selections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…and any others that catch my eye!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45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t.design/components/overvie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simonrundell@exe-coll.ac.uk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uLy3eFm4qg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rundell@exe-coll.ac.uk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17" Type="http://schemas.openxmlformats.org/officeDocument/2006/relationships/image" Target="../media/image30.png"/><Relationship Id="rId2" Type="http://schemas.openxmlformats.org/officeDocument/2006/relationships/image" Target="../media/image15.gi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m3.material.io/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279B5B-5613-7DE9-5C67-C1C763156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Design considerations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04AE0DE-4106-73F1-3601-3CF746C0595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31223" y="3290480"/>
            <a:ext cx="89821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UI/UX principles (HIG and Material Design deeper dive)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Navigation, consistency, accessibility, performance trade-offs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Wireframing / storyboarding</a:t>
            </a:r>
          </a:p>
        </p:txBody>
      </p:sp>
    </p:spTree>
    <p:extLst>
      <p:ext uri="{BB962C8B-B14F-4D97-AF65-F5344CB8AC3E}">
        <p14:creationId xmlns:p14="http://schemas.microsoft.com/office/powerpoint/2010/main" val="209312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8AD0-B643-5333-8460-53CAD3119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4DC-F10F-8D85-E88F-6987F7CB7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4012696" cy="4351338"/>
          </a:xfrm>
        </p:spPr>
        <p:txBody>
          <a:bodyPr/>
          <a:lstStyle/>
          <a:p>
            <a:r>
              <a:rPr lang="en-US" dirty="0"/>
              <a:t>A banking app that lets you transfer money in three steps instead of ten, with clear confirmation messages.</a:t>
            </a:r>
            <a:endParaRPr lang="en-GB" dirty="0"/>
          </a:p>
        </p:txBody>
      </p:sp>
      <p:pic>
        <p:nvPicPr>
          <p:cNvPr id="4098" name="Picture 2" descr="Banking App UI wireframe example - MockFlow">
            <a:extLst>
              <a:ext uri="{FF2B5EF4-FFF2-40B4-BE49-F238E27FC236}">
                <a16:creationId xmlns:a16="http://schemas.microsoft.com/office/drawing/2014/main" id="{C50EF68E-B4FC-32E1-4838-64967A64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87" y="1822450"/>
            <a:ext cx="5439515" cy="366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04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F7A4-56D8-1F88-25DA-9ABF757C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analogy: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D587-C9DF-2030-89F9-517637B41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UI</a:t>
            </a:r>
            <a:r>
              <a:rPr lang="en-US" sz="4000" dirty="0"/>
              <a:t> = The car’s dashboard. What the buttons, wheel, and controls look like.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UX</a:t>
            </a:r>
            <a:r>
              <a:rPr lang="en-US" sz="4000" dirty="0"/>
              <a:t> = The driving experience. How smooth, safe, and enjoyable the car is to drive.</a:t>
            </a:r>
            <a:endParaRPr lang="en-GB" sz="4000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D31AB22C-3081-E6D0-4F61-D5F2B7519889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82692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05C8-3DB3-C979-B0E7-4CA89BE7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UI/UX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8DB55-660B-1085-765D-F0563D5D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37314"/>
            <a:ext cx="4997465" cy="435133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 great UI with poor UX</a:t>
            </a:r>
            <a:r>
              <a:rPr lang="en-US" dirty="0"/>
              <a:t> → A gorgeous app that frustrates users (pretty, but confusing to use).</a:t>
            </a:r>
          </a:p>
          <a:p>
            <a:r>
              <a:rPr lang="en-US" b="1" dirty="0">
                <a:solidFill>
                  <a:srgbClr val="FF0000"/>
                </a:solidFill>
              </a:rPr>
              <a:t>A great UX with poor UI</a:t>
            </a:r>
            <a:r>
              <a:rPr lang="en-US" dirty="0"/>
              <a:t> → An effective app that works but looks outdated or unattractive.</a:t>
            </a:r>
          </a:p>
          <a:p>
            <a:r>
              <a:rPr lang="en-US" dirty="0"/>
              <a:t>The best apps combine strong UI + strong UX.</a:t>
            </a:r>
            <a:endParaRPr lang="en-GB" dirty="0"/>
          </a:p>
        </p:txBody>
      </p:sp>
      <p:pic>
        <p:nvPicPr>
          <p:cNvPr id="5" name="Picture 2" descr="Banking App UI wireframe example - MockFlow">
            <a:extLst>
              <a:ext uri="{FF2B5EF4-FFF2-40B4-BE49-F238E27FC236}">
                <a16:creationId xmlns:a16="http://schemas.microsoft.com/office/drawing/2014/main" id="{DC80624F-7B01-E806-717E-AA7A1763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635">
            <a:off x="6189996" y="2079249"/>
            <a:ext cx="5439515" cy="3662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93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F82FB2-39DE-D964-17DB-2DE1B393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5081553" cy="1325563"/>
          </a:xfrm>
        </p:spPr>
        <p:txBody>
          <a:bodyPr/>
          <a:lstStyle/>
          <a:p>
            <a:r>
              <a:rPr lang="en-GB" dirty="0"/>
              <a:t>UI/EX Experience Summary</a:t>
            </a:r>
          </a:p>
        </p:txBody>
      </p:sp>
      <p:pic>
        <p:nvPicPr>
          <p:cNvPr id="10" name="Picture 9" descr="A screenshot of a screen&#10;&#10;AI-generated content may be incorrect.">
            <a:extLst>
              <a:ext uri="{FF2B5EF4-FFF2-40B4-BE49-F238E27FC236}">
                <a16:creationId xmlns:a16="http://schemas.microsoft.com/office/drawing/2014/main" id="{D7666E48-595E-ED99-027E-34591925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2" y="0"/>
            <a:ext cx="4530629" cy="682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7D5B-A6D6-0A40-4215-93B7AD6F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Navigation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76AE3-CEA4-A9E4-CA16-00CAE232E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06" y="1919081"/>
            <a:ext cx="5292433" cy="1429926"/>
          </a:xfrm>
        </p:spPr>
        <p:txBody>
          <a:bodyPr>
            <a:normAutofit/>
          </a:bodyPr>
          <a:lstStyle/>
          <a:p>
            <a:r>
              <a:rPr lang="en-GB" dirty="0"/>
              <a:t>One common collection of components using a consistent and effective UI is </a:t>
            </a:r>
            <a:r>
              <a:rPr lang="en-GB" b="1" dirty="0" err="1">
                <a:solidFill>
                  <a:srgbClr val="FF0000"/>
                </a:solidFill>
              </a:rPr>
              <a:t>AntDesign</a:t>
            </a:r>
            <a:r>
              <a:rPr lang="en-GB" b="1" dirty="0">
                <a:solidFill>
                  <a:srgbClr val="FF0000"/>
                </a:solidFill>
              </a:rPr>
              <a:t>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23432-9B55-9C98-3F03-408FA82FC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722" y="489155"/>
            <a:ext cx="6096000" cy="2859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C7BBF-5D88-2221-4977-3C29A6E8BB4A}"/>
              </a:ext>
            </a:extLst>
          </p:cNvPr>
          <p:cNvSpPr txBox="1"/>
          <p:nvPr/>
        </p:nvSpPr>
        <p:spPr>
          <a:xfrm>
            <a:off x="144806" y="3382287"/>
            <a:ext cx="93114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Let’s visit: </a:t>
            </a:r>
            <a:r>
              <a:rPr lang="en-GB" sz="2800" dirty="0">
                <a:latin typeface="Trebuchet MS" panose="020B0603020202020204" pitchFamily="34" charset="0"/>
                <a:hlinkClick r:id="rId4"/>
              </a:rPr>
              <a:t>https://ant.design/components/overview</a:t>
            </a:r>
            <a:r>
              <a:rPr lang="en-GB" sz="2800" dirty="0">
                <a:latin typeface="Trebuchet MS" panose="020B0603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I’m going to talk about things whilst you explore.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4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123C-FD15-F19D-012A-AF989D734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546C6-A014-1B44-2CBB-4374BEE2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177336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Compile a PowerPoint which explains some of the components that you thought might be interesting</a:t>
            </a:r>
          </a:p>
          <a:p>
            <a:r>
              <a:rPr lang="en-GB" dirty="0"/>
              <a:t>What would you use them for in your project?</a:t>
            </a:r>
          </a:p>
          <a:p>
            <a:r>
              <a:rPr lang="en-GB" dirty="0"/>
              <a:t>Illustrate them with screen shots and add text</a:t>
            </a:r>
          </a:p>
          <a:p>
            <a:r>
              <a:rPr lang="en-GB" dirty="0"/>
              <a:t>When completed, email to me at        </a:t>
            </a:r>
            <a:r>
              <a:rPr lang="en-GB" dirty="0">
                <a:hlinkClick r:id="rId2"/>
              </a:rPr>
              <a:t>simonrundell@exe-coll.ac.uk</a:t>
            </a:r>
            <a:r>
              <a:rPr lang="en-GB" dirty="0"/>
              <a:t> and be prepared to show your colleagues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58857-B28C-EC0C-55C4-DE881B338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427">
            <a:off x="6800116" y="2105624"/>
            <a:ext cx="4867954" cy="239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inutes display">
            <a:extLst>
              <a:ext uri="{FF2B5EF4-FFF2-40B4-BE49-F238E27FC236}">
                <a16:creationId xmlns:a16="http://schemas.microsoft.com/office/drawing/2014/main" id="{B63A63E5-DCBC-8AED-6501-2D7B301992FF}"/>
              </a:ext>
            </a:extLst>
          </p:cNvPr>
          <p:cNvSpPr/>
          <p:nvPr/>
        </p:nvSpPr>
        <p:spPr>
          <a:xfrm>
            <a:off x="10420414" y="495881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36F1-F294-D60F-93A1-E546BCF7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Accessibility and Inclusivity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423DA-3A50-A33E-3945-8C1F8D88B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Colour Contrasts</a:t>
            </a:r>
          </a:p>
          <a:p>
            <a:r>
              <a:rPr lang="en-GB" dirty="0"/>
              <a:t>Font scaling</a:t>
            </a:r>
          </a:p>
          <a:p>
            <a:r>
              <a:rPr lang="en-GB" dirty="0"/>
              <a:t>Haptics</a:t>
            </a:r>
          </a:p>
          <a:p>
            <a:r>
              <a:rPr lang="en-GB" dirty="0"/>
              <a:t>Language and Localisation</a:t>
            </a:r>
          </a:p>
          <a:p>
            <a:endParaRPr lang="en-GB" dirty="0"/>
          </a:p>
          <a:p>
            <a:r>
              <a:rPr lang="en-GB" dirty="0"/>
              <a:t>Remember these from the HIG, what does Material say about the matter?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E627F391-722F-D7E1-79E5-71E71CF73B37}"/>
              </a:ext>
            </a:extLst>
          </p:cNvPr>
          <p:cNvSpPr/>
          <p:nvPr/>
        </p:nvSpPr>
        <p:spPr>
          <a:xfrm>
            <a:off x="10322091" y="4485216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E86A8-782A-B34F-8A52-53E2C4B8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Trade 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77ED-B3CB-3257-756B-661A07121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Animations vs Speed</a:t>
            </a:r>
          </a:p>
          <a:p>
            <a:endParaRPr lang="en-GB" sz="1400" dirty="0"/>
          </a:p>
          <a:p>
            <a:pPr marL="0" indent="0">
              <a:buNone/>
            </a:pPr>
            <a:r>
              <a:rPr lang="en-US" dirty="0"/>
              <a:t>Why Animations Matter</a:t>
            </a:r>
          </a:p>
          <a:p>
            <a:r>
              <a:rPr lang="en-US" dirty="0"/>
              <a:t>Animations can:</a:t>
            </a:r>
          </a:p>
          <a:p>
            <a:pPr lvl="1"/>
            <a:r>
              <a:rPr lang="en-US" dirty="0"/>
              <a:t>Guide users (e.g., sliding menus, button feedback).</a:t>
            </a:r>
          </a:p>
          <a:p>
            <a:pPr lvl="1"/>
            <a:r>
              <a:rPr lang="en-US" dirty="0"/>
              <a:t>Make apps feel polished and professional.</a:t>
            </a:r>
          </a:p>
          <a:p>
            <a:pPr lvl="1"/>
            <a:r>
              <a:rPr lang="en-US" dirty="0"/>
              <a:t>Provide context (showing where content has moved to/from).</a:t>
            </a:r>
          </a:p>
          <a:p>
            <a:r>
              <a:rPr lang="en-US" dirty="0"/>
              <a:t>Example: A messaging app animating new messages sliding in smoothly.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6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F6E4-8EEC-E418-AB79-ABCA276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Trade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04A51-D03F-4FD9-D08F-000EE9CD1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Too many animations = slower performance, especially on older devices.</a:t>
            </a:r>
          </a:p>
          <a:p>
            <a:r>
              <a:rPr lang="en-US" sz="3200" dirty="0"/>
              <a:t>Too little feedback = app feels unresponsive.</a:t>
            </a:r>
          </a:p>
          <a:p>
            <a:r>
              <a:rPr lang="en-US" sz="3200" dirty="0"/>
              <a:t>Developers must balance visual polish with performance efficiency.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30809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A9FA-DA93-F1B6-69D2-C9221262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688E1-3635-7FDD-2C1C-C56A3F94B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646238"/>
            <a:ext cx="5371091" cy="4351338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Use animations sparingly and purposefully.</a:t>
            </a:r>
          </a:p>
          <a:p>
            <a:r>
              <a:rPr lang="en-US" sz="3200" dirty="0"/>
              <a:t>Keep animations short   (100–300ms).</a:t>
            </a:r>
          </a:p>
          <a:p>
            <a:r>
              <a:rPr lang="en-US" sz="3200" dirty="0"/>
              <a:t>Test on real devices, not just emulators.</a:t>
            </a:r>
          </a:p>
          <a:p>
            <a:r>
              <a:rPr lang="en-US" sz="3200" dirty="0"/>
              <a:t>Provide fallbacks or disable complex animations on low-powered devices.</a:t>
            </a:r>
            <a:endParaRPr lang="en-GB" sz="3200" dirty="0"/>
          </a:p>
        </p:txBody>
      </p:sp>
      <p:pic>
        <p:nvPicPr>
          <p:cNvPr id="4" name="Picture 2" descr="Banking App UI wireframe example - MockFlow">
            <a:extLst>
              <a:ext uri="{FF2B5EF4-FFF2-40B4-BE49-F238E27FC236}">
                <a16:creationId xmlns:a16="http://schemas.microsoft.com/office/drawing/2014/main" id="{95C94D85-3FE8-79B2-4BE7-031B13DA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635">
            <a:off x="6189996" y="1784280"/>
            <a:ext cx="5439515" cy="3662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15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https://forms.microsoft.com/e/uLy3eFm4qg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4023-A005-0CA8-DD20-C8BC305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Which would you rather use every day?</a:t>
            </a:r>
          </a:p>
        </p:txBody>
      </p:sp>
      <p:pic>
        <p:nvPicPr>
          <p:cNvPr id="5" name="Picture 4" descr="Two cell phones with a screen on&#10;&#10;AI-generated content may be incorrect.">
            <a:extLst>
              <a:ext uri="{FF2B5EF4-FFF2-40B4-BE49-F238E27FC236}">
                <a16:creationId xmlns:a16="http://schemas.microsoft.com/office/drawing/2014/main" id="{B0AAE213-1BB0-5DA5-0353-A113E77E6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14" y="1462548"/>
            <a:ext cx="5321929" cy="53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30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1344-DB1E-436B-AED6-37914560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Wireframe a simple app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4D340-5D3C-51A1-8DB2-5D504FF4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399" y="1742016"/>
            <a:ext cx="8566575" cy="4351338"/>
          </a:xfrm>
        </p:spPr>
        <p:txBody>
          <a:bodyPr/>
          <a:lstStyle/>
          <a:p>
            <a:r>
              <a:rPr lang="en-GB" dirty="0"/>
              <a:t>You can use Pen and Paper, </a:t>
            </a:r>
            <a:r>
              <a:rPr lang="en-GB" dirty="0" err="1"/>
              <a:t>Powerpoint</a:t>
            </a:r>
            <a:r>
              <a:rPr lang="en-GB" dirty="0"/>
              <a:t>, Publisher, Figma or </a:t>
            </a:r>
            <a:r>
              <a:rPr lang="en-GB" dirty="0" err="1"/>
              <a:t>PenPot</a:t>
            </a:r>
            <a:r>
              <a:rPr lang="en-GB" dirty="0"/>
              <a:t> or any suitable app to create wireframes of a UI</a:t>
            </a:r>
          </a:p>
          <a:p>
            <a:r>
              <a:rPr lang="en-GB" dirty="0"/>
              <a:t>Your App can be anything you wish</a:t>
            </a:r>
          </a:p>
          <a:p>
            <a:r>
              <a:rPr lang="en-GB" dirty="0"/>
              <a:t>Show me two or three screens based on the good practice we have looked at this lesson</a:t>
            </a:r>
          </a:p>
          <a:p>
            <a:r>
              <a:rPr lang="en-GB" dirty="0"/>
              <a:t>Send to </a:t>
            </a:r>
            <a:r>
              <a:rPr lang="en-GB" dirty="0">
                <a:hlinkClick r:id="rId2"/>
              </a:rPr>
              <a:t>simonrundell@exe-coll.ac.uk</a:t>
            </a:r>
            <a:r>
              <a:rPr lang="en-GB" dirty="0"/>
              <a:t> </a:t>
            </a:r>
          </a:p>
          <a:p>
            <a:r>
              <a:rPr lang="en-GB" dirty="0"/>
              <a:t>Don’t forget to put the names of the team members in it.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C5D4599A-97C8-A598-C639-23B7029682F7}"/>
              </a:ext>
            </a:extLst>
          </p:cNvPr>
          <p:cNvSpPr/>
          <p:nvPr/>
        </p:nvSpPr>
        <p:spPr>
          <a:xfrm>
            <a:off x="10026665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A69D7E4A-3C79-1843-213B-D079F0C826E9}"/>
              </a:ext>
            </a:extLst>
          </p:cNvPr>
          <p:cNvSpPr/>
          <p:nvPr/>
        </p:nvSpPr>
        <p:spPr>
          <a:xfrm>
            <a:off x="10434301" y="1742016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9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CA38-D434-1EC5-889C-D57C4725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040B1-7183-9CB4-10BF-D8AF560DC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a case study of an app with poor design and in three or four paragraphs explain how it failed users.</a:t>
            </a:r>
            <a:endParaRPr lang="en-GB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3104DE44-353E-7475-D73A-878D03C3032B}"/>
              </a:ext>
            </a:extLst>
          </p:cNvPr>
          <p:cNvSpPr/>
          <p:nvPr/>
        </p:nvSpPr>
        <p:spPr>
          <a:xfrm>
            <a:off x="10066453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Deadline">
            <a:extLst>
              <a:ext uri="{FF2B5EF4-FFF2-40B4-BE49-F238E27FC236}">
                <a16:creationId xmlns:a16="http://schemas.microsoft.com/office/drawing/2014/main" id="{D7853135-CD41-E63A-9E29-1647779FF064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lesson next Weds</a:t>
            </a:r>
          </a:p>
        </p:txBody>
      </p:sp>
    </p:spTree>
    <p:extLst>
      <p:ext uri="{BB962C8B-B14F-4D97-AF65-F5344CB8AC3E}">
        <p14:creationId xmlns:p14="http://schemas.microsoft.com/office/powerpoint/2010/main" val="272711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26206-0BE7-28B6-FC3E-383E06A3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tware Design Document Template Components - Udemy Blog">
            <a:extLst>
              <a:ext uri="{FF2B5EF4-FFF2-40B4-BE49-F238E27FC236}">
                <a16:creationId xmlns:a16="http://schemas.microsoft.com/office/drawing/2014/main" id="{19A65741-867C-8718-B94B-166D2A6D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6" y="0"/>
            <a:ext cx="9525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DD6E15-49C4-3208-9CDA-B2106645FF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Design considerations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2C1BEB5-09C5-8D7D-2852-0A64E70EC47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31223" y="3290480"/>
            <a:ext cx="8982139" cy="1200329"/>
          </a:xfrm>
          <a:prstGeom prst="rect">
            <a:avLst/>
          </a:prstGeom>
          <a:solidFill>
            <a:srgbClr val="BFBFBF">
              <a:alpha val="40000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UI/UX principles (HIG and Material Design deeper dive)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Navigation, consistency, accessibility, performance trade-offs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Wireframing / storyboarding</a:t>
            </a:r>
          </a:p>
        </p:txBody>
      </p:sp>
    </p:spTree>
    <p:extLst>
      <p:ext uri="{BB962C8B-B14F-4D97-AF65-F5344CB8AC3E}">
        <p14:creationId xmlns:p14="http://schemas.microsoft.com/office/powerpoint/2010/main" val="3867113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9353-57CA-2DB5-E63C-D7450280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key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11F68-89F3-D1A5-D433-E98B85A85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7121232" cy="4351338"/>
          </a:xfrm>
        </p:spPr>
        <p:txBody>
          <a:bodyPr/>
          <a:lstStyle/>
          <a:p>
            <a:r>
              <a:rPr lang="en-GB" dirty="0"/>
              <a:t>Material Design: </a:t>
            </a:r>
            <a:r>
              <a:rPr lang="en-GB" dirty="0">
                <a:hlinkClick r:id="rId2"/>
              </a:rPr>
              <a:t>https://m3.material.io/</a:t>
            </a:r>
            <a:r>
              <a:rPr lang="en-GB" dirty="0"/>
              <a:t> from Google</a:t>
            </a:r>
          </a:p>
          <a:p>
            <a:r>
              <a:rPr lang="en-GB" dirty="0"/>
              <a:t>HIG from Apple (see last week)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As we looked at HIG last week, let us spend 10 minutes on Material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Look through. Do you pick up any key design ideas that differ from the HIG?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E9BBC-8CAB-12C0-A8A3-12D31532E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22" y="1261896"/>
            <a:ext cx="4778477" cy="2167104"/>
          </a:xfrm>
          <a:prstGeom prst="rect">
            <a:avLst/>
          </a:prstGeom>
        </p:spPr>
      </p:pic>
      <p:sp>
        <p:nvSpPr>
          <p:cNvPr id="6" name="Minutes display">
            <a:extLst>
              <a:ext uri="{FF2B5EF4-FFF2-40B4-BE49-F238E27FC236}">
                <a16:creationId xmlns:a16="http://schemas.microsoft.com/office/drawing/2014/main" id="{5E2D7E00-8E3F-9A8C-5098-96F432746759}"/>
              </a:ext>
            </a:extLst>
          </p:cNvPr>
          <p:cNvSpPr/>
          <p:nvPr/>
        </p:nvSpPr>
        <p:spPr>
          <a:xfrm>
            <a:off x="10479408" y="4168606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6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5B9E-0434-5870-D2EF-2DE1AD5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47302"/>
            <a:ext cx="9452211" cy="1325563"/>
          </a:xfrm>
        </p:spPr>
        <p:txBody>
          <a:bodyPr/>
          <a:lstStyle/>
          <a:p>
            <a:r>
              <a:rPr lang="en-US" dirty="0"/>
              <a:t>UI vs UX – what’s the difference?</a:t>
            </a:r>
            <a:endParaRPr lang="en-GB" dirty="0"/>
          </a:p>
        </p:txBody>
      </p:sp>
      <p:pic>
        <p:nvPicPr>
          <p:cNvPr id="5" name="Picture 4" descr="A light bulb with different types of icons&#10;&#10;AI-generated content may be incorrect.">
            <a:extLst>
              <a:ext uri="{FF2B5EF4-FFF2-40B4-BE49-F238E27FC236}">
                <a16:creationId xmlns:a16="http://schemas.microsoft.com/office/drawing/2014/main" id="{97074F5D-A66B-5827-36A9-19EA7F7C8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1"/>
            <a:ext cx="7403690" cy="49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26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B20AC-4AB1-E3E6-0D8A-4CD62D13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044E-ADE5-594F-E27E-75C85FB4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– </a:t>
            </a:r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dirty="0"/>
              <a:t>ser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dirty="0"/>
              <a:t>nterface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C02E0-D7AB-0A28-1887-118CE75CE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it is: </a:t>
            </a:r>
            <a:r>
              <a:rPr lang="en-US" dirty="0"/>
              <a:t>The look and feel of an app</a:t>
            </a:r>
          </a:p>
          <a:p>
            <a:pPr lvl="1"/>
            <a:r>
              <a:rPr lang="en-US" dirty="0"/>
              <a:t>the visual design, layout, and interactive elements.</a:t>
            </a:r>
          </a:p>
          <a:p>
            <a:r>
              <a:rPr lang="en-US" b="1" dirty="0"/>
              <a:t>Focus:</a:t>
            </a:r>
            <a:r>
              <a:rPr lang="en-US" dirty="0"/>
              <a:t> Appearance.</a:t>
            </a:r>
          </a:p>
          <a:p>
            <a:r>
              <a:rPr lang="en-US" b="1" dirty="0"/>
              <a:t>Key elements:</a:t>
            </a:r>
          </a:p>
          <a:p>
            <a:pPr lvl="1"/>
            <a:r>
              <a:rPr lang="en-US" dirty="0" err="1"/>
              <a:t>Colours</a:t>
            </a:r>
            <a:r>
              <a:rPr lang="en-US" dirty="0"/>
              <a:t>, fonts, icons, images.</a:t>
            </a:r>
          </a:p>
          <a:p>
            <a:pPr lvl="1"/>
            <a:r>
              <a:rPr lang="en-US" dirty="0"/>
              <a:t>Buttons, menus, sliders, input fields.</a:t>
            </a:r>
          </a:p>
          <a:p>
            <a:pPr lvl="1"/>
            <a:r>
              <a:rPr lang="en-US" dirty="0"/>
              <a:t>Screen layout and consistency across pages.</a:t>
            </a:r>
          </a:p>
          <a:p>
            <a:r>
              <a:rPr lang="en-US" b="1" dirty="0"/>
              <a:t>Goal:</a:t>
            </a:r>
            <a:r>
              <a:rPr lang="en-US" dirty="0"/>
              <a:t> Make the app attractive and intuitive so users can interact easily.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66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91AD-250F-8E36-7B87-8144E5DA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UI Example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F7BC6F-C91E-3D7A-77B9-A6C29913F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456691" cy="4351338"/>
          </a:xfrm>
        </p:spPr>
        <p:txBody>
          <a:bodyPr/>
          <a:lstStyle/>
          <a:p>
            <a:r>
              <a:rPr lang="en-GB" dirty="0"/>
              <a:t>Clean</a:t>
            </a:r>
          </a:p>
          <a:p>
            <a:r>
              <a:rPr lang="en-GB" dirty="0"/>
              <a:t>Minimal</a:t>
            </a:r>
          </a:p>
          <a:p>
            <a:r>
              <a:rPr lang="en-GB" dirty="0"/>
              <a:t>Very clear button</a:t>
            </a:r>
          </a:p>
          <a:p>
            <a:r>
              <a:rPr lang="en-GB" dirty="0"/>
              <a:t>Friendly colour scheme</a:t>
            </a:r>
          </a:p>
        </p:txBody>
      </p:sp>
      <p:pic>
        <p:nvPicPr>
          <p:cNvPr id="8" name="Content Placeholder 4" descr="A screen shot of a login form&#10;&#10;AI-generated content may be incorrect.">
            <a:extLst>
              <a:ext uri="{FF2B5EF4-FFF2-40B4-BE49-F238E27FC236}">
                <a16:creationId xmlns:a16="http://schemas.microsoft.com/office/drawing/2014/main" id="{162568C2-43F9-B67C-3601-D60D5F993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87" y="1529686"/>
            <a:ext cx="3096068" cy="4644102"/>
          </a:xfrm>
          <a:prstGeom prst="rect">
            <a:avLst/>
          </a:prstGeom>
        </p:spPr>
      </p:pic>
      <p:pic>
        <p:nvPicPr>
          <p:cNvPr id="4" name="Picture 2" descr="a man with a beard is wearing a red hat and a black shirt made by unscreen">
            <a:extLst>
              <a:ext uri="{FF2B5EF4-FFF2-40B4-BE49-F238E27FC236}">
                <a16:creationId xmlns:a16="http://schemas.microsoft.com/office/drawing/2014/main" id="{8FD81352-3858-6DCD-2214-919B5198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474" y="1282700"/>
            <a:ext cx="2363526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2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E72C9-506D-A74E-E29D-FA78707B2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04632-D5BC-F44A-09A9-7128BAE0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UI Example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DEB950-DCE3-AB3D-92B4-3AB4271B2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456691" cy="4351338"/>
          </a:xfrm>
        </p:spPr>
        <p:txBody>
          <a:bodyPr/>
          <a:lstStyle/>
          <a:p>
            <a:r>
              <a:rPr lang="en-GB" dirty="0"/>
              <a:t>Colour scheme</a:t>
            </a:r>
          </a:p>
          <a:p>
            <a:r>
              <a:rPr lang="en-GB" dirty="0"/>
              <a:t>Fonts</a:t>
            </a:r>
          </a:p>
          <a:p>
            <a:r>
              <a:rPr lang="en-GB" dirty="0"/>
              <a:t>Wording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…just NO!</a:t>
            </a:r>
          </a:p>
        </p:txBody>
      </p:sp>
      <p:pic>
        <p:nvPicPr>
          <p:cNvPr id="4" name="Picture 3" descr="A screen shot of a login form&#10;&#10;AI-generated content may be incorrect.">
            <a:extLst>
              <a:ext uri="{FF2B5EF4-FFF2-40B4-BE49-F238E27FC236}">
                <a16:creationId xmlns:a16="http://schemas.microsoft.com/office/drawing/2014/main" id="{DA66A348-359D-E9E9-D1D3-1CFDF085F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7418"/>
            <a:ext cx="3446206" cy="5169309"/>
          </a:xfrm>
          <a:prstGeom prst="rect">
            <a:avLst/>
          </a:prstGeom>
        </p:spPr>
      </p:pic>
      <p:pic>
        <p:nvPicPr>
          <p:cNvPr id="3" name="Picture 2" descr="Michael Jackson Bad GIFs | Tenor">
            <a:extLst>
              <a:ext uri="{FF2B5EF4-FFF2-40B4-BE49-F238E27FC236}">
                <a16:creationId xmlns:a16="http://schemas.microsoft.com/office/drawing/2014/main" id="{B3702C94-7735-72AC-49A5-54C3637C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35" y="381122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3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4B51-3873-E735-0460-38CCC891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UX – </a:t>
            </a:r>
            <a:r>
              <a:rPr lang="en-GB" b="1" dirty="0">
                <a:solidFill>
                  <a:srgbClr val="FF0000"/>
                </a:solidFill>
              </a:rPr>
              <a:t>U</a:t>
            </a:r>
            <a:r>
              <a:rPr lang="en-GB" dirty="0"/>
              <a:t>ser 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/>
              <a:t>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00F42-1D63-CBAB-69D1-252497FBF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What it is: </a:t>
            </a:r>
            <a:r>
              <a:rPr lang="en-US" dirty="0"/>
              <a:t>The overall experience a user has while using the app — whether it’s smooth, logical, and enjoyable.</a:t>
            </a:r>
          </a:p>
          <a:p>
            <a:r>
              <a:rPr lang="en-US" b="1" dirty="0"/>
              <a:t>Focus:</a:t>
            </a:r>
            <a:r>
              <a:rPr lang="en-US" dirty="0"/>
              <a:t> Functionality and flow.</a:t>
            </a:r>
          </a:p>
          <a:p>
            <a:r>
              <a:rPr lang="en-US" b="1" dirty="0"/>
              <a:t>Key elements:</a:t>
            </a:r>
          </a:p>
          <a:p>
            <a:pPr lvl="1"/>
            <a:r>
              <a:rPr lang="en-US" dirty="0"/>
              <a:t>Navigation paths (how easy it is to move between screens).</a:t>
            </a:r>
          </a:p>
          <a:p>
            <a:pPr lvl="1"/>
            <a:r>
              <a:rPr lang="en-US" dirty="0"/>
              <a:t>Accessibility (is it usable by everyone, including those with disabilities?).</a:t>
            </a:r>
          </a:p>
          <a:p>
            <a:pPr lvl="1"/>
            <a:r>
              <a:rPr lang="en-US" dirty="0"/>
              <a:t>Efficiency (can users achieve their goals quickly?).Error handling and helpful feedback.</a:t>
            </a:r>
          </a:p>
          <a:p>
            <a:r>
              <a:rPr lang="en-US" b="1" dirty="0"/>
              <a:t>Goal:</a:t>
            </a:r>
            <a:r>
              <a:rPr lang="en-US" dirty="0"/>
              <a:t> Make the app useful, usable, and satisfying.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107</TotalTime>
  <Words>874</Words>
  <Application>Microsoft Office PowerPoint</Application>
  <PresentationFormat>Widescreen</PresentationFormat>
  <Paragraphs>127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Design considerations</vt:lpstr>
      <vt:lpstr>Recall from last lesson</vt:lpstr>
      <vt:lpstr>Design considerations</vt:lpstr>
      <vt:lpstr>Two key documents</vt:lpstr>
      <vt:lpstr>UI vs UX – what’s the difference?</vt:lpstr>
      <vt:lpstr>UI – User Interface</vt:lpstr>
      <vt:lpstr>UI Example</vt:lpstr>
      <vt:lpstr>UI Example</vt:lpstr>
      <vt:lpstr>UX – User Experience</vt:lpstr>
      <vt:lpstr>Example</vt:lpstr>
      <vt:lpstr>Quick analogy:</vt:lpstr>
      <vt:lpstr>Summary of UI/UX</vt:lpstr>
      <vt:lpstr>UI/EX Experience Summary</vt:lpstr>
      <vt:lpstr>Navigation Styles</vt:lpstr>
      <vt:lpstr>Task</vt:lpstr>
      <vt:lpstr>Accessibility and Inclusivity</vt:lpstr>
      <vt:lpstr>Performance Trade Offs</vt:lpstr>
      <vt:lpstr>The Trade Off</vt:lpstr>
      <vt:lpstr>Good Practice</vt:lpstr>
      <vt:lpstr>Which would you rather use every day?</vt:lpstr>
      <vt:lpstr>Task: Wireframe a simple app idea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2025-09-14T14:44:24Z</dcterms:created>
  <dcterms:modified xsi:type="dcterms:W3CDTF">2025-09-17T08:00:24Z</dcterms:modified>
</cp:coreProperties>
</file>