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7"/>
  </p:notesMasterIdLst>
  <p:sldIdLst>
    <p:sldId id="264" r:id="rId3"/>
    <p:sldId id="263" r:id="rId4"/>
    <p:sldId id="265" r:id="rId5"/>
    <p:sldId id="266" r:id="rId6"/>
    <p:sldId id="267" r:id="rId7"/>
    <p:sldId id="268" r:id="rId8"/>
    <p:sldId id="271" r:id="rId9"/>
    <p:sldId id="270" r:id="rId10"/>
    <p:sldId id="269" r:id="rId11"/>
    <p:sldId id="272" r:id="rId12"/>
    <p:sldId id="273" r:id="rId13"/>
    <p:sldId id="274" r:id="rId14"/>
    <p:sldId id="27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4CC6F7-3B65-41EC-BE5D-45AFC840D877}" v="191" dt="2025-09-25T17:48:54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38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undo custSel addSld delSld modSld sldOrd">
      <pc:chgData name="Simon Rundell" userId="02f36d3d-9692-43c5-873c-1a596eba61c5" providerId="ADAL" clId="{9115DE13-68C4-4D84-8CAF-2D5471E75CFD}" dt="2025-09-25T17:49:53.631" v="1570" actId="14100"/>
      <pc:docMkLst>
        <pc:docMk/>
      </pc:docMkLst>
      <pc:sldChg chg="del">
        <pc:chgData name="Simon Rundell" userId="02f36d3d-9692-43c5-873c-1a596eba61c5" providerId="ADAL" clId="{9115DE13-68C4-4D84-8CAF-2D5471E75CFD}" dt="2025-09-20T22:00:06.590" v="1524" actId="47"/>
        <pc:sldMkLst>
          <pc:docMk/>
          <pc:sldMk cId="367824828" sldId="260"/>
        </pc:sldMkLst>
      </pc:sldChg>
      <pc:sldChg chg="del">
        <pc:chgData name="Simon Rundell" userId="02f36d3d-9692-43c5-873c-1a596eba61c5" providerId="ADAL" clId="{9115DE13-68C4-4D84-8CAF-2D5471E75CFD}" dt="2025-09-20T22:00:08.598" v="1525" actId="47"/>
        <pc:sldMkLst>
          <pc:docMk/>
          <pc:sldMk cId="3656521123" sldId="261"/>
        </pc:sldMkLst>
      </pc:sldChg>
      <pc:sldChg chg="addSp modSp mod">
        <pc:chgData name="Simon Rundell" userId="02f36d3d-9692-43c5-873c-1a596eba61c5" providerId="ADAL" clId="{9115DE13-68C4-4D84-8CAF-2D5471E75CFD}" dt="2025-09-25T17:49:53.631" v="1570" actId="14100"/>
        <pc:sldMkLst>
          <pc:docMk/>
          <pc:sldMk cId="2892210288" sldId="264"/>
        </pc:sldMkLst>
        <pc:spChg chg="ord">
          <ac:chgData name="Simon Rundell" userId="02f36d3d-9692-43c5-873c-1a596eba61c5" providerId="ADAL" clId="{9115DE13-68C4-4D84-8CAF-2D5471E75CFD}" dt="2025-09-25T17:49:42.194" v="1564" actId="166"/>
          <ac:spMkLst>
            <pc:docMk/>
            <pc:sldMk cId="2892210288" sldId="264"/>
            <ac:spMk id="4" creationId="{8A98677D-70F9-AD98-0D66-DFA9F1DDB8E2}"/>
          </ac:spMkLst>
        </pc:spChg>
        <pc:picChg chg="add mod">
          <ac:chgData name="Simon Rundell" userId="02f36d3d-9692-43c5-873c-1a596eba61c5" providerId="ADAL" clId="{9115DE13-68C4-4D84-8CAF-2D5471E75CFD}" dt="2025-09-25T17:49:53.631" v="1570" actId="14100"/>
          <ac:picMkLst>
            <pc:docMk/>
            <pc:sldMk cId="2892210288" sldId="264"/>
            <ac:picMk id="2" creationId="{8811C47D-743D-C9B2-530D-B6B91C562DB1}"/>
          </ac:picMkLst>
        </pc:picChg>
      </pc:sldChg>
      <pc:sldChg chg="modSp new mod">
        <pc:chgData name="Simon Rundell" userId="02f36d3d-9692-43c5-873c-1a596eba61c5" providerId="ADAL" clId="{9115DE13-68C4-4D84-8CAF-2D5471E75CFD}" dt="2025-09-20T21:06:46.831" v="25" actId="20577"/>
        <pc:sldMkLst>
          <pc:docMk/>
          <pc:sldMk cId="685473114" sldId="265"/>
        </pc:sldMkLst>
        <pc:spChg chg="mod">
          <ac:chgData name="Simon Rundell" userId="02f36d3d-9692-43c5-873c-1a596eba61c5" providerId="ADAL" clId="{9115DE13-68C4-4D84-8CAF-2D5471E75CFD}" dt="2025-09-20T21:06:14.371" v="4" actId="20577"/>
          <ac:spMkLst>
            <pc:docMk/>
            <pc:sldMk cId="685473114" sldId="265"/>
            <ac:spMk id="2" creationId="{4324B675-319D-7FE9-67CC-311C2BEA41B6}"/>
          </ac:spMkLst>
        </pc:spChg>
        <pc:spChg chg="mod">
          <ac:chgData name="Simon Rundell" userId="02f36d3d-9692-43c5-873c-1a596eba61c5" providerId="ADAL" clId="{9115DE13-68C4-4D84-8CAF-2D5471E75CFD}" dt="2025-09-20T21:06:46.831" v="25" actId="20577"/>
          <ac:spMkLst>
            <pc:docMk/>
            <pc:sldMk cId="685473114" sldId="265"/>
            <ac:spMk id="3" creationId="{B6F0C1E2-3FCC-875A-54A5-75BA98DE4D6B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20T21:11:44.919" v="312"/>
        <pc:sldMkLst>
          <pc:docMk/>
          <pc:sldMk cId="1179638476" sldId="266"/>
        </pc:sldMkLst>
        <pc:spChg chg="mod">
          <ac:chgData name="Simon Rundell" userId="02f36d3d-9692-43c5-873c-1a596eba61c5" providerId="ADAL" clId="{9115DE13-68C4-4D84-8CAF-2D5471E75CFD}" dt="2025-09-20T21:07:07.715" v="44" actId="20577"/>
          <ac:spMkLst>
            <pc:docMk/>
            <pc:sldMk cId="1179638476" sldId="266"/>
            <ac:spMk id="2" creationId="{342AAAFD-FF95-8B7B-B3BA-020071198B89}"/>
          </ac:spMkLst>
        </pc:spChg>
        <pc:spChg chg="mod">
          <ac:chgData name="Simon Rundell" userId="02f36d3d-9692-43c5-873c-1a596eba61c5" providerId="ADAL" clId="{9115DE13-68C4-4D84-8CAF-2D5471E75CFD}" dt="2025-09-20T21:10:06.393" v="274" actId="20577"/>
          <ac:spMkLst>
            <pc:docMk/>
            <pc:sldMk cId="1179638476" sldId="266"/>
            <ac:spMk id="3" creationId="{9F984DC6-9C38-FE84-7F06-35032E546B2E}"/>
          </ac:spMkLst>
        </pc:spChg>
        <pc:spChg chg="add mod">
          <ac:chgData name="Simon Rundell" userId="02f36d3d-9692-43c5-873c-1a596eba61c5" providerId="ADAL" clId="{9115DE13-68C4-4D84-8CAF-2D5471E75CFD}" dt="2025-09-20T21:11:14.029" v="307" actId="14861"/>
          <ac:spMkLst>
            <pc:docMk/>
            <pc:sldMk cId="1179638476" sldId="266"/>
            <ac:spMk id="4" creationId="{E6F78E26-A47A-61EB-8DD1-7953F4D655AB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20T21:15:21.457" v="579"/>
        <pc:sldMkLst>
          <pc:docMk/>
          <pc:sldMk cId="1772087814" sldId="267"/>
        </pc:sldMkLst>
        <pc:spChg chg="mod">
          <ac:chgData name="Simon Rundell" userId="02f36d3d-9692-43c5-873c-1a596eba61c5" providerId="ADAL" clId="{9115DE13-68C4-4D84-8CAF-2D5471E75CFD}" dt="2025-09-20T21:12:05.363" v="333" actId="20577"/>
          <ac:spMkLst>
            <pc:docMk/>
            <pc:sldMk cId="1772087814" sldId="267"/>
            <ac:spMk id="2" creationId="{C4A42CF0-F504-F3D9-7784-6B9DD10C5CDA}"/>
          </ac:spMkLst>
        </pc:spChg>
        <pc:spChg chg="mod">
          <ac:chgData name="Simon Rundell" userId="02f36d3d-9692-43c5-873c-1a596eba61c5" providerId="ADAL" clId="{9115DE13-68C4-4D84-8CAF-2D5471E75CFD}" dt="2025-09-20T21:15:07.083" v="577" actId="5793"/>
          <ac:spMkLst>
            <pc:docMk/>
            <pc:sldMk cId="1772087814" sldId="267"/>
            <ac:spMk id="3" creationId="{126966DF-C7EC-73E4-E6B3-099091D39AA8}"/>
          </ac:spMkLst>
        </pc:spChg>
        <pc:picChg chg="add mod">
          <ac:chgData name="Simon Rundell" userId="02f36d3d-9692-43c5-873c-1a596eba61c5" providerId="ADAL" clId="{9115DE13-68C4-4D84-8CAF-2D5471E75CFD}" dt="2025-09-20T21:14:51.909" v="561" actId="1076"/>
          <ac:picMkLst>
            <pc:docMk/>
            <pc:sldMk cId="1772087814" sldId="267"/>
            <ac:picMk id="1026" creationId="{3A8852BE-7D6F-4349-732D-967C8148D103}"/>
          </ac:picMkLst>
        </pc:picChg>
      </pc:sldChg>
      <pc:sldChg chg="addSp delSp modSp new mod">
        <pc:chgData name="Simon Rundell" userId="02f36d3d-9692-43c5-873c-1a596eba61c5" providerId="ADAL" clId="{9115DE13-68C4-4D84-8CAF-2D5471E75CFD}" dt="2025-09-20T21:17:45.999" v="792" actId="1076"/>
        <pc:sldMkLst>
          <pc:docMk/>
          <pc:sldMk cId="775975311" sldId="268"/>
        </pc:sldMkLst>
        <pc:spChg chg="mod">
          <ac:chgData name="Simon Rundell" userId="02f36d3d-9692-43c5-873c-1a596eba61c5" providerId="ADAL" clId="{9115DE13-68C4-4D84-8CAF-2D5471E75CFD}" dt="2025-09-20T21:15:42.887" v="602" actId="20577"/>
          <ac:spMkLst>
            <pc:docMk/>
            <pc:sldMk cId="775975311" sldId="268"/>
            <ac:spMk id="2" creationId="{BB9B96BD-B344-FE27-BBF5-5DCFA1601BDA}"/>
          </ac:spMkLst>
        </pc:spChg>
        <pc:spChg chg="add del mod">
          <ac:chgData name="Simon Rundell" userId="02f36d3d-9692-43c5-873c-1a596eba61c5" providerId="ADAL" clId="{9115DE13-68C4-4D84-8CAF-2D5471E75CFD}" dt="2025-09-20T21:16:44.212" v="634" actId="14100"/>
          <ac:spMkLst>
            <pc:docMk/>
            <pc:sldMk cId="775975311" sldId="268"/>
            <ac:spMk id="3" creationId="{C24DC1E1-B5D5-5DE3-29D3-105434B9B569}"/>
          </ac:spMkLst>
        </pc:spChg>
        <pc:spChg chg="add mod">
          <ac:chgData name="Simon Rundell" userId="02f36d3d-9692-43c5-873c-1a596eba61c5" providerId="ADAL" clId="{9115DE13-68C4-4D84-8CAF-2D5471E75CFD}" dt="2025-09-20T21:17:45.999" v="792" actId="1076"/>
          <ac:spMkLst>
            <pc:docMk/>
            <pc:sldMk cId="775975311" sldId="268"/>
            <ac:spMk id="5" creationId="{28999043-DEA6-8CB9-2600-DD3979F92812}"/>
          </ac:spMkLst>
        </pc:spChg>
      </pc:sldChg>
      <pc:sldChg chg="addSp delSp modSp new mod ord modClrScheme modAnim chgLayout">
        <pc:chgData name="Simon Rundell" userId="02f36d3d-9692-43c5-873c-1a596eba61c5" providerId="ADAL" clId="{9115DE13-68C4-4D84-8CAF-2D5471E75CFD}" dt="2025-09-20T21:54:14.369" v="1306" actId="1076"/>
        <pc:sldMkLst>
          <pc:docMk/>
          <pc:sldMk cId="2482044436" sldId="269"/>
        </pc:sldMkLst>
        <pc:spChg chg="mod ord">
          <ac:chgData name="Simon Rundell" userId="02f36d3d-9692-43c5-873c-1a596eba61c5" providerId="ADAL" clId="{9115DE13-68C4-4D84-8CAF-2D5471E75CFD}" dt="2025-09-20T21:38:21.058" v="825" actId="700"/>
          <ac:spMkLst>
            <pc:docMk/>
            <pc:sldMk cId="2482044436" sldId="269"/>
            <ac:spMk id="2" creationId="{B3D4A77D-1C77-4DCF-B97D-A4FA0337C6D0}"/>
          </ac:spMkLst>
        </pc:spChg>
        <pc:spChg chg="add mod ord">
          <ac:chgData name="Simon Rundell" userId="02f36d3d-9692-43c5-873c-1a596eba61c5" providerId="ADAL" clId="{9115DE13-68C4-4D84-8CAF-2D5471E75CFD}" dt="2025-09-20T21:40:37.496" v="1021" actId="20577"/>
          <ac:spMkLst>
            <pc:docMk/>
            <pc:sldMk cId="2482044436" sldId="269"/>
            <ac:spMk id="8" creationId="{4103193B-AF21-988A-2782-5CF81FA4C67C}"/>
          </ac:spMkLst>
        </pc:spChg>
        <pc:picChg chg="add mod">
          <ac:chgData name="Simon Rundell" userId="02f36d3d-9692-43c5-873c-1a596eba61c5" providerId="ADAL" clId="{9115DE13-68C4-4D84-8CAF-2D5471E75CFD}" dt="2025-09-20T21:54:14.369" v="1306" actId="1076"/>
          <ac:picMkLst>
            <pc:docMk/>
            <pc:sldMk cId="2482044436" sldId="269"/>
            <ac:picMk id="7" creationId="{B2F99E61-89FE-2840-3249-CBD676B2CD9B}"/>
          </ac:picMkLst>
        </pc:picChg>
      </pc:sldChg>
      <pc:sldChg chg="addSp delSp modSp new mod modAnim">
        <pc:chgData name="Simon Rundell" userId="02f36d3d-9692-43c5-873c-1a596eba61c5" providerId="ADAL" clId="{9115DE13-68C4-4D84-8CAF-2D5471E75CFD}" dt="2025-09-20T21:52:36.436" v="1230" actId="20577"/>
        <pc:sldMkLst>
          <pc:docMk/>
          <pc:sldMk cId="323928877" sldId="270"/>
        </pc:sldMkLst>
        <pc:spChg chg="mod">
          <ac:chgData name="Simon Rundell" userId="02f36d3d-9692-43c5-873c-1a596eba61c5" providerId="ADAL" clId="{9115DE13-68C4-4D84-8CAF-2D5471E75CFD}" dt="2025-09-20T21:41:41.545" v="1053" actId="20577"/>
          <ac:spMkLst>
            <pc:docMk/>
            <pc:sldMk cId="323928877" sldId="270"/>
            <ac:spMk id="2" creationId="{482EE313-0D1B-9EAD-30BD-115F4C27D858}"/>
          </ac:spMkLst>
        </pc:spChg>
        <pc:spChg chg="add del mod">
          <ac:chgData name="Simon Rundell" userId="02f36d3d-9692-43c5-873c-1a596eba61c5" providerId="ADAL" clId="{9115DE13-68C4-4D84-8CAF-2D5471E75CFD}" dt="2025-09-20T21:51:56.061" v="1208" actId="20577"/>
          <ac:spMkLst>
            <pc:docMk/>
            <pc:sldMk cId="323928877" sldId="270"/>
            <ac:spMk id="3" creationId="{95B17A67-048D-5D24-98DF-AD21A1B00585}"/>
          </ac:spMkLst>
        </pc:spChg>
        <pc:spChg chg="add mod">
          <ac:chgData name="Simon Rundell" userId="02f36d3d-9692-43c5-873c-1a596eba61c5" providerId="ADAL" clId="{9115DE13-68C4-4D84-8CAF-2D5471E75CFD}" dt="2025-09-20T21:43:08.704" v="1090"/>
          <ac:spMkLst>
            <pc:docMk/>
            <pc:sldMk cId="323928877" sldId="270"/>
            <ac:spMk id="5" creationId="{8A16895E-9546-04AF-A7B8-2D413CEBF527}"/>
          </ac:spMkLst>
        </pc:spChg>
        <pc:spChg chg="add mod">
          <ac:chgData name="Simon Rundell" userId="02f36d3d-9692-43c5-873c-1a596eba61c5" providerId="ADAL" clId="{9115DE13-68C4-4D84-8CAF-2D5471E75CFD}" dt="2025-09-20T21:52:36.436" v="1230" actId="20577"/>
          <ac:spMkLst>
            <pc:docMk/>
            <pc:sldMk cId="323928877" sldId="270"/>
            <ac:spMk id="6" creationId="{F71E9201-E3F9-ACC3-9CA1-9806AB4C244A}"/>
          </ac:spMkLst>
        </pc:spChg>
      </pc:sldChg>
      <pc:sldChg chg="modSp new mod">
        <pc:chgData name="Simon Rundell" userId="02f36d3d-9692-43c5-873c-1a596eba61c5" providerId="ADAL" clId="{9115DE13-68C4-4D84-8CAF-2D5471E75CFD}" dt="2025-09-20T21:49:17.603" v="1134" actId="1076"/>
        <pc:sldMkLst>
          <pc:docMk/>
          <pc:sldMk cId="3696864311" sldId="271"/>
        </pc:sldMkLst>
        <pc:spChg chg="mod">
          <ac:chgData name="Simon Rundell" userId="02f36d3d-9692-43c5-873c-1a596eba61c5" providerId="ADAL" clId="{9115DE13-68C4-4D84-8CAF-2D5471E75CFD}" dt="2025-09-20T21:43:54.321" v="1109" actId="20577"/>
          <ac:spMkLst>
            <pc:docMk/>
            <pc:sldMk cId="3696864311" sldId="271"/>
            <ac:spMk id="2" creationId="{2068A99F-C611-EEB7-40BE-DC79202BF6DF}"/>
          </ac:spMkLst>
        </pc:spChg>
        <pc:spChg chg="mod">
          <ac:chgData name="Simon Rundell" userId="02f36d3d-9692-43c5-873c-1a596eba61c5" providerId="ADAL" clId="{9115DE13-68C4-4D84-8CAF-2D5471E75CFD}" dt="2025-09-20T21:49:17.603" v="1134" actId="1076"/>
          <ac:spMkLst>
            <pc:docMk/>
            <pc:sldMk cId="3696864311" sldId="271"/>
            <ac:spMk id="3" creationId="{C89BEF4F-F259-CB10-5535-81E77F3A948C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20T21:54:50.295" v="1314"/>
        <pc:sldMkLst>
          <pc:docMk/>
          <pc:sldMk cId="1833451376" sldId="272"/>
        </pc:sldMkLst>
        <pc:spChg chg="mod">
          <ac:chgData name="Simon Rundell" userId="02f36d3d-9692-43c5-873c-1a596eba61c5" providerId="ADAL" clId="{9115DE13-68C4-4D84-8CAF-2D5471E75CFD}" dt="2025-09-20T21:52:23.589" v="1224" actId="20577"/>
          <ac:spMkLst>
            <pc:docMk/>
            <pc:sldMk cId="1833451376" sldId="272"/>
            <ac:spMk id="2" creationId="{8C72D1B2-8F68-8E14-A533-DF2B37540648}"/>
          </ac:spMkLst>
        </pc:spChg>
        <pc:spChg chg="mod">
          <ac:chgData name="Simon Rundell" userId="02f36d3d-9692-43c5-873c-1a596eba61c5" providerId="ADAL" clId="{9115DE13-68C4-4D84-8CAF-2D5471E75CFD}" dt="2025-09-20T21:54:07.091" v="1305" actId="20577"/>
          <ac:spMkLst>
            <pc:docMk/>
            <pc:sldMk cId="1833451376" sldId="272"/>
            <ac:spMk id="3" creationId="{AA7DD8BF-2D16-2627-0B63-BBCE491FB681}"/>
          </ac:spMkLst>
        </pc:spChg>
        <pc:spChg chg="add mod">
          <ac:chgData name="Simon Rundell" userId="02f36d3d-9692-43c5-873c-1a596eba61c5" providerId="ADAL" clId="{9115DE13-68C4-4D84-8CAF-2D5471E75CFD}" dt="2025-09-20T21:52:46.508" v="1231"/>
          <ac:spMkLst>
            <pc:docMk/>
            <pc:sldMk cId="1833451376" sldId="272"/>
            <ac:spMk id="4" creationId="{3F3885AB-646E-35CA-F3FC-63561226A19C}"/>
          </ac:spMkLst>
        </pc:spChg>
        <pc:spChg chg="add mod">
          <ac:chgData name="Simon Rundell" userId="02f36d3d-9692-43c5-873c-1a596eba61c5" providerId="ADAL" clId="{9115DE13-68C4-4D84-8CAF-2D5471E75CFD}" dt="2025-09-20T21:54:23.989" v="1308" actId="20577"/>
          <ac:spMkLst>
            <pc:docMk/>
            <pc:sldMk cId="1833451376" sldId="272"/>
            <ac:spMk id="5" creationId="{B06BCCEC-2047-8CE4-94D9-4EB7A4DE5877}"/>
          </ac:spMkLst>
        </pc:spChg>
        <pc:picChg chg="add mod">
          <ac:chgData name="Simon Rundell" userId="02f36d3d-9692-43c5-873c-1a596eba61c5" providerId="ADAL" clId="{9115DE13-68C4-4D84-8CAF-2D5471E75CFD}" dt="2025-09-20T21:54:36.537" v="1313" actId="1076"/>
          <ac:picMkLst>
            <pc:docMk/>
            <pc:sldMk cId="1833451376" sldId="272"/>
            <ac:picMk id="6" creationId="{39CFF679-DEE6-A268-03A9-D3711383771A}"/>
          </ac:picMkLst>
        </pc:picChg>
      </pc:sldChg>
      <pc:sldChg chg="modSp new mod">
        <pc:chgData name="Simon Rundell" userId="02f36d3d-9692-43c5-873c-1a596eba61c5" providerId="ADAL" clId="{9115DE13-68C4-4D84-8CAF-2D5471E75CFD}" dt="2025-09-20T21:56:30.612" v="1426" actId="20577"/>
        <pc:sldMkLst>
          <pc:docMk/>
          <pc:sldMk cId="485108779" sldId="273"/>
        </pc:sldMkLst>
        <pc:spChg chg="mod">
          <ac:chgData name="Simon Rundell" userId="02f36d3d-9692-43c5-873c-1a596eba61c5" providerId="ADAL" clId="{9115DE13-68C4-4D84-8CAF-2D5471E75CFD}" dt="2025-09-20T21:55:06.286" v="1322" actId="20577"/>
          <ac:spMkLst>
            <pc:docMk/>
            <pc:sldMk cId="485108779" sldId="273"/>
            <ac:spMk id="2" creationId="{97A8D8F3-AB79-48DF-00FB-BB71A3CD27A7}"/>
          </ac:spMkLst>
        </pc:spChg>
        <pc:spChg chg="mod">
          <ac:chgData name="Simon Rundell" userId="02f36d3d-9692-43c5-873c-1a596eba61c5" providerId="ADAL" clId="{9115DE13-68C4-4D84-8CAF-2D5471E75CFD}" dt="2025-09-20T21:56:30.612" v="1426" actId="20577"/>
          <ac:spMkLst>
            <pc:docMk/>
            <pc:sldMk cId="485108779" sldId="273"/>
            <ac:spMk id="3" creationId="{E004A118-70DC-8930-1A29-DE2F16B25CFA}"/>
          </ac:spMkLst>
        </pc:spChg>
      </pc:sldChg>
      <pc:sldChg chg="modSp new mod">
        <pc:chgData name="Simon Rundell" userId="02f36d3d-9692-43c5-873c-1a596eba61c5" providerId="ADAL" clId="{9115DE13-68C4-4D84-8CAF-2D5471E75CFD}" dt="2025-09-20T21:58:03.198" v="1477" actId="20577"/>
        <pc:sldMkLst>
          <pc:docMk/>
          <pc:sldMk cId="2651836280" sldId="274"/>
        </pc:sldMkLst>
        <pc:spChg chg="mod">
          <ac:chgData name="Simon Rundell" userId="02f36d3d-9692-43c5-873c-1a596eba61c5" providerId="ADAL" clId="{9115DE13-68C4-4D84-8CAF-2D5471E75CFD}" dt="2025-09-20T21:56:49.506" v="1450" actId="5793"/>
          <ac:spMkLst>
            <pc:docMk/>
            <pc:sldMk cId="2651836280" sldId="274"/>
            <ac:spMk id="2" creationId="{280C5FC8-A0C6-4E82-D352-4B5C02E90503}"/>
          </ac:spMkLst>
        </pc:spChg>
        <pc:spChg chg="mod">
          <ac:chgData name="Simon Rundell" userId="02f36d3d-9692-43c5-873c-1a596eba61c5" providerId="ADAL" clId="{9115DE13-68C4-4D84-8CAF-2D5471E75CFD}" dt="2025-09-20T21:58:03.198" v="1477" actId="20577"/>
          <ac:spMkLst>
            <pc:docMk/>
            <pc:sldMk cId="2651836280" sldId="274"/>
            <ac:spMk id="3" creationId="{E8CB088C-1D30-C219-0207-C681146F2DA6}"/>
          </ac:spMkLst>
        </pc:spChg>
      </pc:sldChg>
      <pc:sldChg chg="addSp modSp new mod">
        <pc:chgData name="Simon Rundell" userId="02f36d3d-9692-43c5-873c-1a596eba61c5" providerId="ADAL" clId="{9115DE13-68C4-4D84-8CAF-2D5471E75CFD}" dt="2025-09-20T21:59:57.998" v="1523" actId="20577"/>
        <pc:sldMkLst>
          <pc:docMk/>
          <pc:sldMk cId="1725849196" sldId="275"/>
        </pc:sldMkLst>
        <pc:spChg chg="mod">
          <ac:chgData name="Simon Rundell" userId="02f36d3d-9692-43c5-873c-1a596eba61c5" providerId="ADAL" clId="{9115DE13-68C4-4D84-8CAF-2D5471E75CFD}" dt="2025-09-20T21:58:15.999" v="1486" actId="20577"/>
          <ac:spMkLst>
            <pc:docMk/>
            <pc:sldMk cId="1725849196" sldId="275"/>
            <ac:spMk id="2" creationId="{D328DDE1-9ED6-A2A2-8B0D-92782C841F41}"/>
          </ac:spMkLst>
        </pc:spChg>
        <pc:spChg chg="mod">
          <ac:chgData name="Simon Rundell" userId="02f36d3d-9692-43c5-873c-1a596eba61c5" providerId="ADAL" clId="{9115DE13-68C4-4D84-8CAF-2D5471E75CFD}" dt="2025-09-20T21:59:27.920" v="1513" actId="20577"/>
          <ac:spMkLst>
            <pc:docMk/>
            <pc:sldMk cId="1725849196" sldId="275"/>
            <ac:spMk id="3" creationId="{13C7AB9E-7CFC-3EA6-048C-6E1EBFFBBE52}"/>
          </ac:spMkLst>
        </pc:spChg>
        <pc:spChg chg="add mod">
          <ac:chgData name="Simon Rundell" userId="02f36d3d-9692-43c5-873c-1a596eba61c5" providerId="ADAL" clId="{9115DE13-68C4-4D84-8CAF-2D5471E75CFD}" dt="2025-09-20T21:59:57.998" v="1523" actId="20577"/>
          <ac:spMkLst>
            <pc:docMk/>
            <pc:sldMk cId="1725849196" sldId="275"/>
            <ac:spMk id="4" creationId="{DDEF0B9D-FF69-CBE4-D0F6-6FAD26E69C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98677D-70F9-AD98-0D66-DFA9F1DDB8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Algorithms, Flow &amp; Validation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979FDB8-7D54-B6F4-DE00-8929B44BE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7392" y="5825627"/>
            <a:ext cx="1716977" cy="427689"/>
          </a:xfrm>
        </p:spPr>
        <p:txBody>
          <a:bodyPr/>
          <a:lstStyle/>
          <a:p>
            <a:r>
              <a:rPr lang="en-GB" dirty="0"/>
              <a:t>Lesson 08</a:t>
            </a:r>
          </a:p>
        </p:txBody>
      </p:sp>
      <p:pic>
        <p:nvPicPr>
          <p:cNvPr id="2" name="Picture 1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8811C47D-743D-C9B2-530D-B6B91C562D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150">
            <a:off x="6215078" y="2102234"/>
            <a:ext cx="2832623" cy="4383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2210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D1B2-8F68-8E14-A533-DF2B3754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Draw the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DD8BF-2D16-2627-0B63-BBCE491FB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flow diagram for the same feature you wrote pseudo code for.</a:t>
            </a:r>
          </a:p>
          <a:p>
            <a:r>
              <a:rPr lang="en-US" dirty="0"/>
              <a:t>Don’t forget:</a:t>
            </a:r>
          </a:p>
          <a:p>
            <a:pPr lvl="1"/>
            <a:r>
              <a:rPr lang="en-US" dirty="0"/>
              <a:t>Error paths </a:t>
            </a:r>
          </a:p>
          <a:p>
            <a:pPr lvl="2"/>
            <a:r>
              <a:rPr lang="en-US" dirty="0"/>
              <a:t>e.g., invalid input</a:t>
            </a:r>
          </a:p>
          <a:p>
            <a:pPr lvl="1"/>
            <a:r>
              <a:rPr lang="en-US" dirty="0"/>
              <a:t>Use of device functions </a:t>
            </a:r>
          </a:p>
          <a:p>
            <a:pPr lvl="2"/>
            <a:r>
              <a:rPr lang="en-US" dirty="0"/>
              <a:t>e.g., GPS, camera</a:t>
            </a:r>
          </a:p>
          <a:p>
            <a:pPr lvl="1"/>
            <a:r>
              <a:rPr lang="en-US" dirty="0"/>
              <a:t>Loops if needed </a:t>
            </a:r>
          </a:p>
          <a:p>
            <a:pPr lvl="2"/>
            <a:r>
              <a:rPr lang="en-US" dirty="0"/>
              <a:t>e.g., retry password</a:t>
            </a:r>
            <a:endParaRPr lang="en-GB" dirty="0"/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3F3885AB-646E-35CA-F3FC-63561226A19C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B06BCCEC-2047-8CE4-94D9-4EB7A4DE5877}"/>
              </a:ext>
            </a:extLst>
          </p:cNvPr>
          <p:cNvSpPr/>
          <p:nvPr/>
        </p:nvSpPr>
        <p:spPr>
          <a:xfrm>
            <a:off x="10499072" y="322738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39CFF679-DEE6-A268-03A9-D37113837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839">
            <a:off x="6877061" y="2733367"/>
            <a:ext cx="2185484" cy="3382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34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8D8F3-AB79-48DF-00FB-BB71A3CD2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A118-70DC-8930-1A29-DE2F16B25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Remember we did testing earlier? </a:t>
            </a:r>
          </a:p>
          <a:p>
            <a:r>
              <a:rPr lang="en-US" dirty="0"/>
              <a:t>Here’s how design connects.</a:t>
            </a:r>
          </a:p>
          <a:p>
            <a:r>
              <a:rPr lang="en-US" dirty="0"/>
              <a:t>Identify one test case for your algorithm</a:t>
            </a:r>
          </a:p>
          <a:p>
            <a:pPr lvl="1"/>
            <a:r>
              <a:rPr lang="en-US" dirty="0"/>
              <a:t>“</a:t>
            </a:r>
            <a:r>
              <a:rPr lang="en-GB" dirty="0"/>
              <a:t>Enter invalid data → app shows error message”</a:t>
            </a:r>
          </a:p>
          <a:p>
            <a:r>
              <a:rPr lang="en-GB" dirty="0"/>
              <a:t>You see that </a:t>
            </a:r>
            <a:r>
              <a:rPr lang="en-GB" b="1" dirty="0">
                <a:solidFill>
                  <a:srgbClr val="FF0000"/>
                </a:solidFill>
              </a:rPr>
              <a:t>testing starts at design time</a:t>
            </a:r>
          </a:p>
        </p:txBody>
      </p:sp>
    </p:spTree>
    <p:extLst>
      <p:ext uri="{BB962C8B-B14F-4D97-AF65-F5344CB8AC3E}">
        <p14:creationId xmlns:p14="http://schemas.microsoft.com/office/powerpoint/2010/main" val="48510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5FC8-A0C6-4E82-D352-4B5C02E90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thing I learned…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B088C-1D30-C219-0207-C681146F2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 one way their design handles </a:t>
            </a:r>
            <a:r>
              <a:rPr lang="en-US" b="1" dirty="0">
                <a:solidFill>
                  <a:srgbClr val="FF0000"/>
                </a:solidFill>
              </a:rPr>
              <a:t>errors</a:t>
            </a:r>
            <a:r>
              <a:rPr lang="en-US" b="1" dirty="0"/>
              <a:t> </a:t>
            </a:r>
            <a:r>
              <a:rPr lang="en-US" dirty="0"/>
              <a:t>or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validation</a:t>
            </a:r>
            <a:r>
              <a:rPr lang="en-US" dirty="0"/>
              <a:t>.</a:t>
            </a:r>
          </a:p>
          <a:p>
            <a:r>
              <a:rPr lang="en-US" dirty="0"/>
              <a:t>The difference between a pretty sketch and a real design:</a:t>
            </a:r>
          </a:p>
          <a:p>
            <a:pPr lvl="1"/>
            <a:r>
              <a:rPr lang="en-US" dirty="0"/>
              <a:t>logic</a:t>
            </a:r>
          </a:p>
          <a:p>
            <a:pPr lvl="1"/>
            <a:r>
              <a:rPr lang="en-US" dirty="0"/>
              <a:t>validation</a:t>
            </a:r>
          </a:p>
          <a:p>
            <a:pPr lvl="1"/>
            <a:r>
              <a:rPr lang="en-US" dirty="0"/>
              <a:t>forward planning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1836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8DDE1-9ED6-A2A2-8B0D-92782C84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7AB9E-7CFC-3EA6-048C-6E1EBFFB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 your </a:t>
            </a:r>
            <a:r>
              <a:rPr lang="en-US" b="1" dirty="0">
                <a:solidFill>
                  <a:srgbClr val="FF0000"/>
                </a:solidFill>
              </a:rPr>
              <a:t>pseudocode + flow diagram </a:t>
            </a:r>
            <a:r>
              <a:rPr lang="en-US" dirty="0"/>
              <a:t>to cover </a:t>
            </a:r>
            <a:r>
              <a:rPr lang="en-US" b="1" dirty="0"/>
              <a:t>two features</a:t>
            </a:r>
            <a:r>
              <a:rPr lang="en-US" dirty="0"/>
              <a:t> of your app.</a:t>
            </a:r>
          </a:p>
          <a:p>
            <a:r>
              <a:rPr lang="en-US" dirty="0"/>
              <a:t>Add </a:t>
            </a:r>
            <a:r>
              <a:rPr lang="en-US" b="1" dirty="0">
                <a:solidFill>
                  <a:srgbClr val="FF0000"/>
                </a:solidFill>
              </a:rPr>
              <a:t>at least three validation rules </a:t>
            </a:r>
            <a:r>
              <a:rPr lang="en-US" dirty="0"/>
              <a:t>for inputs </a:t>
            </a:r>
          </a:p>
          <a:p>
            <a:pPr lvl="1"/>
            <a:r>
              <a:rPr lang="en-US" dirty="0"/>
              <a:t>e.g., must be a number</a:t>
            </a:r>
          </a:p>
          <a:p>
            <a:pPr lvl="1"/>
            <a:r>
              <a:rPr lang="en-US" dirty="0"/>
              <a:t>must not be blank</a:t>
            </a:r>
          </a:p>
          <a:p>
            <a:pPr lvl="1"/>
            <a:r>
              <a:rPr lang="en-US" dirty="0"/>
              <a:t>must be a valid location</a:t>
            </a:r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DDEF0B9D-FF69-CBE4-D0F6-6FAD26E69C02}"/>
              </a:ext>
            </a:extLst>
          </p:cNvPr>
          <p:cNvSpPr/>
          <p:nvPr/>
        </p:nvSpPr>
        <p:spPr>
          <a:xfrm>
            <a:off x="10119702" y="1646238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Thursday</a:t>
            </a:r>
          </a:p>
        </p:txBody>
      </p:sp>
    </p:spTree>
    <p:extLst>
      <p:ext uri="{BB962C8B-B14F-4D97-AF65-F5344CB8AC3E}">
        <p14:creationId xmlns:p14="http://schemas.microsoft.com/office/powerpoint/2010/main" val="1725849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&lt;URL&gt;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B675-319D-7FE9-67CC-311C2BEA4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C1E2-3FCC-875A-54A5-75BA98DE4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Designing a mobile app:</a:t>
            </a:r>
          </a:p>
          <a:p>
            <a:pPr lvl="1"/>
            <a:r>
              <a:rPr lang="en-US" dirty="0"/>
              <a:t>algorithms</a:t>
            </a:r>
          </a:p>
          <a:p>
            <a:pPr lvl="1"/>
            <a:r>
              <a:rPr lang="en-US" dirty="0"/>
              <a:t>control structures</a:t>
            </a:r>
          </a:p>
          <a:p>
            <a:pPr lvl="1"/>
            <a:r>
              <a:rPr lang="en-US" dirty="0"/>
              <a:t>validation</a:t>
            </a:r>
          </a:p>
          <a:p>
            <a:pPr lvl="1"/>
            <a:r>
              <a:rPr lang="en-US" dirty="0"/>
              <a:t>embedding testing into 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47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AAFD-FF95-8B7B-B3BA-020071198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84DC6-9C38-FE84-7F06-35032E54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7337542" cy="4351338"/>
          </a:xfrm>
        </p:spPr>
        <p:txBody>
          <a:bodyPr/>
          <a:lstStyle/>
          <a:p>
            <a:r>
              <a:rPr lang="en-GB" dirty="0"/>
              <a:t>Here is a simple app task: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highlight>
                  <a:srgbClr val="FFFF00"/>
                </a:highlight>
              </a:rPr>
              <a:t>“User presses ‘Start Workout’”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dirty="0"/>
              <a:t>Try and predict what the next </a:t>
            </a:r>
            <a:r>
              <a:rPr lang="en-GB" b="1" dirty="0">
                <a:solidFill>
                  <a:srgbClr val="FF0000"/>
                </a:solidFill>
              </a:rPr>
              <a:t>three</a:t>
            </a:r>
            <a:r>
              <a:rPr lang="en-GB" dirty="0"/>
              <a:t> steps the app must handle are</a:t>
            </a:r>
          </a:p>
          <a:p>
            <a:r>
              <a:rPr lang="en-GB" dirty="0"/>
              <a:t>Design isn’t just how the screens look, but how the </a:t>
            </a:r>
            <a:r>
              <a:rPr lang="en-GB" dirty="0">
                <a:solidFill>
                  <a:srgbClr val="FF0000"/>
                </a:solidFill>
              </a:rPr>
              <a:t>logic flows</a:t>
            </a:r>
          </a:p>
        </p:txBody>
      </p:sp>
      <p:sp>
        <p:nvSpPr>
          <p:cNvPr id="4" name="startworkout">
            <a:extLst>
              <a:ext uri="{FF2B5EF4-FFF2-40B4-BE49-F238E27FC236}">
                <a16:creationId xmlns:a16="http://schemas.microsoft.com/office/drawing/2014/main" id="{E6F78E26-A47A-61EB-8DD1-7953F4D655AB}"/>
              </a:ext>
            </a:extLst>
          </p:cNvPr>
          <p:cNvSpPr/>
          <p:nvPr/>
        </p:nvSpPr>
        <p:spPr>
          <a:xfrm>
            <a:off x="7297698" y="2591784"/>
            <a:ext cx="1947672" cy="837216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Impact" panose="020B0806030902050204" pitchFamily="34" charset="0"/>
              </a:rPr>
              <a:t>Start Workout</a:t>
            </a:r>
          </a:p>
        </p:txBody>
      </p:sp>
    </p:spTree>
    <p:extLst>
      <p:ext uri="{BB962C8B-B14F-4D97-AF65-F5344CB8AC3E}">
        <p14:creationId xmlns:p14="http://schemas.microsoft.com/office/powerpoint/2010/main" val="117963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2CF0-F504-F3D9-7784-6B9DD10C5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Algorithms in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66DF-C7EC-73E4-E6B3-099091D39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6954084" cy="4351338"/>
          </a:xfrm>
        </p:spPr>
        <p:txBody>
          <a:bodyPr/>
          <a:lstStyle/>
          <a:p>
            <a:r>
              <a:rPr lang="en-GB" dirty="0"/>
              <a:t>Although you will have encountered algorithms in terms of pure programming before…</a:t>
            </a:r>
          </a:p>
          <a:p>
            <a:r>
              <a:rPr lang="en-GB" dirty="0"/>
              <a:t>…we also use algorithms in the design process</a:t>
            </a:r>
          </a:p>
          <a:p>
            <a:pPr lvl="1"/>
            <a:r>
              <a:rPr lang="en-GB" dirty="0"/>
              <a:t>particularly in determining the flows of logic, navigation &amp; process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Algorithm Design - KnowItAll Ninja">
            <a:extLst>
              <a:ext uri="{FF2B5EF4-FFF2-40B4-BE49-F238E27FC236}">
                <a16:creationId xmlns:a16="http://schemas.microsoft.com/office/drawing/2014/main" id="{3A8852BE-7D6F-4349-732D-967C8148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09" y="1822450"/>
            <a:ext cx="45720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8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96BD-B344-FE27-BBF5-5DCFA160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Algorithms in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DC1E1-B5D5-5DE3-29D3-105434B9B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6236329" cy="4351338"/>
          </a:xfrm>
        </p:spPr>
        <p:txBody>
          <a:bodyPr/>
          <a:lstStyle/>
          <a:p>
            <a:r>
              <a:rPr lang="en-US" dirty="0"/>
              <a:t>Pseudo code</a:t>
            </a:r>
          </a:p>
          <a:p>
            <a:pPr lvl="1"/>
            <a:r>
              <a:rPr lang="en-US" dirty="0"/>
              <a:t>plain-English steps of an app feature.</a:t>
            </a:r>
          </a:p>
          <a:p>
            <a:r>
              <a:rPr lang="en-US" dirty="0"/>
              <a:t>Flow diagrams</a:t>
            </a:r>
          </a:p>
          <a:p>
            <a:pPr lvl="1"/>
            <a:r>
              <a:rPr lang="en-US" dirty="0" err="1"/>
              <a:t>visualising</a:t>
            </a:r>
            <a:r>
              <a:rPr lang="en-US" dirty="0"/>
              <a:t> decisions and branches.</a:t>
            </a:r>
          </a:p>
          <a:p>
            <a:r>
              <a:rPr lang="en-US" dirty="0"/>
              <a:t>Control structures</a:t>
            </a:r>
          </a:p>
          <a:p>
            <a:pPr lvl="1"/>
            <a:r>
              <a:rPr lang="en-US" dirty="0"/>
              <a:t>sequence</a:t>
            </a:r>
          </a:p>
          <a:p>
            <a:pPr lvl="1"/>
            <a:r>
              <a:rPr lang="en-US" dirty="0"/>
              <a:t>selection (if/else)</a:t>
            </a:r>
          </a:p>
          <a:p>
            <a:pPr lvl="1"/>
            <a:r>
              <a:rPr lang="en-US" dirty="0"/>
              <a:t>iteration (loops).</a:t>
            </a:r>
            <a:endParaRPr lang="en-GB" dirty="0"/>
          </a:p>
        </p:txBody>
      </p:sp>
      <p:sp>
        <p:nvSpPr>
          <p:cNvPr id="5" name="datavalidation">
            <a:extLst>
              <a:ext uri="{FF2B5EF4-FFF2-40B4-BE49-F238E27FC236}">
                <a16:creationId xmlns:a16="http://schemas.microsoft.com/office/drawing/2014/main" id="{28999043-DEA6-8CB9-2600-DD3979F92812}"/>
              </a:ext>
            </a:extLst>
          </p:cNvPr>
          <p:cNvSpPr/>
          <p:nvPr/>
        </p:nvSpPr>
        <p:spPr>
          <a:xfrm>
            <a:off x="7796829" y="3659956"/>
            <a:ext cx="1947672" cy="287736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It is essential to consider data validation as a core part of the design:</a:t>
            </a:r>
          </a:p>
          <a:p>
            <a:pPr algn="ctr"/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“What if a user leaves the field blank?”</a:t>
            </a:r>
          </a:p>
        </p:txBody>
      </p:sp>
    </p:spTree>
    <p:extLst>
      <p:ext uri="{BB962C8B-B14F-4D97-AF65-F5344CB8AC3E}">
        <p14:creationId xmlns:p14="http://schemas.microsoft.com/office/powerpoint/2010/main" val="77597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A99F-C611-EEB7-40BE-DC79202B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Pseudo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BEF4F-F259-CB10-5535-81E77F3A9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12" y="1425677"/>
            <a:ext cx="6393646" cy="47776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Display "Login Screen"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INPUT email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IF email format is invalid THEN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Display "Error: Invalid email format"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GOTO INPUT email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ENDIF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INPUT password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CHECK credentials against Database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IF credentials are valid THEN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Access System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Display "Error: Invalid email or password"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GOTO INPUT email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ENDIF</a:t>
            </a:r>
          </a:p>
          <a:p>
            <a:pPr marL="0" indent="0">
              <a:buNone/>
            </a:pPr>
            <a:r>
              <a:rPr lang="en-GB" dirty="0"/>
              <a:t>END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86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EE313-0D1B-9EAD-30BD-115F4C27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first design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17A67-048D-5D24-98DF-AD21A1B00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Chooses one feature from your previous app design</a:t>
            </a:r>
          </a:p>
          <a:p>
            <a:pPr lvl="1"/>
            <a:r>
              <a:rPr lang="en-GB" dirty="0"/>
              <a:t>log a workout</a:t>
            </a:r>
          </a:p>
          <a:p>
            <a:pPr lvl="1"/>
            <a:r>
              <a:rPr lang="en-GB" dirty="0"/>
              <a:t>submit quiz</a:t>
            </a:r>
          </a:p>
          <a:p>
            <a:pPr lvl="1"/>
            <a:r>
              <a:rPr lang="en-GB" dirty="0"/>
              <a:t>upload photo</a:t>
            </a:r>
          </a:p>
          <a:p>
            <a:r>
              <a:rPr lang="en-GB" dirty="0"/>
              <a:t>Write pseudo code for the process, including at least:</a:t>
            </a:r>
          </a:p>
          <a:p>
            <a:pPr lvl="1"/>
            <a:r>
              <a:rPr lang="en-GB" dirty="0"/>
              <a:t>Input</a:t>
            </a:r>
          </a:p>
          <a:p>
            <a:pPr lvl="1"/>
            <a:r>
              <a:rPr lang="en-GB" dirty="0"/>
              <a:t>Decision/validation</a:t>
            </a:r>
          </a:p>
          <a:p>
            <a:pPr lvl="1"/>
            <a:r>
              <a:rPr lang="en-GB" dirty="0"/>
              <a:t>Output</a:t>
            </a:r>
          </a:p>
        </p:txBody>
      </p:sp>
      <p:sp>
        <p:nvSpPr>
          <p:cNvPr id="5" name="Working Independently">
            <a:extLst>
              <a:ext uri="{FF2B5EF4-FFF2-40B4-BE49-F238E27FC236}">
                <a16:creationId xmlns:a16="http://schemas.microsoft.com/office/drawing/2014/main" id="{8A16895E-9546-04AF-A7B8-2D413CEBF52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F71E9201-E3F9-ACC3-9CA1-9806AB4C244A}"/>
              </a:ext>
            </a:extLst>
          </p:cNvPr>
          <p:cNvSpPr/>
          <p:nvPr/>
        </p:nvSpPr>
        <p:spPr>
          <a:xfrm>
            <a:off x="10499072" y="322738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A77D-1C77-4DCF-B97D-A4FA0337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Login Flow Chart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03193B-AF21-988A-2782-5CF81FA4C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790987" cy="4351338"/>
          </a:xfrm>
        </p:spPr>
        <p:txBody>
          <a:bodyPr/>
          <a:lstStyle/>
          <a:p>
            <a:r>
              <a:rPr lang="en-GB" dirty="0"/>
              <a:t>The flow diagram shows the logical flow</a:t>
            </a:r>
          </a:p>
          <a:p>
            <a:r>
              <a:rPr lang="en-GB" dirty="0"/>
              <a:t>It also illustrates the place for:</a:t>
            </a:r>
          </a:p>
          <a:p>
            <a:pPr lvl="1"/>
            <a:r>
              <a:rPr lang="en-GB" dirty="0"/>
              <a:t>Screen Display</a:t>
            </a:r>
          </a:p>
          <a:p>
            <a:pPr lvl="1"/>
            <a:r>
              <a:rPr lang="en-GB" dirty="0"/>
              <a:t>Error Messages</a:t>
            </a:r>
          </a:p>
          <a:p>
            <a:r>
              <a:rPr lang="en-GB" dirty="0"/>
              <a:t>Notice this has no relation to layout</a:t>
            </a:r>
          </a:p>
        </p:txBody>
      </p:sp>
      <p:pic>
        <p:nvPicPr>
          <p:cNvPr id="7" name="Picture 6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B2F99E61-89FE-2840-3249-CBD676B2C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97" y="496529"/>
            <a:ext cx="3789655" cy="58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61AE97DF-632F-4AAC-A952-2888A060AD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DA5AF4A1-8832-482E-843A-7A9B64ED3D2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59</TotalTime>
  <Words>515</Words>
  <Application>Microsoft Office PowerPoint</Application>
  <PresentationFormat>Widescreen</PresentationFormat>
  <Paragraphs>110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Century Gothic</vt:lpstr>
      <vt:lpstr>Courier New</vt:lpstr>
      <vt:lpstr>Impact</vt:lpstr>
      <vt:lpstr>Trebuchet MS</vt:lpstr>
      <vt:lpstr>Office Theme</vt:lpstr>
      <vt:lpstr>Office Theme</vt:lpstr>
      <vt:lpstr>Algorithms, Flow &amp; Validation</vt:lpstr>
      <vt:lpstr>Recall from last lesson</vt:lpstr>
      <vt:lpstr>Aims</vt:lpstr>
      <vt:lpstr>What happens next?</vt:lpstr>
      <vt:lpstr>Algorithms in Design</vt:lpstr>
      <vt:lpstr>Algorithms in Design</vt:lpstr>
      <vt:lpstr>Pseudo Code</vt:lpstr>
      <vt:lpstr>Your first design algorithm</vt:lpstr>
      <vt:lpstr>Login Flow Chart</vt:lpstr>
      <vt:lpstr>Draw the Flow</vt:lpstr>
      <vt:lpstr>Testing</vt:lpstr>
      <vt:lpstr>One thing I learned…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2025-09-20T21:03:57Z</dcterms:created>
  <dcterms:modified xsi:type="dcterms:W3CDTF">2025-09-25T17:50:00Z</dcterms:modified>
</cp:coreProperties>
</file>