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8"/>
  </p:notesMasterIdLst>
  <p:sldIdLst>
    <p:sldId id="264" r:id="rId3"/>
    <p:sldId id="263" r:id="rId4"/>
    <p:sldId id="265" r:id="rId5"/>
    <p:sldId id="282" r:id="rId6"/>
    <p:sldId id="268" r:id="rId7"/>
    <p:sldId id="269" r:id="rId8"/>
    <p:sldId id="270" r:id="rId9"/>
    <p:sldId id="271" r:id="rId10"/>
    <p:sldId id="272" r:id="rId11"/>
    <p:sldId id="273" r:id="rId12"/>
    <p:sldId id="280" r:id="rId13"/>
    <p:sldId id="281" r:id="rId14"/>
    <p:sldId id="290" r:id="rId15"/>
    <p:sldId id="292" r:id="rId16"/>
    <p:sldId id="259" r:id="rId17"/>
    <p:sldId id="294" r:id="rId18"/>
    <p:sldId id="293" r:id="rId19"/>
    <p:sldId id="260" r:id="rId20"/>
    <p:sldId id="283" r:id="rId21"/>
    <p:sldId id="284" r:id="rId22"/>
    <p:sldId id="285" r:id="rId23"/>
    <p:sldId id="286" r:id="rId24"/>
    <p:sldId id="288" r:id="rId25"/>
    <p:sldId id="289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4711D7-5A74-4F5C-B15C-675A3D6FB32A}" v="90" dt="2025-09-25T20:26:39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 addMainMaster delMainMaster">
      <pc:chgData name="Simon Rundell" userId="02f36d3d-9692-43c5-873c-1a596eba61c5" providerId="ADAL" clId="{9115DE13-68C4-4D84-8CAF-2D5471E75CFD}" dt="2025-09-25T20:26:39.084" v="3073" actId="14"/>
      <pc:docMkLst>
        <pc:docMk/>
      </pc:docMkLst>
      <pc:sldChg chg="addSp modSp add mod">
        <pc:chgData name="Simon Rundell" userId="02f36d3d-9692-43c5-873c-1a596eba61c5" providerId="ADAL" clId="{9115DE13-68C4-4D84-8CAF-2D5471E75CFD}" dt="2025-09-20T19:29:00.232" v="2824"/>
        <pc:sldMkLst>
          <pc:docMk/>
          <pc:sldMk cId="0" sldId="259"/>
        </pc:sldMkLst>
        <pc:spChg chg="mod">
          <ac:chgData name="Simon Rundell" userId="02f36d3d-9692-43c5-873c-1a596eba61c5" providerId="ADAL" clId="{9115DE13-68C4-4D84-8CAF-2D5471E75CFD}" dt="2025-09-20T19:10:43.531" v="2626" actId="20577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20T19:25:50.747" v="2788" actId="20577"/>
          <ac:spMkLst>
            <pc:docMk/>
            <pc:sldMk cId="0" sldId="259"/>
            <ac:spMk id="4" creationId="{844A1BD8-C9C2-3A15-D6F2-FC8A78BE5762}"/>
          </ac:spMkLst>
        </pc:spChg>
        <pc:spChg chg="add mod">
          <ac:chgData name="Simon Rundell" userId="02f36d3d-9692-43c5-873c-1a596eba61c5" providerId="ADAL" clId="{9115DE13-68C4-4D84-8CAF-2D5471E75CFD}" dt="2025-09-20T19:29:00.232" v="2824"/>
          <ac:spMkLst>
            <pc:docMk/>
            <pc:sldMk cId="0" sldId="259"/>
            <ac:spMk id="5" creationId="{2432BC3F-FDB7-B840-FDAB-C799D6360FFE}"/>
          </ac:spMkLst>
        </pc:spChg>
      </pc:sldChg>
      <pc:sldChg chg="addSp modSp add mod">
        <pc:chgData name="Simon Rundell" userId="02f36d3d-9692-43c5-873c-1a596eba61c5" providerId="ADAL" clId="{9115DE13-68C4-4D84-8CAF-2D5471E75CFD}" dt="2025-09-20T19:28:31.622" v="2814" actId="14100"/>
        <pc:sldMkLst>
          <pc:docMk/>
          <pc:sldMk cId="0" sldId="260"/>
        </pc:sldMkLst>
        <pc:spChg chg="mod">
          <ac:chgData name="Simon Rundell" userId="02f36d3d-9692-43c5-873c-1a596eba61c5" providerId="ADAL" clId="{9115DE13-68C4-4D84-8CAF-2D5471E75CFD}" dt="2025-09-20T18:25:57.355" v="2582" actId="15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Simon Rundell" userId="02f36d3d-9692-43c5-873c-1a596eba61c5" providerId="ADAL" clId="{9115DE13-68C4-4D84-8CAF-2D5471E75CFD}" dt="2025-09-20T19:28:31.622" v="2814" actId="14100"/>
          <ac:spMkLst>
            <pc:docMk/>
            <pc:sldMk cId="0" sldId="260"/>
            <ac:spMk id="4" creationId="{6B013778-6B78-000A-9B4B-52AB6D8E73C8}"/>
          </ac:spMkLst>
        </pc:spChg>
        <pc:spChg chg="add mod">
          <ac:chgData name="Simon Rundell" userId="02f36d3d-9692-43c5-873c-1a596eba61c5" providerId="ADAL" clId="{9115DE13-68C4-4D84-8CAF-2D5471E75CFD}" dt="2025-09-20T19:27:10.385" v="2798" actId="20577"/>
          <ac:spMkLst>
            <pc:docMk/>
            <pc:sldMk cId="0" sldId="260"/>
            <ac:spMk id="5" creationId="{30525AEC-FFDA-62E1-86BA-C086435AFFD0}"/>
          </ac:spMkLst>
        </pc:spChg>
      </pc:sldChg>
      <pc:sldChg chg="del">
        <pc:chgData name="Simon Rundell" userId="02f36d3d-9692-43c5-873c-1a596eba61c5" providerId="ADAL" clId="{9115DE13-68C4-4D84-8CAF-2D5471E75CFD}" dt="2025-09-20T14:27:14.513" v="170" actId="47"/>
        <pc:sldMkLst>
          <pc:docMk/>
          <pc:sldMk cId="367824828" sldId="260"/>
        </pc:sldMkLst>
      </pc:sldChg>
      <pc:sldChg chg="add del">
        <pc:chgData name="Simon Rundell" userId="02f36d3d-9692-43c5-873c-1a596eba61c5" providerId="ADAL" clId="{9115DE13-68C4-4D84-8CAF-2D5471E75CFD}" dt="2025-09-20T19:26:32.651" v="2792" actId="2696"/>
        <pc:sldMkLst>
          <pc:docMk/>
          <pc:sldMk cId="0" sldId="261"/>
        </pc:sldMkLst>
      </pc:sldChg>
      <pc:sldChg chg="del">
        <pc:chgData name="Simon Rundell" userId="02f36d3d-9692-43c5-873c-1a596eba61c5" providerId="ADAL" clId="{9115DE13-68C4-4D84-8CAF-2D5471E75CFD}" dt="2025-09-20T14:30:31.188" v="213" actId="47"/>
        <pc:sldMkLst>
          <pc:docMk/>
          <pc:sldMk cId="3656521123" sldId="261"/>
        </pc:sldMkLst>
      </pc:sldChg>
      <pc:sldChg chg="modSp mod">
        <pc:chgData name="Simon Rundell" userId="02f36d3d-9692-43c5-873c-1a596eba61c5" providerId="ADAL" clId="{9115DE13-68C4-4D84-8CAF-2D5471E75CFD}" dt="2025-09-25T18:02:21.698" v="3004" actId="20577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09-25T18:02:21.698" v="3004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addSp modSp mod">
        <pc:chgData name="Simon Rundell" userId="02f36d3d-9692-43c5-873c-1a596eba61c5" providerId="ADAL" clId="{9115DE13-68C4-4D84-8CAF-2D5471E75CFD}" dt="2025-09-25T17:52:17.095" v="3001" actId="207"/>
        <pc:sldMkLst>
          <pc:docMk/>
          <pc:sldMk cId="2868948134" sldId="264"/>
        </pc:sldMkLst>
        <pc:spChg chg="mod">
          <ac:chgData name="Simon Rundell" userId="02f36d3d-9692-43c5-873c-1a596eba61c5" providerId="ADAL" clId="{9115DE13-68C4-4D84-8CAF-2D5471E75CFD}" dt="2025-09-25T17:52:17.095" v="3001" actId="207"/>
          <ac:spMkLst>
            <pc:docMk/>
            <pc:sldMk cId="2868948134" sldId="264"/>
            <ac:spMk id="2" creationId="{62C43AD4-058B-1E0A-4AD5-77F8481CDECF}"/>
          </ac:spMkLst>
        </pc:spChg>
        <pc:picChg chg="add mod ord">
          <ac:chgData name="Simon Rundell" userId="02f36d3d-9692-43c5-873c-1a596eba61c5" providerId="ADAL" clId="{9115DE13-68C4-4D84-8CAF-2D5471E75CFD}" dt="2025-09-25T17:51:31.823" v="2993" actId="167"/>
          <ac:picMkLst>
            <pc:docMk/>
            <pc:sldMk cId="2868948134" sldId="264"/>
            <ac:picMk id="4" creationId="{F2D9FD24-1B8C-A007-85DC-9F4A8DED0691}"/>
          </ac:picMkLst>
        </pc:picChg>
      </pc:sldChg>
      <pc:sldChg chg="modSp new mod modAnim">
        <pc:chgData name="Simon Rundell" userId="02f36d3d-9692-43c5-873c-1a596eba61c5" providerId="ADAL" clId="{9115DE13-68C4-4D84-8CAF-2D5471E75CFD}" dt="2025-09-20T14:21:32.125" v="32"/>
        <pc:sldMkLst>
          <pc:docMk/>
          <pc:sldMk cId="1652186583" sldId="265"/>
        </pc:sldMkLst>
        <pc:spChg chg="mod">
          <ac:chgData name="Simon Rundell" userId="02f36d3d-9692-43c5-873c-1a596eba61c5" providerId="ADAL" clId="{9115DE13-68C4-4D84-8CAF-2D5471E75CFD}" dt="2025-09-20T14:20:58.550" v="19" actId="20577"/>
          <ac:spMkLst>
            <pc:docMk/>
            <pc:sldMk cId="1652186583" sldId="265"/>
            <ac:spMk id="2" creationId="{ABFCDFE6-D441-9CDD-2D55-78A16B0A51A9}"/>
          </ac:spMkLst>
        </pc:spChg>
        <pc:spChg chg="mod">
          <ac:chgData name="Simon Rundell" userId="02f36d3d-9692-43c5-873c-1a596eba61c5" providerId="ADAL" clId="{9115DE13-68C4-4D84-8CAF-2D5471E75CFD}" dt="2025-09-20T14:21:26.537" v="31" actId="1076"/>
          <ac:spMkLst>
            <pc:docMk/>
            <pc:sldMk cId="1652186583" sldId="265"/>
            <ac:spMk id="3" creationId="{98577CE2-A70C-575E-B1DA-E83B818C7BC5}"/>
          </ac:spMkLst>
        </pc:spChg>
      </pc:sldChg>
      <pc:sldChg chg="modSp new del mod">
        <pc:chgData name="Simon Rundell" userId="02f36d3d-9692-43c5-873c-1a596eba61c5" providerId="ADAL" clId="{9115DE13-68C4-4D84-8CAF-2D5471E75CFD}" dt="2025-09-20T18:59:50.507" v="2612" actId="2696"/>
        <pc:sldMkLst>
          <pc:docMk/>
          <pc:sldMk cId="278620924" sldId="266"/>
        </pc:sldMkLst>
      </pc:sldChg>
      <pc:sldChg chg="delSp modSp add del mod">
        <pc:chgData name="Simon Rundell" userId="02f36d3d-9692-43c5-873c-1a596eba61c5" providerId="ADAL" clId="{9115DE13-68C4-4D84-8CAF-2D5471E75CFD}" dt="2025-09-20T14:27:10.483" v="169" actId="47"/>
        <pc:sldMkLst>
          <pc:docMk/>
          <pc:sldMk cId="788436813" sldId="267"/>
        </pc:sldMkLst>
      </pc:sldChg>
      <pc:sldChg chg="modSp new del mod">
        <pc:chgData name="Simon Rundell" userId="02f36d3d-9692-43c5-873c-1a596eba61c5" providerId="ADAL" clId="{9115DE13-68C4-4D84-8CAF-2D5471E75CFD}" dt="2025-09-20T14:23:18.218" v="96" actId="47"/>
        <pc:sldMkLst>
          <pc:docMk/>
          <pc:sldMk cId="2582872441" sldId="267"/>
        </pc:sldMkLst>
      </pc:sldChg>
      <pc:sldChg chg="add del">
        <pc:chgData name="Simon Rundell" userId="02f36d3d-9692-43c5-873c-1a596eba61c5" providerId="ADAL" clId="{9115DE13-68C4-4D84-8CAF-2D5471E75CFD}" dt="2025-09-20T14:23:11.853" v="95" actId="27028"/>
        <pc:sldMkLst>
          <pc:docMk/>
          <pc:sldMk cId="788436813" sldId="268"/>
        </pc:sldMkLst>
      </pc:sldChg>
      <pc:sldChg chg="modSp add mod modAnim">
        <pc:chgData name="Simon Rundell" userId="02f36d3d-9692-43c5-873c-1a596eba61c5" providerId="ADAL" clId="{9115DE13-68C4-4D84-8CAF-2D5471E75CFD}" dt="2025-09-20T14:28:18.029" v="184" actId="20577"/>
        <pc:sldMkLst>
          <pc:docMk/>
          <pc:sldMk cId="3359320714" sldId="268"/>
        </pc:sldMkLst>
        <pc:spChg chg="mod">
          <ac:chgData name="Simon Rundell" userId="02f36d3d-9692-43c5-873c-1a596eba61c5" providerId="ADAL" clId="{9115DE13-68C4-4D84-8CAF-2D5471E75CFD}" dt="2025-09-20T14:28:18.029" v="184" actId="20577"/>
          <ac:spMkLst>
            <pc:docMk/>
            <pc:sldMk cId="3359320714" sldId="268"/>
            <ac:spMk id="2" creationId="{60418126-CAA5-17D6-4ACF-5511ADD415DC}"/>
          </ac:spMkLst>
        </pc:spChg>
      </pc:sldChg>
      <pc:sldChg chg="modSp add mod">
        <pc:chgData name="Simon Rundell" userId="02f36d3d-9692-43c5-873c-1a596eba61c5" providerId="ADAL" clId="{9115DE13-68C4-4D84-8CAF-2D5471E75CFD}" dt="2025-09-20T14:28:27.263" v="189" actId="1076"/>
        <pc:sldMkLst>
          <pc:docMk/>
          <pc:sldMk cId="3564166114" sldId="269"/>
        </pc:sldMkLst>
        <pc:spChg chg="mod">
          <ac:chgData name="Simon Rundell" userId="02f36d3d-9692-43c5-873c-1a596eba61c5" providerId="ADAL" clId="{9115DE13-68C4-4D84-8CAF-2D5471E75CFD}" dt="2025-09-20T14:28:24.214" v="188" actId="20577"/>
          <ac:spMkLst>
            <pc:docMk/>
            <pc:sldMk cId="3564166114" sldId="269"/>
            <ac:spMk id="2" creationId="{5F414A19-6A46-FF04-36C6-28A7AC6F38EE}"/>
          </ac:spMkLst>
        </pc:spChg>
        <pc:spChg chg="mod">
          <ac:chgData name="Simon Rundell" userId="02f36d3d-9692-43c5-873c-1a596eba61c5" providerId="ADAL" clId="{9115DE13-68C4-4D84-8CAF-2D5471E75CFD}" dt="2025-09-20T14:26:33.245" v="164"/>
          <ac:spMkLst>
            <pc:docMk/>
            <pc:sldMk cId="3564166114" sldId="269"/>
            <ac:spMk id="3" creationId="{E1D1AE3D-BB32-774D-B2AF-C6E4DAD38577}"/>
          </ac:spMkLst>
        </pc:spChg>
        <pc:spChg chg="mod">
          <ac:chgData name="Simon Rundell" userId="02f36d3d-9692-43c5-873c-1a596eba61c5" providerId="ADAL" clId="{9115DE13-68C4-4D84-8CAF-2D5471E75CFD}" dt="2025-09-20T14:28:27.263" v="189" actId="1076"/>
          <ac:spMkLst>
            <pc:docMk/>
            <pc:sldMk cId="3564166114" sldId="269"/>
            <ac:spMk id="4" creationId="{8D5824AE-C526-E83C-1324-CE76AF088F9B}"/>
          </ac:spMkLst>
        </pc:spChg>
      </pc:sldChg>
      <pc:sldChg chg="modSp add mod">
        <pc:chgData name="Simon Rundell" userId="02f36d3d-9692-43c5-873c-1a596eba61c5" providerId="ADAL" clId="{9115DE13-68C4-4D84-8CAF-2D5471E75CFD}" dt="2025-09-20T14:28:49.171" v="191" actId="404"/>
        <pc:sldMkLst>
          <pc:docMk/>
          <pc:sldMk cId="2109841983" sldId="270"/>
        </pc:sldMkLst>
        <pc:spChg chg="mod">
          <ac:chgData name="Simon Rundell" userId="02f36d3d-9692-43c5-873c-1a596eba61c5" providerId="ADAL" clId="{9115DE13-68C4-4D84-8CAF-2D5471E75CFD}" dt="2025-09-20T14:25:54.026" v="152" actId="1076"/>
          <ac:spMkLst>
            <pc:docMk/>
            <pc:sldMk cId="2109841983" sldId="270"/>
            <ac:spMk id="2" creationId="{BC33B793-51EC-1D14-6DD9-0A8166963E21}"/>
          </ac:spMkLst>
        </pc:spChg>
        <pc:spChg chg="mod">
          <ac:chgData name="Simon Rundell" userId="02f36d3d-9692-43c5-873c-1a596eba61c5" providerId="ADAL" clId="{9115DE13-68C4-4D84-8CAF-2D5471E75CFD}" dt="2025-09-20T14:28:49.171" v="191" actId="404"/>
          <ac:spMkLst>
            <pc:docMk/>
            <pc:sldMk cId="2109841983" sldId="270"/>
            <ac:spMk id="3" creationId="{2D98E2B6-07DD-2050-12D6-6A29D9DCC828}"/>
          </ac:spMkLst>
        </pc:spChg>
      </pc:sldChg>
      <pc:sldChg chg="modSp add mod">
        <pc:chgData name="Simon Rundell" userId="02f36d3d-9692-43c5-873c-1a596eba61c5" providerId="ADAL" clId="{9115DE13-68C4-4D84-8CAF-2D5471E75CFD}" dt="2025-09-20T14:28:57.321" v="193" actId="404"/>
        <pc:sldMkLst>
          <pc:docMk/>
          <pc:sldMk cId="4049628151" sldId="271"/>
        </pc:sldMkLst>
        <pc:spChg chg="mod">
          <ac:chgData name="Simon Rundell" userId="02f36d3d-9692-43c5-873c-1a596eba61c5" providerId="ADAL" clId="{9115DE13-68C4-4D84-8CAF-2D5471E75CFD}" dt="2025-09-20T14:25:36.612" v="147" actId="207"/>
          <ac:spMkLst>
            <pc:docMk/>
            <pc:sldMk cId="4049628151" sldId="271"/>
            <ac:spMk id="2" creationId="{604FEED0-8230-C141-453E-0608808DA2E7}"/>
          </ac:spMkLst>
        </pc:spChg>
        <pc:spChg chg="mod">
          <ac:chgData name="Simon Rundell" userId="02f36d3d-9692-43c5-873c-1a596eba61c5" providerId="ADAL" clId="{9115DE13-68C4-4D84-8CAF-2D5471E75CFD}" dt="2025-09-20T14:28:57.321" v="193" actId="404"/>
          <ac:spMkLst>
            <pc:docMk/>
            <pc:sldMk cId="4049628151" sldId="271"/>
            <ac:spMk id="3" creationId="{C9AAD8E7-56EA-79C3-D63A-2FD276FA4735}"/>
          </ac:spMkLst>
        </pc:spChg>
      </pc:sldChg>
      <pc:sldChg chg="modSp add mod">
        <pc:chgData name="Simon Rundell" userId="02f36d3d-9692-43c5-873c-1a596eba61c5" providerId="ADAL" clId="{9115DE13-68C4-4D84-8CAF-2D5471E75CFD}" dt="2025-09-20T14:29:02.075" v="195" actId="404"/>
        <pc:sldMkLst>
          <pc:docMk/>
          <pc:sldMk cId="2519729184" sldId="272"/>
        </pc:sldMkLst>
        <pc:spChg chg="mod">
          <ac:chgData name="Simon Rundell" userId="02f36d3d-9692-43c5-873c-1a596eba61c5" providerId="ADAL" clId="{9115DE13-68C4-4D84-8CAF-2D5471E75CFD}" dt="2025-09-20T14:25:20.560" v="144" actId="1076"/>
          <ac:spMkLst>
            <pc:docMk/>
            <pc:sldMk cId="2519729184" sldId="272"/>
            <ac:spMk id="2" creationId="{F88512AF-01A2-B997-3478-3C546588B926}"/>
          </ac:spMkLst>
        </pc:spChg>
        <pc:spChg chg="mod">
          <ac:chgData name="Simon Rundell" userId="02f36d3d-9692-43c5-873c-1a596eba61c5" providerId="ADAL" clId="{9115DE13-68C4-4D84-8CAF-2D5471E75CFD}" dt="2025-09-20T14:29:02.075" v="195" actId="404"/>
          <ac:spMkLst>
            <pc:docMk/>
            <pc:sldMk cId="2519729184" sldId="272"/>
            <ac:spMk id="3" creationId="{9A368230-49A9-07D4-1810-154B8C050BC4}"/>
          </ac:spMkLst>
        </pc:spChg>
      </pc:sldChg>
      <pc:sldChg chg="addSp modSp add mod modAnim">
        <pc:chgData name="Simon Rundell" userId="02f36d3d-9692-43c5-873c-1a596eba61c5" providerId="ADAL" clId="{9115DE13-68C4-4D84-8CAF-2D5471E75CFD}" dt="2025-09-20T18:28:14.875" v="2589"/>
        <pc:sldMkLst>
          <pc:docMk/>
          <pc:sldMk cId="1636193210" sldId="273"/>
        </pc:sldMkLst>
        <pc:spChg chg="mod">
          <ac:chgData name="Simon Rundell" userId="02f36d3d-9692-43c5-873c-1a596eba61c5" providerId="ADAL" clId="{9115DE13-68C4-4D84-8CAF-2D5471E75CFD}" dt="2025-09-20T18:20:36.718" v="2455" actId="20577"/>
          <ac:spMkLst>
            <pc:docMk/>
            <pc:sldMk cId="1636193210" sldId="273"/>
            <ac:spMk id="2" creationId="{F70EAC15-92F3-6398-4B40-010C9A0BB52F}"/>
          </ac:spMkLst>
        </pc:spChg>
        <pc:spChg chg="mod">
          <ac:chgData name="Simon Rundell" userId="02f36d3d-9692-43c5-873c-1a596eba61c5" providerId="ADAL" clId="{9115DE13-68C4-4D84-8CAF-2D5471E75CFD}" dt="2025-09-20T14:24:56.362" v="140" actId="1076"/>
          <ac:spMkLst>
            <pc:docMk/>
            <pc:sldMk cId="1636193210" sldId="273"/>
            <ac:spMk id="3" creationId="{05AD2E26-34DD-819D-0E24-8DDDB4AB2B7C}"/>
          </ac:spMkLst>
        </pc:spChg>
        <pc:picChg chg="add mod">
          <ac:chgData name="Simon Rundell" userId="02f36d3d-9692-43c5-873c-1a596eba61c5" providerId="ADAL" clId="{9115DE13-68C4-4D84-8CAF-2D5471E75CFD}" dt="2025-09-20T18:27:50.707" v="2588" actId="1440"/>
          <ac:picMkLst>
            <pc:docMk/>
            <pc:sldMk cId="1636193210" sldId="273"/>
            <ac:picMk id="5" creationId="{AF5D2F7C-C8DE-3010-D47D-348F590BD9B4}"/>
          </ac:picMkLst>
        </pc:picChg>
      </pc:sldChg>
      <pc:sldChg chg="add del">
        <pc:chgData name="Simon Rundell" userId="02f36d3d-9692-43c5-873c-1a596eba61c5" providerId="ADAL" clId="{9115DE13-68C4-4D84-8CAF-2D5471E75CFD}" dt="2025-09-20T14:24:35.919" v="135" actId="47"/>
        <pc:sldMkLst>
          <pc:docMk/>
          <pc:sldMk cId="2324331503" sldId="274"/>
        </pc:sldMkLst>
      </pc:sldChg>
      <pc:sldChg chg="add del">
        <pc:chgData name="Simon Rundell" userId="02f36d3d-9692-43c5-873c-1a596eba61c5" providerId="ADAL" clId="{9115DE13-68C4-4D84-8CAF-2D5471E75CFD}" dt="2025-09-20T17:24:53.122" v="2438" actId="47"/>
        <pc:sldMkLst>
          <pc:docMk/>
          <pc:sldMk cId="627851055" sldId="275"/>
        </pc:sldMkLst>
      </pc:sldChg>
      <pc:sldChg chg="addSp modSp add del mod">
        <pc:chgData name="Simon Rundell" userId="02f36d3d-9692-43c5-873c-1a596eba61c5" providerId="ADAL" clId="{9115DE13-68C4-4D84-8CAF-2D5471E75CFD}" dt="2025-09-20T17:24:54.471" v="2439" actId="47"/>
        <pc:sldMkLst>
          <pc:docMk/>
          <pc:sldMk cId="3327780805" sldId="276"/>
        </pc:sldMkLst>
      </pc:sldChg>
      <pc:sldChg chg="addSp delSp modSp add del mod">
        <pc:chgData name="Simon Rundell" userId="02f36d3d-9692-43c5-873c-1a596eba61c5" providerId="ADAL" clId="{9115DE13-68C4-4D84-8CAF-2D5471E75CFD}" dt="2025-09-20T17:24:56.501" v="2440" actId="47"/>
        <pc:sldMkLst>
          <pc:docMk/>
          <pc:sldMk cId="908260664" sldId="277"/>
        </pc:sldMkLst>
      </pc:sldChg>
      <pc:sldChg chg="addSp modSp add del mod">
        <pc:chgData name="Simon Rundell" userId="02f36d3d-9692-43c5-873c-1a596eba61c5" providerId="ADAL" clId="{9115DE13-68C4-4D84-8CAF-2D5471E75CFD}" dt="2025-09-20T17:24:57.505" v="2441" actId="47"/>
        <pc:sldMkLst>
          <pc:docMk/>
          <pc:sldMk cId="3043623934" sldId="278"/>
        </pc:sldMkLst>
      </pc:sldChg>
      <pc:sldChg chg="addSp delSp modSp add del mod">
        <pc:chgData name="Simon Rundell" userId="02f36d3d-9692-43c5-873c-1a596eba61c5" providerId="ADAL" clId="{9115DE13-68C4-4D84-8CAF-2D5471E75CFD}" dt="2025-09-20T17:24:58.861" v="2442" actId="47"/>
        <pc:sldMkLst>
          <pc:docMk/>
          <pc:sldMk cId="388344023" sldId="279"/>
        </pc:sldMkLst>
      </pc:sldChg>
      <pc:sldChg chg="addSp delSp modSp new mod modClrScheme modAnim chgLayout">
        <pc:chgData name="Simon Rundell" userId="02f36d3d-9692-43c5-873c-1a596eba61c5" providerId="ADAL" clId="{9115DE13-68C4-4D84-8CAF-2D5471E75CFD}" dt="2025-09-20T14:32:10.506" v="276"/>
        <pc:sldMkLst>
          <pc:docMk/>
          <pc:sldMk cId="699490470" sldId="280"/>
        </pc:sldMkLst>
        <pc:spChg chg="add mod ord">
          <ac:chgData name="Simon Rundell" userId="02f36d3d-9692-43c5-873c-1a596eba61c5" providerId="ADAL" clId="{9115DE13-68C4-4D84-8CAF-2D5471E75CFD}" dt="2025-09-20T14:31:26.088" v="254" actId="20577"/>
          <ac:spMkLst>
            <pc:docMk/>
            <pc:sldMk cId="699490470" sldId="280"/>
            <ac:spMk id="4" creationId="{42C94828-CFB3-98D9-C7B2-0B5597556E13}"/>
          </ac:spMkLst>
        </pc:spChg>
        <pc:spChg chg="add del mod ord">
          <ac:chgData name="Simon Rundell" userId="02f36d3d-9692-43c5-873c-1a596eba61c5" providerId="ADAL" clId="{9115DE13-68C4-4D84-8CAF-2D5471E75CFD}" dt="2025-09-20T14:31:52.847" v="275" actId="20577"/>
          <ac:spMkLst>
            <pc:docMk/>
            <pc:sldMk cId="699490470" sldId="280"/>
            <ac:spMk id="5" creationId="{54641333-4F91-29F4-323F-3CB559923C93}"/>
          </ac:spMkLst>
        </pc:spChg>
      </pc:sldChg>
      <pc:sldChg chg="addSp delSp modSp new del mod">
        <pc:chgData name="Simon Rundell" userId="02f36d3d-9692-43c5-873c-1a596eba61c5" providerId="ADAL" clId="{9115DE13-68C4-4D84-8CAF-2D5471E75CFD}" dt="2025-09-20T14:27:40.428" v="178" actId="47"/>
        <pc:sldMkLst>
          <pc:docMk/>
          <pc:sldMk cId="1624951805" sldId="280"/>
        </pc:sldMkLst>
      </pc:sldChg>
      <pc:sldChg chg="new del">
        <pc:chgData name="Simon Rundell" userId="02f36d3d-9692-43c5-873c-1a596eba61c5" providerId="ADAL" clId="{9115DE13-68C4-4D84-8CAF-2D5471E75CFD}" dt="2025-09-20T14:30:28.702" v="212" actId="680"/>
        <pc:sldMkLst>
          <pc:docMk/>
          <pc:sldMk cId="2237776392" sldId="280"/>
        </pc:sldMkLst>
      </pc:sldChg>
      <pc:sldChg chg="add del">
        <pc:chgData name="Simon Rundell" userId="02f36d3d-9692-43c5-873c-1a596eba61c5" providerId="ADAL" clId="{9115DE13-68C4-4D84-8CAF-2D5471E75CFD}" dt="2025-09-20T14:24:00.655" v="131" actId="47"/>
        <pc:sldMkLst>
          <pc:docMk/>
          <pc:sldMk cId="3724187459" sldId="280"/>
        </pc:sldMkLst>
      </pc:sldChg>
      <pc:sldChg chg="add del">
        <pc:chgData name="Simon Rundell" userId="02f36d3d-9692-43c5-873c-1a596eba61c5" providerId="ADAL" clId="{9115DE13-68C4-4D84-8CAF-2D5471E75CFD}" dt="2025-09-20T14:24:02.048" v="132" actId="47"/>
        <pc:sldMkLst>
          <pc:docMk/>
          <pc:sldMk cId="1388297635" sldId="281"/>
        </pc:sldMkLst>
      </pc:sldChg>
      <pc:sldChg chg="modSp new mod">
        <pc:chgData name="Simon Rundell" userId="02f36d3d-9692-43c5-873c-1a596eba61c5" providerId="ADAL" clId="{9115DE13-68C4-4D84-8CAF-2D5471E75CFD}" dt="2025-09-20T16:53:13.958" v="1355" actId="20577"/>
        <pc:sldMkLst>
          <pc:docMk/>
          <pc:sldMk cId="3146437448" sldId="281"/>
        </pc:sldMkLst>
        <pc:spChg chg="mod">
          <ac:chgData name="Simon Rundell" userId="02f36d3d-9692-43c5-873c-1a596eba61c5" providerId="ADAL" clId="{9115DE13-68C4-4D84-8CAF-2D5471E75CFD}" dt="2025-09-20T16:53:13.958" v="1355" actId="20577"/>
          <ac:spMkLst>
            <pc:docMk/>
            <pc:sldMk cId="3146437448" sldId="281"/>
            <ac:spMk id="2" creationId="{0374926F-696B-FD5D-5957-A16409B97737}"/>
          </ac:spMkLst>
        </pc:spChg>
        <pc:spChg chg="mod">
          <ac:chgData name="Simon Rundell" userId="02f36d3d-9692-43c5-873c-1a596eba61c5" providerId="ADAL" clId="{9115DE13-68C4-4D84-8CAF-2D5471E75CFD}" dt="2025-09-20T15:59:24.435" v="564" actId="6549"/>
          <ac:spMkLst>
            <pc:docMk/>
            <pc:sldMk cId="3146437448" sldId="281"/>
            <ac:spMk id="3" creationId="{73ADCB84-3CE1-8A7D-5F20-1AA7B2ADED25}"/>
          </ac:spMkLst>
        </pc:spChg>
      </pc:sldChg>
      <pc:sldChg chg="add del">
        <pc:chgData name="Simon Rundell" userId="02f36d3d-9692-43c5-873c-1a596eba61c5" providerId="ADAL" clId="{9115DE13-68C4-4D84-8CAF-2D5471E75CFD}" dt="2025-09-20T14:23:49.321" v="130" actId="47"/>
        <pc:sldMkLst>
          <pc:docMk/>
          <pc:sldMk cId="517642424" sldId="282"/>
        </pc:sldMkLst>
      </pc:sldChg>
      <pc:sldChg chg="modSp new mod ord modAnim">
        <pc:chgData name="Simon Rundell" userId="02f36d3d-9692-43c5-873c-1a596eba61c5" providerId="ADAL" clId="{9115DE13-68C4-4D84-8CAF-2D5471E75CFD}" dt="2025-09-20T19:00:32.811" v="2620" actId="27636"/>
        <pc:sldMkLst>
          <pc:docMk/>
          <pc:sldMk cId="1930516576" sldId="282"/>
        </pc:sldMkLst>
        <pc:spChg chg="mod">
          <ac:chgData name="Simon Rundell" userId="02f36d3d-9692-43c5-873c-1a596eba61c5" providerId="ADAL" clId="{9115DE13-68C4-4D84-8CAF-2D5471E75CFD}" dt="2025-09-20T16:00:24.354" v="581" actId="207"/>
          <ac:spMkLst>
            <pc:docMk/>
            <pc:sldMk cId="1930516576" sldId="282"/>
            <ac:spMk id="2" creationId="{076AFD87-C560-CAF3-21BA-F4C08384D3DD}"/>
          </ac:spMkLst>
        </pc:spChg>
        <pc:spChg chg="mod">
          <ac:chgData name="Simon Rundell" userId="02f36d3d-9692-43c5-873c-1a596eba61c5" providerId="ADAL" clId="{9115DE13-68C4-4D84-8CAF-2D5471E75CFD}" dt="2025-09-20T19:00:32.811" v="2620" actId="27636"/>
          <ac:spMkLst>
            <pc:docMk/>
            <pc:sldMk cId="1930516576" sldId="282"/>
            <ac:spMk id="3" creationId="{A3657483-7B57-84B5-7EA8-A292E308E4AD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20T16:52:35.822" v="1342"/>
        <pc:sldMkLst>
          <pc:docMk/>
          <pc:sldMk cId="2984061047" sldId="283"/>
        </pc:sldMkLst>
        <pc:spChg chg="mod">
          <ac:chgData name="Simon Rundell" userId="02f36d3d-9692-43c5-873c-1a596eba61c5" providerId="ADAL" clId="{9115DE13-68C4-4D84-8CAF-2D5471E75CFD}" dt="2025-09-20T16:16:41.717" v="884" actId="20577"/>
          <ac:spMkLst>
            <pc:docMk/>
            <pc:sldMk cId="2984061047" sldId="283"/>
            <ac:spMk id="2" creationId="{35A0E074-2CC3-5812-641C-BE2F70B279E9}"/>
          </ac:spMkLst>
        </pc:spChg>
        <pc:spChg chg="mod">
          <ac:chgData name="Simon Rundell" userId="02f36d3d-9692-43c5-873c-1a596eba61c5" providerId="ADAL" clId="{9115DE13-68C4-4D84-8CAF-2D5471E75CFD}" dt="2025-09-20T16:27:35.875" v="1145" actId="20577"/>
          <ac:spMkLst>
            <pc:docMk/>
            <pc:sldMk cId="2984061047" sldId="283"/>
            <ac:spMk id="3" creationId="{5ED9A2B6-41B2-F2D4-6F42-4A9B974C39E2}"/>
          </ac:spMkLst>
        </pc:spChg>
        <pc:spChg chg="add mod">
          <ac:chgData name="Simon Rundell" userId="02f36d3d-9692-43c5-873c-1a596eba61c5" providerId="ADAL" clId="{9115DE13-68C4-4D84-8CAF-2D5471E75CFD}" dt="2025-09-20T16:17:53.382" v="965" actId="14100"/>
          <ac:spMkLst>
            <pc:docMk/>
            <pc:sldMk cId="2984061047" sldId="283"/>
            <ac:spMk id="4" creationId="{0D7FF507-0DC5-16D2-983E-6B8166275B43}"/>
          </ac:spMkLst>
        </pc:spChg>
        <pc:spChg chg="add mod">
          <ac:chgData name="Simon Rundell" userId="02f36d3d-9692-43c5-873c-1a596eba61c5" providerId="ADAL" clId="{9115DE13-68C4-4D84-8CAF-2D5471E75CFD}" dt="2025-09-20T16:51:30.135" v="1333" actId="20577"/>
          <ac:spMkLst>
            <pc:docMk/>
            <pc:sldMk cId="2984061047" sldId="283"/>
            <ac:spMk id="13" creationId="{84F0B160-444F-1900-B595-7236A376AE10}"/>
          </ac:spMkLst>
        </pc:spChg>
        <pc:picChg chg="add mod">
          <ac:chgData name="Simon Rundell" userId="02f36d3d-9692-43c5-873c-1a596eba61c5" providerId="ADAL" clId="{9115DE13-68C4-4D84-8CAF-2D5471E75CFD}" dt="2025-09-20T16:21:49.194" v="974" actId="1076"/>
          <ac:picMkLst>
            <pc:docMk/>
            <pc:sldMk cId="2984061047" sldId="283"/>
            <ac:picMk id="8" creationId="{882A8520-CC40-E054-E460-F98A535838F5}"/>
          </ac:picMkLst>
        </pc:picChg>
      </pc:sldChg>
      <pc:sldChg chg="addSp modSp new mod ord">
        <pc:chgData name="Simon Rundell" userId="02f36d3d-9692-43c5-873c-1a596eba61c5" providerId="ADAL" clId="{9115DE13-68C4-4D84-8CAF-2D5471E75CFD}" dt="2025-09-20T17:01:52.256" v="1780"/>
        <pc:sldMkLst>
          <pc:docMk/>
          <pc:sldMk cId="3816322928" sldId="284"/>
        </pc:sldMkLst>
        <pc:spChg chg="mod">
          <ac:chgData name="Simon Rundell" userId="02f36d3d-9692-43c5-873c-1a596eba61c5" providerId="ADAL" clId="{9115DE13-68C4-4D84-8CAF-2D5471E75CFD}" dt="2025-09-20T16:54:26.921" v="1400" actId="20577"/>
          <ac:spMkLst>
            <pc:docMk/>
            <pc:sldMk cId="3816322928" sldId="284"/>
            <ac:spMk id="2" creationId="{2BBB1FAE-D79A-3B1D-24B3-58AC408F6C7B}"/>
          </ac:spMkLst>
        </pc:spChg>
        <pc:spChg chg="mod">
          <ac:chgData name="Simon Rundell" userId="02f36d3d-9692-43c5-873c-1a596eba61c5" providerId="ADAL" clId="{9115DE13-68C4-4D84-8CAF-2D5471E75CFD}" dt="2025-09-20T16:59:47.959" v="1663" actId="20577"/>
          <ac:spMkLst>
            <pc:docMk/>
            <pc:sldMk cId="3816322928" sldId="284"/>
            <ac:spMk id="3" creationId="{365FA28F-B650-268E-EE75-F142EB4DDFD0}"/>
          </ac:spMkLst>
        </pc:spChg>
        <pc:spChg chg="add mod">
          <ac:chgData name="Simon Rundell" userId="02f36d3d-9692-43c5-873c-1a596eba61c5" providerId="ADAL" clId="{9115DE13-68C4-4D84-8CAF-2D5471E75CFD}" dt="2025-09-20T17:00:28.956" v="1778" actId="20577"/>
          <ac:spMkLst>
            <pc:docMk/>
            <pc:sldMk cId="3816322928" sldId="284"/>
            <ac:spMk id="4" creationId="{1FBEA0B1-4654-AFA6-8A9F-C9665F5B3B2B}"/>
          </ac:spMkLst>
        </pc:spChg>
      </pc:sldChg>
      <pc:sldChg chg="addSp modSp new mod">
        <pc:chgData name="Simon Rundell" userId="02f36d3d-9692-43c5-873c-1a596eba61c5" providerId="ADAL" clId="{9115DE13-68C4-4D84-8CAF-2D5471E75CFD}" dt="2025-09-20T17:06:26.742" v="1880" actId="6549"/>
        <pc:sldMkLst>
          <pc:docMk/>
          <pc:sldMk cId="681418374" sldId="285"/>
        </pc:sldMkLst>
        <pc:spChg chg="mod">
          <ac:chgData name="Simon Rundell" userId="02f36d3d-9692-43c5-873c-1a596eba61c5" providerId="ADAL" clId="{9115DE13-68C4-4D84-8CAF-2D5471E75CFD}" dt="2025-09-20T17:04:04.356" v="1845"/>
          <ac:spMkLst>
            <pc:docMk/>
            <pc:sldMk cId="681418374" sldId="285"/>
            <ac:spMk id="2" creationId="{23C8F9B2-2A3C-2E4D-37E1-DC1385DABDC4}"/>
          </ac:spMkLst>
        </pc:spChg>
        <pc:spChg chg="mod">
          <ac:chgData name="Simon Rundell" userId="02f36d3d-9692-43c5-873c-1a596eba61c5" providerId="ADAL" clId="{9115DE13-68C4-4D84-8CAF-2D5471E75CFD}" dt="2025-09-20T17:05:55.629" v="1868" actId="1076"/>
          <ac:spMkLst>
            <pc:docMk/>
            <pc:sldMk cId="681418374" sldId="285"/>
            <ac:spMk id="3" creationId="{ED093A43-3E51-0C77-9AAE-E310F3BC946F}"/>
          </ac:spMkLst>
        </pc:spChg>
        <pc:spChg chg="add mod">
          <ac:chgData name="Simon Rundell" userId="02f36d3d-9692-43c5-873c-1a596eba61c5" providerId="ADAL" clId="{9115DE13-68C4-4D84-8CAF-2D5471E75CFD}" dt="2025-09-20T17:06:26.742" v="1880" actId="6549"/>
          <ac:spMkLst>
            <pc:docMk/>
            <pc:sldMk cId="681418374" sldId="285"/>
            <ac:spMk id="4" creationId="{897DC292-C9E7-784A-B615-F001D2B91527}"/>
          </ac:spMkLst>
        </pc:spChg>
      </pc:sldChg>
      <pc:sldChg chg="modSp add mod">
        <pc:chgData name="Simon Rundell" userId="02f36d3d-9692-43c5-873c-1a596eba61c5" providerId="ADAL" clId="{9115DE13-68C4-4D84-8CAF-2D5471E75CFD}" dt="2025-09-20T17:05:39.511" v="1866" actId="1076"/>
        <pc:sldMkLst>
          <pc:docMk/>
          <pc:sldMk cId="1016217055" sldId="286"/>
        </pc:sldMkLst>
        <pc:spChg chg="mod">
          <ac:chgData name="Simon Rundell" userId="02f36d3d-9692-43c5-873c-1a596eba61c5" providerId="ADAL" clId="{9115DE13-68C4-4D84-8CAF-2D5471E75CFD}" dt="2025-09-20T17:04:40.713" v="1858" actId="20577"/>
          <ac:spMkLst>
            <pc:docMk/>
            <pc:sldMk cId="1016217055" sldId="286"/>
            <ac:spMk id="3" creationId="{5A3FB484-E9BF-5034-2BDE-4E6D30ACFD7B}"/>
          </ac:spMkLst>
        </pc:spChg>
        <pc:spChg chg="mod">
          <ac:chgData name="Simon Rundell" userId="02f36d3d-9692-43c5-873c-1a596eba61c5" providerId="ADAL" clId="{9115DE13-68C4-4D84-8CAF-2D5471E75CFD}" dt="2025-09-20T17:05:39.511" v="1866" actId="1076"/>
          <ac:spMkLst>
            <pc:docMk/>
            <pc:sldMk cId="1016217055" sldId="286"/>
            <ac:spMk id="4" creationId="{16802D5D-B2A4-362A-A6BA-8F98A6124EDA}"/>
          </ac:spMkLst>
        </pc:spChg>
      </pc:sldChg>
      <pc:sldChg chg="new del ord">
        <pc:chgData name="Simon Rundell" userId="02f36d3d-9692-43c5-873c-1a596eba61c5" providerId="ADAL" clId="{9115DE13-68C4-4D84-8CAF-2D5471E75CFD}" dt="2025-09-20T17:24:25.449" v="2437" actId="47"/>
        <pc:sldMkLst>
          <pc:docMk/>
          <pc:sldMk cId="942274879" sldId="287"/>
        </pc:sldMkLst>
      </pc:sldChg>
      <pc:sldChg chg="modSp new mod modAnim">
        <pc:chgData name="Simon Rundell" userId="02f36d3d-9692-43c5-873c-1a596eba61c5" providerId="ADAL" clId="{9115DE13-68C4-4D84-8CAF-2D5471E75CFD}" dt="2025-09-25T20:26:39.084" v="3073" actId="14"/>
        <pc:sldMkLst>
          <pc:docMk/>
          <pc:sldMk cId="3584534898" sldId="288"/>
        </pc:sldMkLst>
        <pc:spChg chg="mod">
          <ac:chgData name="Simon Rundell" userId="02f36d3d-9692-43c5-873c-1a596eba61c5" providerId="ADAL" clId="{9115DE13-68C4-4D84-8CAF-2D5471E75CFD}" dt="2025-09-20T17:18:06.178" v="1925" actId="20577"/>
          <ac:spMkLst>
            <pc:docMk/>
            <pc:sldMk cId="3584534898" sldId="288"/>
            <ac:spMk id="2" creationId="{73708B3E-2457-79E1-E700-08C4231F85F9}"/>
          </ac:spMkLst>
        </pc:spChg>
        <pc:spChg chg="mod">
          <ac:chgData name="Simon Rundell" userId="02f36d3d-9692-43c5-873c-1a596eba61c5" providerId="ADAL" clId="{9115DE13-68C4-4D84-8CAF-2D5471E75CFD}" dt="2025-09-25T20:26:39.084" v="3073" actId="14"/>
          <ac:spMkLst>
            <pc:docMk/>
            <pc:sldMk cId="3584534898" sldId="288"/>
            <ac:spMk id="3" creationId="{F3C7B15D-28EA-75DE-89ED-1555A606F112}"/>
          </ac:spMkLst>
        </pc:spChg>
      </pc:sldChg>
      <pc:sldChg chg="addSp modSp new mod">
        <pc:chgData name="Simon Rundell" userId="02f36d3d-9692-43c5-873c-1a596eba61c5" providerId="ADAL" clId="{9115DE13-68C4-4D84-8CAF-2D5471E75CFD}" dt="2025-09-20T19:22:21.600" v="2742" actId="20577"/>
        <pc:sldMkLst>
          <pc:docMk/>
          <pc:sldMk cId="3714062257" sldId="289"/>
        </pc:sldMkLst>
        <pc:spChg chg="mod">
          <ac:chgData name="Simon Rundell" userId="02f36d3d-9692-43c5-873c-1a596eba61c5" providerId="ADAL" clId="{9115DE13-68C4-4D84-8CAF-2D5471E75CFD}" dt="2025-09-20T17:22:53.559" v="2374" actId="20577"/>
          <ac:spMkLst>
            <pc:docMk/>
            <pc:sldMk cId="3714062257" sldId="289"/>
            <ac:spMk id="2" creationId="{A7AFEC3F-9708-1ED7-C737-9863F29C958B}"/>
          </ac:spMkLst>
        </pc:spChg>
        <pc:spChg chg="mod">
          <ac:chgData name="Simon Rundell" userId="02f36d3d-9692-43c5-873c-1a596eba61c5" providerId="ADAL" clId="{9115DE13-68C4-4D84-8CAF-2D5471E75CFD}" dt="2025-09-20T19:22:21.600" v="2742" actId="20577"/>
          <ac:spMkLst>
            <pc:docMk/>
            <pc:sldMk cId="3714062257" sldId="289"/>
            <ac:spMk id="3" creationId="{AC45F586-F72D-2806-4AC0-22D53CBC2CFB}"/>
          </ac:spMkLst>
        </pc:spChg>
        <pc:spChg chg="add mod">
          <ac:chgData name="Simon Rundell" userId="02f36d3d-9692-43c5-873c-1a596eba61c5" providerId="ADAL" clId="{9115DE13-68C4-4D84-8CAF-2D5471E75CFD}" dt="2025-09-20T17:24:02.209" v="2415" actId="14100"/>
          <ac:spMkLst>
            <pc:docMk/>
            <pc:sldMk cId="3714062257" sldId="289"/>
            <ac:spMk id="4" creationId="{F9A20306-475A-C692-24A2-BD1B6194E409}"/>
          </ac:spMkLst>
        </pc:spChg>
      </pc:sldChg>
      <pc:sldChg chg="modSp new mod">
        <pc:chgData name="Simon Rundell" userId="02f36d3d-9692-43c5-873c-1a596eba61c5" providerId="ADAL" clId="{9115DE13-68C4-4D84-8CAF-2D5471E75CFD}" dt="2025-09-25T20:22:22.727" v="3019" actId="20577"/>
        <pc:sldMkLst>
          <pc:docMk/>
          <pc:sldMk cId="1588007421" sldId="290"/>
        </pc:sldMkLst>
        <pc:spChg chg="mod">
          <ac:chgData name="Simon Rundell" userId="02f36d3d-9692-43c5-873c-1a596eba61c5" providerId="ADAL" clId="{9115DE13-68C4-4D84-8CAF-2D5471E75CFD}" dt="2025-09-20T18:22:44.289" v="2476" actId="20577"/>
          <ac:spMkLst>
            <pc:docMk/>
            <pc:sldMk cId="1588007421" sldId="290"/>
            <ac:spMk id="2" creationId="{850013BD-89A9-207E-0EFC-172313DE51AD}"/>
          </ac:spMkLst>
        </pc:spChg>
        <pc:spChg chg="mod">
          <ac:chgData name="Simon Rundell" userId="02f36d3d-9692-43c5-873c-1a596eba61c5" providerId="ADAL" clId="{9115DE13-68C4-4D84-8CAF-2D5471E75CFD}" dt="2025-09-25T20:22:22.727" v="3019" actId="20577"/>
          <ac:spMkLst>
            <pc:docMk/>
            <pc:sldMk cId="1588007421" sldId="290"/>
            <ac:spMk id="3" creationId="{F01E4B4E-B629-AF07-BB54-F4EDA449B914}"/>
          </ac:spMkLst>
        </pc:spChg>
      </pc:sldChg>
      <pc:sldChg chg="addSp modSp del ord">
        <pc:chgData name="Simon Rundell" userId="02f36d3d-9692-43c5-873c-1a596eba61c5" providerId="ADAL" clId="{9115DE13-68C4-4D84-8CAF-2D5471E75CFD}" dt="2025-09-20T19:21:53.170" v="2727" actId="47"/>
        <pc:sldMkLst>
          <pc:docMk/>
          <pc:sldMk cId="0" sldId="291"/>
        </pc:sldMkLst>
      </pc:sldChg>
      <pc:sldChg chg="new del">
        <pc:chgData name="Simon Rundell" userId="02f36d3d-9692-43c5-873c-1a596eba61c5" providerId="ADAL" clId="{9115DE13-68C4-4D84-8CAF-2D5471E75CFD}" dt="2025-09-20T18:23:50.608" v="2522" actId="47"/>
        <pc:sldMkLst>
          <pc:docMk/>
          <pc:sldMk cId="2502598910" sldId="291"/>
        </pc:sldMkLst>
      </pc:sldChg>
      <pc:sldChg chg="addSp modSp new mod modAnim">
        <pc:chgData name="Simon Rundell" userId="02f36d3d-9692-43c5-873c-1a596eba61c5" providerId="ADAL" clId="{9115DE13-68C4-4D84-8CAF-2D5471E75CFD}" dt="2025-09-20T19:27:49.035" v="2801" actId="1076"/>
        <pc:sldMkLst>
          <pc:docMk/>
          <pc:sldMk cId="606161205" sldId="292"/>
        </pc:sldMkLst>
        <pc:spChg chg="mod">
          <ac:chgData name="Simon Rundell" userId="02f36d3d-9692-43c5-873c-1a596eba61c5" providerId="ADAL" clId="{9115DE13-68C4-4D84-8CAF-2D5471E75CFD}" dt="2025-09-20T19:13:37.808" v="2661" actId="20577"/>
          <ac:spMkLst>
            <pc:docMk/>
            <pc:sldMk cId="606161205" sldId="292"/>
            <ac:spMk id="2" creationId="{53561597-5E8D-1571-7BAF-584514FD2D7E}"/>
          </ac:spMkLst>
        </pc:spChg>
        <pc:spChg chg="mod">
          <ac:chgData name="Simon Rundell" userId="02f36d3d-9692-43c5-873c-1a596eba61c5" providerId="ADAL" clId="{9115DE13-68C4-4D84-8CAF-2D5471E75CFD}" dt="2025-09-20T19:16:50.526" v="2725" actId="1076"/>
          <ac:spMkLst>
            <pc:docMk/>
            <pc:sldMk cId="606161205" sldId="292"/>
            <ac:spMk id="3" creationId="{ECF25B0F-E42C-BCC4-108E-FD0F087EB411}"/>
          </ac:spMkLst>
        </pc:spChg>
        <pc:spChg chg="add mod">
          <ac:chgData name="Simon Rundell" userId="02f36d3d-9692-43c5-873c-1a596eba61c5" providerId="ADAL" clId="{9115DE13-68C4-4D84-8CAF-2D5471E75CFD}" dt="2025-09-20T19:27:49.035" v="2801" actId="1076"/>
          <ac:spMkLst>
            <pc:docMk/>
            <pc:sldMk cId="606161205" sldId="292"/>
            <ac:spMk id="4" creationId="{845FCEA2-A451-A461-89F2-4A106ECCC44E}"/>
          </ac:spMkLst>
        </pc:spChg>
        <pc:spChg chg="add mod">
          <ac:chgData name="Simon Rundell" userId="02f36d3d-9692-43c5-873c-1a596eba61c5" providerId="ADAL" clId="{9115DE13-68C4-4D84-8CAF-2D5471E75CFD}" dt="2025-09-20T19:15:09.277" v="2671" actId="1076"/>
          <ac:spMkLst>
            <pc:docMk/>
            <pc:sldMk cId="606161205" sldId="292"/>
            <ac:spMk id="5" creationId="{C5FC2803-942C-EBD5-5B64-237A5CD03BAA}"/>
          </ac:spMkLst>
        </pc:spChg>
        <pc:spChg chg="add mod">
          <ac:chgData name="Simon Rundell" userId="02f36d3d-9692-43c5-873c-1a596eba61c5" providerId="ADAL" clId="{9115DE13-68C4-4D84-8CAF-2D5471E75CFD}" dt="2025-09-20T19:27:46.768" v="2800" actId="1076"/>
          <ac:spMkLst>
            <pc:docMk/>
            <pc:sldMk cId="606161205" sldId="292"/>
            <ac:spMk id="6" creationId="{6507FEB3-1530-BEFF-75F6-8CEA3BAB2255}"/>
          </ac:spMkLst>
        </pc:spChg>
      </pc:sldChg>
      <pc:sldChg chg="addSp modSp new mod">
        <pc:chgData name="Simon Rundell" userId="02f36d3d-9692-43c5-873c-1a596eba61c5" providerId="ADAL" clId="{9115DE13-68C4-4D84-8CAF-2D5471E75CFD}" dt="2025-09-20T19:30:53.438" v="2937" actId="20577"/>
        <pc:sldMkLst>
          <pc:docMk/>
          <pc:sldMk cId="1733270377" sldId="293"/>
        </pc:sldMkLst>
        <pc:spChg chg="mod">
          <ac:chgData name="Simon Rundell" userId="02f36d3d-9692-43c5-873c-1a596eba61c5" providerId="ADAL" clId="{9115DE13-68C4-4D84-8CAF-2D5471E75CFD}" dt="2025-09-20T19:29:48.502" v="2879" actId="20577"/>
          <ac:spMkLst>
            <pc:docMk/>
            <pc:sldMk cId="1733270377" sldId="293"/>
            <ac:spMk id="2" creationId="{78F8AEB4-27DD-1467-E00D-819E372D5072}"/>
          </ac:spMkLst>
        </pc:spChg>
        <pc:spChg chg="mod">
          <ac:chgData name="Simon Rundell" userId="02f36d3d-9692-43c5-873c-1a596eba61c5" providerId="ADAL" clId="{9115DE13-68C4-4D84-8CAF-2D5471E75CFD}" dt="2025-09-20T19:30:53.438" v="2937" actId="20577"/>
          <ac:spMkLst>
            <pc:docMk/>
            <pc:sldMk cId="1733270377" sldId="293"/>
            <ac:spMk id="3" creationId="{C5A1BA8E-2AA0-0CAB-1875-BFE6724A8F04}"/>
          </ac:spMkLst>
        </pc:spChg>
        <pc:spChg chg="add mod">
          <ac:chgData name="Simon Rundell" userId="02f36d3d-9692-43c5-873c-1a596eba61c5" providerId="ADAL" clId="{9115DE13-68C4-4D84-8CAF-2D5471E75CFD}" dt="2025-09-20T19:28:50.437" v="2823" actId="14100"/>
          <ac:spMkLst>
            <pc:docMk/>
            <pc:sldMk cId="1733270377" sldId="293"/>
            <ac:spMk id="4" creationId="{7B89C88B-90EF-D4EA-96D9-7C020320A53E}"/>
          </ac:spMkLst>
        </pc:spChg>
        <pc:spChg chg="add mod">
          <ac:chgData name="Simon Rundell" userId="02f36d3d-9692-43c5-873c-1a596eba61c5" providerId="ADAL" clId="{9115DE13-68C4-4D84-8CAF-2D5471E75CFD}" dt="2025-09-20T19:29:25.040" v="2829" actId="1076"/>
          <ac:spMkLst>
            <pc:docMk/>
            <pc:sldMk cId="1733270377" sldId="293"/>
            <ac:spMk id="5" creationId="{FF0CAA51-A4DA-31DB-90FF-B371DE05F3D2}"/>
          </ac:spMkLst>
        </pc:spChg>
        <pc:spChg chg="add mod">
          <ac:chgData name="Simon Rundell" userId="02f36d3d-9692-43c5-873c-1a596eba61c5" providerId="ADAL" clId="{9115DE13-68C4-4D84-8CAF-2D5471E75CFD}" dt="2025-09-20T19:29:27.111" v="2830" actId="1076"/>
          <ac:spMkLst>
            <pc:docMk/>
            <pc:sldMk cId="1733270377" sldId="293"/>
            <ac:spMk id="6" creationId="{F600FF3B-FBA6-4F23-2865-F8FB146E6324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20T19:39:26.693" v="2986"/>
        <pc:sldMkLst>
          <pc:docMk/>
          <pc:sldMk cId="2300311587" sldId="294"/>
        </pc:sldMkLst>
        <pc:spChg chg="mod">
          <ac:chgData name="Simon Rundell" userId="02f36d3d-9692-43c5-873c-1a596eba61c5" providerId="ADAL" clId="{9115DE13-68C4-4D84-8CAF-2D5471E75CFD}" dt="2025-09-20T19:32:48.640" v="2942" actId="20577"/>
          <ac:spMkLst>
            <pc:docMk/>
            <pc:sldMk cId="2300311587" sldId="294"/>
            <ac:spMk id="2" creationId="{2E36CD14-ADA0-5EBA-618B-F4CF090F7DD1}"/>
          </ac:spMkLst>
        </pc:spChg>
        <pc:spChg chg="mod">
          <ac:chgData name="Simon Rundell" userId="02f36d3d-9692-43c5-873c-1a596eba61c5" providerId="ADAL" clId="{9115DE13-68C4-4D84-8CAF-2D5471E75CFD}" dt="2025-09-20T19:35:25.887" v="2976" actId="20577"/>
          <ac:spMkLst>
            <pc:docMk/>
            <pc:sldMk cId="2300311587" sldId="294"/>
            <ac:spMk id="3" creationId="{CCA0C7D1-DBBC-4E11-37F0-7D93BAF4FA5F}"/>
          </ac:spMkLst>
        </pc:spChg>
        <pc:picChg chg="add del mod">
          <ac:chgData name="Simon Rundell" userId="02f36d3d-9692-43c5-873c-1a596eba61c5" providerId="ADAL" clId="{9115DE13-68C4-4D84-8CAF-2D5471E75CFD}" dt="2025-09-20T19:38:40.070" v="2983" actId="1076"/>
          <ac:picMkLst>
            <pc:docMk/>
            <pc:sldMk cId="2300311587" sldId="294"/>
            <ac:picMk id="1028" creationId="{7E09340A-ED9C-BA42-377C-FC3EF4762F02}"/>
          </ac:picMkLst>
        </pc:picChg>
      </pc:sldChg>
      <pc:sldMasterChg chg="add del addSldLayout delSldLayout">
        <pc:chgData name="Simon Rundell" userId="02f36d3d-9692-43c5-873c-1a596eba61c5" providerId="ADAL" clId="{9115DE13-68C4-4D84-8CAF-2D5471E75CFD}" dt="2025-09-20T14:23:11.853" v="95" actId="27028"/>
        <pc:sldMasterMkLst>
          <pc:docMk/>
          <pc:sldMasterMk cId="2640189336" sldId="2147483744"/>
        </pc:sldMasterMkLst>
        <pc:sldLayoutChg chg="add del">
          <pc:chgData name="Simon Rundell" userId="02f36d3d-9692-43c5-873c-1a596eba61c5" providerId="ADAL" clId="{9115DE13-68C4-4D84-8CAF-2D5471E75CFD}" dt="2025-09-20T14:23:11.853" v="95" actId="27028"/>
          <pc:sldLayoutMkLst>
            <pc:docMk/>
            <pc:sldMasterMk cId="2640189336" sldId="2147483744"/>
            <pc:sldLayoutMk cId="3840208898" sldId="214748374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ecurity.examrevision.onlin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PggtVxCYLE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9FD24-1B8C-A007-85DC-9F4A8DED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2" y="6326"/>
            <a:ext cx="9863207" cy="6851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43AD4-058B-1E0A-4AD5-77F8481CD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31" y="5692877"/>
            <a:ext cx="9144000" cy="893996"/>
          </a:xfrm>
          <a:solidFill>
            <a:srgbClr val="BFBFBF">
              <a:alpha val="63137"/>
            </a:srgbClr>
          </a:solidFill>
        </p:spPr>
        <p:txBody>
          <a:bodyPr>
            <a:normAutofit fontScale="90000"/>
          </a:bodyPr>
          <a:lstStyle/>
          <a:p>
            <a:r>
              <a:rPr lang="en-GB" dirty="0"/>
              <a:t>Security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1D3A6-482F-AF3A-6837-7882889E6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0245" y="5520827"/>
            <a:ext cx="2011945" cy="840644"/>
          </a:xfrm>
        </p:spPr>
        <p:txBody>
          <a:bodyPr>
            <a:normAutofit/>
          </a:bodyPr>
          <a:lstStyle/>
          <a:p>
            <a:r>
              <a:rPr lang="en-GB" dirty="0"/>
              <a:t>Testing Lesson 03</a:t>
            </a:r>
          </a:p>
        </p:txBody>
      </p:sp>
    </p:spTree>
    <p:extLst>
      <p:ext uri="{BB962C8B-B14F-4D97-AF65-F5344CB8AC3E}">
        <p14:creationId xmlns:p14="http://schemas.microsoft.com/office/powerpoint/2010/main" val="286894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AC15-92F3-6398-4B40-010C9A0B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3" y="253365"/>
            <a:ext cx="9541437" cy="1325563"/>
          </a:xfrm>
          <a:noFill/>
        </p:spPr>
        <p:txBody>
          <a:bodyPr/>
          <a:lstStyle/>
          <a:p>
            <a:r>
              <a:rPr lang="en-GB" dirty="0"/>
              <a:t>The CIA triad model core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2E26-34DD-819D-0E24-8DDDB4AB2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50" y="1578928"/>
            <a:ext cx="9452211" cy="4351338"/>
          </a:xfrm>
        </p:spPr>
        <p:txBody>
          <a:bodyPr/>
          <a:lstStyle/>
          <a:p>
            <a:r>
              <a:rPr lang="en-GB" dirty="0"/>
              <a:t>Access Control</a:t>
            </a:r>
          </a:p>
          <a:p>
            <a:r>
              <a:rPr lang="en-GB" dirty="0"/>
              <a:t>Authentication</a:t>
            </a:r>
          </a:p>
          <a:p>
            <a:r>
              <a:rPr lang="en-GB" dirty="0"/>
              <a:t>Encryption</a:t>
            </a:r>
          </a:p>
          <a:p>
            <a:r>
              <a:rPr lang="en-GB" dirty="0"/>
              <a:t>Checksums</a:t>
            </a:r>
          </a:p>
          <a:p>
            <a:r>
              <a:rPr lang="en-GB" dirty="0"/>
              <a:t>Digital Signatures</a:t>
            </a:r>
          </a:p>
          <a:p>
            <a:r>
              <a:rPr lang="en-GB" dirty="0"/>
              <a:t>Backups</a:t>
            </a:r>
          </a:p>
          <a:p>
            <a:r>
              <a:rPr lang="en-GB" dirty="0"/>
              <a:t>Redundancy</a:t>
            </a:r>
          </a:p>
          <a:p>
            <a:r>
              <a:rPr lang="en-GB" dirty="0"/>
              <a:t>DoS Prevention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5D2F7C-C8DE-3010-D47D-348F590BD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26" y="1396181"/>
            <a:ext cx="33528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61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94828-CFB3-98D9-C7B2-0B559755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Security Tests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641333-4F91-29F4-323F-3CB559923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Vulnerability scanning</a:t>
            </a:r>
          </a:p>
          <a:p>
            <a:r>
              <a:rPr lang="en-US" dirty="0"/>
              <a:t>Penetration testing (Pen Testing)</a:t>
            </a:r>
          </a:p>
          <a:p>
            <a:r>
              <a:rPr lang="en-US" dirty="0"/>
              <a:t>Input validation testing</a:t>
            </a:r>
          </a:p>
          <a:p>
            <a:r>
              <a:rPr lang="en-US" dirty="0"/>
              <a:t>Authentication and authorisation checks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4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926F-696B-FD5D-5957-A16409B9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DCB84-3CE1-8A7D-5F20-1AA7B2AD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3241163"/>
          </a:xfrm>
        </p:spPr>
        <p:txBody>
          <a:bodyPr/>
          <a:lstStyle/>
          <a:p>
            <a:r>
              <a:rPr lang="en-GB" dirty="0"/>
              <a:t>I am going to demonstrate a SQL injection (aka a </a:t>
            </a:r>
            <a:r>
              <a:rPr lang="en-GB" b="1" dirty="0">
                <a:solidFill>
                  <a:srgbClr val="FF0000"/>
                </a:solidFill>
              </a:rPr>
              <a:t>SQLi</a:t>
            </a:r>
            <a:r>
              <a:rPr lang="en-GB" dirty="0"/>
              <a:t>)</a:t>
            </a:r>
          </a:p>
          <a:p>
            <a:r>
              <a:rPr lang="en-GB" dirty="0"/>
              <a:t>This is dangerous because it opens up the whole database to being destroyed or worse, compromised by a bad actor.</a:t>
            </a:r>
          </a:p>
          <a:p>
            <a:r>
              <a:rPr lang="en-GB" dirty="0"/>
              <a:t>From this we will learn how to mitigate against SQLi attacks.</a:t>
            </a:r>
          </a:p>
        </p:txBody>
      </p:sp>
    </p:spTree>
    <p:extLst>
      <p:ext uri="{BB962C8B-B14F-4D97-AF65-F5344CB8AC3E}">
        <p14:creationId xmlns:p14="http://schemas.microsoft.com/office/powerpoint/2010/main" val="3146437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13BD-89A9-207E-0EFC-172313DE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simulation of SQLi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E4B4E-B629-AF07-BB54-F4EDA449B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Visit: </a:t>
            </a:r>
            <a:r>
              <a:rPr lang="en-GB" dirty="0">
                <a:hlinkClick r:id="rId2"/>
              </a:rPr>
              <a:t>https://security.examrevision.online</a:t>
            </a:r>
            <a:r>
              <a:rPr lang="en-GB" dirty="0"/>
              <a:t>  </a:t>
            </a:r>
          </a:p>
          <a:p>
            <a:r>
              <a:rPr lang="en-US" dirty="0"/>
              <a:t>Enter test inputs (e.g., ' OR '1'='1) and press Log in (simulate)</a:t>
            </a:r>
          </a:p>
          <a:p>
            <a:r>
              <a:rPr lang="en-US" dirty="0"/>
              <a:t>Inspect the constructed SQL (simulated), request body and server log areas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007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1597-5E8D-1571-7BAF-584514FD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Activity: Input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25B0F-E42C-BCC4-108E-FD0F087E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75" y="1551052"/>
            <a:ext cx="961862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</a:t>
            </a:r>
          </a:p>
          <a:p>
            <a:pPr lvl="1"/>
            <a:r>
              <a:rPr lang="en-US" dirty="0"/>
              <a:t>produce 8 test cases for a small form and run two safe tests (or reason through if no lab). </a:t>
            </a:r>
          </a:p>
          <a:p>
            <a:r>
              <a:rPr lang="en-US" dirty="0"/>
              <a:t>Deliverable: </a:t>
            </a:r>
          </a:p>
          <a:p>
            <a:pPr lvl="1"/>
            <a:r>
              <a:rPr lang="en-US" dirty="0"/>
              <a:t>completed test table (worksheet) with at least two executed tests (screenshots).</a:t>
            </a:r>
            <a:endParaRPr lang="en-GB" dirty="0"/>
          </a:p>
          <a:p>
            <a:r>
              <a:rPr lang="en-US" dirty="0"/>
              <a:t>Step-by-step:</a:t>
            </a:r>
            <a:endParaRPr lang="en-GB" dirty="0"/>
          </a:p>
          <a:p>
            <a:pPr lvl="1"/>
            <a:r>
              <a:rPr lang="en-US" dirty="0"/>
              <a:t>Choose fields to test (username, password, bio, age, file upload).</a:t>
            </a:r>
            <a:endParaRPr lang="en-GB" dirty="0"/>
          </a:p>
          <a:p>
            <a:pPr lvl="1"/>
            <a:r>
              <a:rPr lang="en-US" dirty="0"/>
              <a:t>For each field write: valid case, boundary (min/max), invalid type, encoding/escape case, long string.</a:t>
            </a:r>
            <a:endParaRPr lang="en-GB" dirty="0"/>
          </a:p>
          <a:p>
            <a:pPr lvl="1"/>
            <a:r>
              <a:rPr lang="en-US" dirty="0"/>
              <a:t>Run two tests using the HTML demo or a safe lab page. Capture Network → Request Body and paste a screenshot in the worksheet.</a:t>
            </a:r>
            <a:endParaRPr lang="en-GB" dirty="0"/>
          </a:p>
          <a:p>
            <a:endParaRPr lang="en-GB" dirty="0"/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845FCEA2-A451-A461-89F2-4A106ECCC44E}"/>
              </a:ext>
            </a:extLst>
          </p:cNvPr>
          <p:cNvSpPr/>
          <p:nvPr/>
        </p:nvSpPr>
        <p:spPr>
          <a:xfrm>
            <a:off x="9989351" y="2501057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C5FC2803-942C-EBD5-5B64-237A5CD03BAA}"/>
              </a:ext>
            </a:extLst>
          </p:cNvPr>
          <p:cNvSpPr/>
          <p:nvPr/>
        </p:nvSpPr>
        <p:spPr>
          <a:xfrm>
            <a:off x="10015309" y="3796504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6" name="info">
            <a:extLst>
              <a:ext uri="{FF2B5EF4-FFF2-40B4-BE49-F238E27FC236}">
                <a16:creationId xmlns:a16="http://schemas.microsoft.com/office/drawing/2014/main" id="{6507FEB3-1530-BEFF-75F6-8CEA3BAB2255}"/>
              </a:ext>
            </a:extLst>
          </p:cNvPr>
          <p:cNvSpPr/>
          <p:nvPr/>
        </p:nvSpPr>
        <p:spPr>
          <a:xfrm>
            <a:off x="9952038" y="201644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See Worksheet Activity A for grid</a:t>
            </a:r>
          </a:p>
        </p:txBody>
      </p:sp>
    </p:spTree>
    <p:extLst>
      <p:ext uri="{BB962C8B-B14F-4D97-AF65-F5344CB8AC3E}">
        <p14:creationId xmlns:p14="http://schemas.microsoft.com/office/powerpoint/2010/main" val="6061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Input Validation 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rmAutofit/>
          </a:bodyPr>
          <a:lstStyle/>
          <a:p>
            <a:pPr>
              <a:defRPr sz="1800"/>
            </a:pPr>
            <a:r>
              <a:rPr sz="3200" dirty="0"/>
              <a:t>Boundary tests: </a:t>
            </a:r>
            <a:r>
              <a:rPr sz="3200" i="1" dirty="0"/>
              <a:t>empty</a:t>
            </a:r>
            <a:r>
              <a:rPr sz="3200" dirty="0"/>
              <a:t>, </a:t>
            </a:r>
            <a:r>
              <a:rPr sz="3200" i="1" dirty="0"/>
              <a:t>min</a:t>
            </a:r>
            <a:r>
              <a:rPr sz="3200" dirty="0"/>
              <a:t>, </a:t>
            </a:r>
            <a:r>
              <a:rPr sz="3200" i="1" dirty="0"/>
              <a:t>max length</a:t>
            </a:r>
            <a:endParaRPr lang="en-US" sz="3200" i="1" dirty="0"/>
          </a:p>
          <a:p>
            <a:pPr lvl="1">
              <a:defRPr sz="1800"/>
            </a:pPr>
            <a:r>
              <a:rPr sz="3200" dirty="0"/>
              <a:t>e.g., 0, 1, 64, 256 chars</a:t>
            </a:r>
            <a:r>
              <a:rPr lang="en-US" sz="3200" dirty="0"/>
              <a:t> length inputs</a:t>
            </a:r>
            <a:endParaRPr sz="3200" dirty="0"/>
          </a:p>
          <a:p>
            <a:pPr>
              <a:defRPr sz="1800"/>
            </a:pPr>
            <a:r>
              <a:rPr sz="3200" dirty="0"/>
              <a:t>Invalid types</a:t>
            </a:r>
            <a:endParaRPr lang="en-US" sz="3200" dirty="0"/>
          </a:p>
          <a:p>
            <a:pPr lvl="1">
              <a:defRPr sz="1800"/>
            </a:pPr>
            <a:r>
              <a:rPr sz="3200" dirty="0"/>
              <a:t>letters in numeric fields, long strings, strange encodings</a:t>
            </a:r>
          </a:p>
          <a:p>
            <a:pPr>
              <a:defRPr sz="1800"/>
            </a:pPr>
            <a:r>
              <a:rPr sz="3200" dirty="0"/>
              <a:t>XSS examples: </a:t>
            </a:r>
            <a:endParaRPr lang="en-US" sz="3200" dirty="0"/>
          </a:p>
          <a:p>
            <a:pPr lvl="1">
              <a:defRPr sz="1800"/>
            </a:pPr>
            <a:r>
              <a:rPr lang="en-US" sz="3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3200" dirty="0">
                <a:latin typeface="Courier New" panose="02070309020205020404" pitchFamily="49" charset="0"/>
                <a:cs typeface="Courier New" panose="02070309020205020404" pitchFamily="49" charset="0"/>
              </a:rPr>
              <a:t>&lt;script&gt;alert(1)&lt;/script&gt; </a:t>
            </a:r>
            <a:r>
              <a:rPr sz="3200" dirty="0"/>
              <a:t> </a:t>
            </a:r>
            <a:endParaRPr lang="en-US" sz="3200" dirty="0"/>
          </a:p>
          <a:p>
            <a:pPr lvl="1">
              <a:defRPr sz="1800"/>
            </a:pPr>
            <a:r>
              <a:rPr lang="en-US" sz="3200" dirty="0"/>
              <a:t>  </a:t>
            </a:r>
            <a:r>
              <a:rPr sz="3200" dirty="0"/>
              <a:t>must be escaped/encoded</a:t>
            </a:r>
          </a:p>
        </p:txBody>
      </p:sp>
      <p:sp>
        <p:nvSpPr>
          <p:cNvPr id="4" name="info">
            <a:extLst>
              <a:ext uri="{FF2B5EF4-FFF2-40B4-BE49-F238E27FC236}">
                <a16:creationId xmlns:a16="http://schemas.microsoft.com/office/drawing/2014/main" id="{844A1BD8-C9C2-3A15-D6F2-FC8A78BE5762}"/>
              </a:ext>
            </a:extLst>
          </p:cNvPr>
          <p:cNvSpPr/>
          <p:nvPr/>
        </p:nvSpPr>
        <p:spPr>
          <a:xfrm>
            <a:off x="9945254" y="578629"/>
            <a:ext cx="1947672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See Worksheet Activity A for grid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2432BC3F-FDB7-B840-FDAB-C799D6360FFE}"/>
              </a:ext>
            </a:extLst>
          </p:cNvPr>
          <p:cNvSpPr/>
          <p:nvPr/>
        </p:nvSpPr>
        <p:spPr>
          <a:xfrm>
            <a:off x="10135279" y="25974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CD14-ADA0-5EBA-618B-F4CF090F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0C7D1-DBBC-4E11-37F0-7D93BAF4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27481"/>
            <a:ext cx="6747607" cy="474549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IDOR</a:t>
            </a:r>
            <a:r>
              <a:rPr lang="en-US" dirty="0"/>
              <a:t> stands for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/>
              <a:t>nsecure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/>
              <a:t>irect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/>
              <a:t>bject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/>
              <a:t>eference</a:t>
            </a:r>
            <a:r>
              <a:rPr lang="en-US" dirty="0"/>
              <a:t>.</a:t>
            </a:r>
          </a:p>
          <a:p>
            <a:r>
              <a:rPr lang="en-US" dirty="0"/>
              <a:t>It’s a type of security vulnerability where an application exposes a reference (like a file name, database ID, or account number) directly to the user, and the application doesn’t properly check whether that user is </a:t>
            </a:r>
            <a:r>
              <a:rPr lang="en-US" dirty="0" err="1"/>
              <a:t>authorised</a:t>
            </a:r>
            <a:r>
              <a:rPr lang="en-US" dirty="0"/>
              <a:t> to access the referenced object.</a:t>
            </a:r>
          </a:p>
          <a:p>
            <a:endParaRPr lang="en-US" b="1" dirty="0"/>
          </a:p>
          <a:p>
            <a:r>
              <a:rPr lang="en-US" b="1" dirty="0"/>
              <a:t>Example:</a:t>
            </a:r>
            <a:endParaRPr lang="en-US" dirty="0"/>
          </a:p>
          <a:p>
            <a:pPr lvl="1"/>
            <a:r>
              <a:rPr lang="en-US" dirty="0"/>
              <a:t>A banking website shows your statement at: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https://bank.com/statements?account=123</a:t>
            </a:r>
          </a:p>
          <a:p>
            <a:r>
              <a:rPr lang="en-US" dirty="0"/>
              <a:t>If you change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123</a:t>
            </a:r>
            <a:r>
              <a:rPr lang="en-US" dirty="0"/>
              <a:t> to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124</a:t>
            </a:r>
            <a:r>
              <a:rPr lang="en-US" dirty="0"/>
              <a:t>, and the system shows someone else’s statement </a:t>
            </a:r>
            <a:r>
              <a:rPr lang="en-US" b="1" dirty="0">
                <a:solidFill>
                  <a:srgbClr val="FF0000"/>
                </a:solidFill>
              </a:rPr>
              <a:t>without checking permissions</a:t>
            </a:r>
            <a:r>
              <a:rPr lang="en-US" dirty="0"/>
              <a:t>, that’s an IDOR vulnerability.</a:t>
            </a:r>
          </a:p>
          <a:p>
            <a:endParaRPr lang="en-GB" dirty="0"/>
          </a:p>
        </p:txBody>
      </p:sp>
      <p:pic>
        <p:nvPicPr>
          <p:cNvPr id="1028" name="Picture 4" descr="Insecure Direct Object Reference (IDOR) Vulnerability | Spanning">
            <a:extLst>
              <a:ext uri="{FF2B5EF4-FFF2-40B4-BE49-F238E27FC236}">
                <a16:creationId xmlns:a16="http://schemas.microsoft.com/office/drawing/2014/main" id="{7E09340A-ED9C-BA42-377C-FC3EF476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97" y="585020"/>
            <a:ext cx="5125669" cy="52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1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AEB4-27DD-1467-E00D-819E372D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Activity: Authentication &amp; Authorisation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1BA8E-2AA0-0CAB-1875-BFE6724A8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Goal:</a:t>
            </a:r>
          </a:p>
          <a:p>
            <a:pPr lvl="1"/>
            <a:r>
              <a:rPr lang="en-US" dirty="0"/>
              <a:t>check basic auth policies and perform forced-browsing and IDOR checks (non-destructive).</a:t>
            </a:r>
          </a:p>
          <a:p>
            <a:r>
              <a:rPr lang="en-US" dirty="0"/>
              <a:t>Deliverable:</a:t>
            </a:r>
          </a:p>
          <a:p>
            <a:pPr lvl="1"/>
            <a:r>
              <a:rPr lang="en-US" dirty="0"/>
              <a:t>one evidence screenshot per pair and notes in worksheet.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Step-by-step:</a:t>
            </a:r>
          </a:p>
          <a:p>
            <a:r>
              <a:rPr lang="en-US" dirty="0"/>
              <a:t> 1. Authentication checks: try a weak password registration (if permitted) or inspect password policy on the registration form; try several failed logins and note whether the app blocks or shows a delay message.</a:t>
            </a:r>
          </a:p>
          <a:p>
            <a:r>
              <a:rPr lang="en-US" dirty="0"/>
              <a:t> 2. Cookie inspection: </a:t>
            </a:r>
          </a:p>
          <a:p>
            <a:pPr lvl="1"/>
            <a:r>
              <a:rPr lang="en-US" dirty="0" err="1"/>
              <a:t>DevTools</a:t>
            </a:r>
            <a:r>
              <a:rPr lang="en-US" dirty="0"/>
              <a:t> → Application → Cookies: check flags (</a:t>
            </a:r>
            <a:r>
              <a:rPr lang="en-US" dirty="0" err="1"/>
              <a:t>HttpOnly</a:t>
            </a:r>
            <a:r>
              <a:rPr lang="en-US" dirty="0"/>
              <a:t>, Secure, </a:t>
            </a:r>
            <a:r>
              <a:rPr lang="en-US" dirty="0" err="1"/>
              <a:t>SameSite</a:t>
            </a:r>
            <a:r>
              <a:rPr lang="en-US" dirty="0"/>
              <a:t>).</a:t>
            </a:r>
          </a:p>
          <a:p>
            <a:r>
              <a:rPr lang="en-US" dirty="0"/>
              <a:t> 3. Forced browsing: attempt to open /admin or /orders/999 (replace numeric id) while logged in as a low-privileged account; note the status code and capture a screenshot.</a:t>
            </a:r>
          </a:p>
          <a:p>
            <a:r>
              <a:rPr lang="en-US" dirty="0"/>
              <a:t> 4. IDOR check: change an object id in a URL and record whether access is granted incorrectly (if so, stop and record evidence).</a:t>
            </a:r>
          </a:p>
          <a:p>
            <a:endParaRPr lang="en-GB" dirty="0"/>
          </a:p>
        </p:txBody>
      </p:sp>
      <p:sp>
        <p:nvSpPr>
          <p:cNvPr id="4" name="info">
            <a:extLst>
              <a:ext uri="{FF2B5EF4-FFF2-40B4-BE49-F238E27FC236}">
                <a16:creationId xmlns:a16="http://schemas.microsoft.com/office/drawing/2014/main" id="{7B89C88B-90EF-D4EA-96D9-7C020320A53E}"/>
              </a:ext>
            </a:extLst>
          </p:cNvPr>
          <p:cNvSpPr/>
          <p:nvPr/>
        </p:nvSpPr>
        <p:spPr>
          <a:xfrm>
            <a:off x="9952038" y="201644"/>
            <a:ext cx="2161304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See Worksheet Activity B for info</a:t>
            </a:r>
          </a:p>
        </p:txBody>
      </p:sp>
      <p:sp>
        <p:nvSpPr>
          <p:cNvPr id="5" name="Working Independently">
            <a:extLst>
              <a:ext uri="{FF2B5EF4-FFF2-40B4-BE49-F238E27FC236}">
                <a16:creationId xmlns:a16="http://schemas.microsoft.com/office/drawing/2014/main" id="{FF0CAA51-A4DA-31DB-90FF-B371DE05F3D2}"/>
              </a:ext>
            </a:extLst>
          </p:cNvPr>
          <p:cNvSpPr/>
          <p:nvPr/>
        </p:nvSpPr>
        <p:spPr>
          <a:xfrm>
            <a:off x="9971922" y="24615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F600FF3B-FBA6-4F23-2865-F8FB146E6324}"/>
              </a:ext>
            </a:extLst>
          </p:cNvPr>
          <p:cNvSpPr/>
          <p:nvPr/>
        </p:nvSpPr>
        <p:spPr>
          <a:xfrm>
            <a:off x="9974919" y="359489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0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Auth &amp; Authorisation 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rmAutofit/>
          </a:bodyPr>
          <a:lstStyle/>
          <a:p>
            <a:pPr>
              <a:defRPr sz="1800"/>
            </a:pPr>
            <a:r>
              <a:rPr sz="3200" dirty="0"/>
              <a:t>Authentication</a:t>
            </a:r>
            <a:endParaRPr lang="en-US" sz="3200" dirty="0"/>
          </a:p>
          <a:p>
            <a:pPr lvl="1">
              <a:defRPr sz="1800"/>
            </a:pPr>
            <a:r>
              <a:rPr sz="2800" dirty="0"/>
              <a:t>failed-login lockout, password policy, MFA check</a:t>
            </a:r>
          </a:p>
          <a:p>
            <a:pPr>
              <a:defRPr sz="1800"/>
            </a:pPr>
            <a:r>
              <a:rPr sz="3200" dirty="0" err="1"/>
              <a:t>Authorisation</a:t>
            </a:r>
            <a:endParaRPr lang="en-US" sz="3200" dirty="0"/>
          </a:p>
          <a:p>
            <a:pPr lvl="1">
              <a:defRPr sz="1800"/>
            </a:pPr>
            <a:r>
              <a:rPr sz="2800" dirty="0"/>
              <a:t>forced browsing, IDOR (direct object reference) tests</a:t>
            </a:r>
          </a:p>
          <a:p>
            <a:pPr>
              <a:defRPr sz="1800"/>
            </a:pPr>
            <a:r>
              <a:rPr sz="3200" dirty="0"/>
              <a:t>Session &amp; cookie checks</a:t>
            </a:r>
            <a:endParaRPr lang="en-US" sz="3200" dirty="0"/>
          </a:p>
          <a:p>
            <a:pPr lvl="1">
              <a:defRPr sz="1800"/>
            </a:pPr>
            <a:r>
              <a:rPr sz="2800" dirty="0" err="1"/>
              <a:t>HttpOnly</a:t>
            </a:r>
            <a:r>
              <a:rPr sz="2800" dirty="0"/>
              <a:t>, Secure, </a:t>
            </a:r>
            <a:r>
              <a:rPr sz="2800" dirty="0" err="1"/>
              <a:t>SameSite</a:t>
            </a:r>
            <a:r>
              <a:rPr sz="2800" dirty="0"/>
              <a:t> flags</a:t>
            </a:r>
          </a:p>
        </p:txBody>
      </p:sp>
      <p:sp>
        <p:nvSpPr>
          <p:cNvPr id="4" name="info">
            <a:extLst>
              <a:ext uri="{FF2B5EF4-FFF2-40B4-BE49-F238E27FC236}">
                <a16:creationId xmlns:a16="http://schemas.microsoft.com/office/drawing/2014/main" id="{6B013778-6B78-000A-9B4B-52AB6D8E73C8}"/>
              </a:ext>
            </a:extLst>
          </p:cNvPr>
          <p:cNvSpPr/>
          <p:nvPr/>
        </p:nvSpPr>
        <p:spPr>
          <a:xfrm>
            <a:off x="9945254" y="578629"/>
            <a:ext cx="2168088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See Worksheet Activity B for info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30525AEC-FFDA-62E1-86BA-C086435AFFD0}"/>
              </a:ext>
            </a:extLst>
          </p:cNvPr>
          <p:cNvSpPr/>
          <p:nvPr/>
        </p:nvSpPr>
        <p:spPr>
          <a:xfrm>
            <a:off x="10135279" y="2597423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E074-2CC3-5812-641C-BE2F70B2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SQLi Vulnerability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9A2B6-41B2-F2D4-6F42-4A9B974C3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the code uses an insecure login such as: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An attacker can change the code contained in </a:t>
            </a:r>
            <a:r>
              <a:rPr lang="en-GB" dirty="0" err="1"/>
              <a:t>user_input</a:t>
            </a:r>
            <a:r>
              <a:rPr lang="en-GB" dirty="0"/>
              <a:t> to something dangerous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insecure">
            <a:extLst>
              <a:ext uri="{FF2B5EF4-FFF2-40B4-BE49-F238E27FC236}">
                <a16:creationId xmlns:a16="http://schemas.microsoft.com/office/drawing/2014/main" id="{0D7FF507-0DC5-16D2-983E-6B8166275B43}"/>
              </a:ext>
            </a:extLst>
          </p:cNvPr>
          <p:cNvSpPr/>
          <p:nvPr/>
        </p:nvSpPr>
        <p:spPr>
          <a:xfrm>
            <a:off x="550607" y="2308124"/>
            <a:ext cx="8937522" cy="75954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query = "SELECT * FROM users WHERE username = '" +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user_input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+ "' AND password = '" + </a:t>
            </a:r>
            <a:r>
              <a:rPr lang="en-US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pass_input</a:t>
            </a:r>
            <a:r>
              <a:rPr lang="en-US" dirty="0">
                <a:solidFill>
                  <a:srgbClr val="FFFFFF"/>
                </a:solidFill>
                <a:latin typeface="Courier New" panose="02070309020205020404" pitchFamily="49" charset="0"/>
              </a:rPr>
              <a:t> + "'";</a:t>
            </a:r>
          </a:p>
        </p:txBody>
      </p:sp>
      <p:pic>
        <p:nvPicPr>
          <p:cNvPr id="8" name="Picture 7" descr="A group of people dancing&#10;&#10;AI-generated content may be incorrect.">
            <a:extLst>
              <a:ext uri="{FF2B5EF4-FFF2-40B4-BE49-F238E27FC236}">
                <a16:creationId xmlns:a16="http://schemas.microsoft.com/office/drawing/2014/main" id="{882A8520-CC40-E054-E460-F98A5358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1516012"/>
            <a:ext cx="2095500" cy="2095500"/>
          </a:xfrm>
          <a:prstGeom prst="rect">
            <a:avLst/>
          </a:prstGeom>
        </p:spPr>
      </p:pic>
      <p:sp>
        <p:nvSpPr>
          <p:cNvPr id="13" name="bad">
            <a:extLst>
              <a:ext uri="{FF2B5EF4-FFF2-40B4-BE49-F238E27FC236}">
                <a16:creationId xmlns:a16="http://schemas.microsoft.com/office/drawing/2014/main" id="{84F0B160-444F-1900-B595-7236A376AE10}"/>
              </a:ext>
            </a:extLst>
          </p:cNvPr>
          <p:cNvSpPr/>
          <p:nvPr/>
        </p:nvSpPr>
        <p:spPr>
          <a:xfrm>
            <a:off x="550606" y="4591665"/>
            <a:ext cx="7374193" cy="75954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‘; </a:t>
            </a:r>
            <a:r>
              <a:rPr lang="en-GB" dirty="0">
                <a:solidFill>
                  <a:srgbClr val="FFC000"/>
                </a:solidFill>
                <a:latin typeface="Courier New" panose="02070309020205020404" pitchFamily="49" charset="0"/>
              </a:rPr>
              <a:t>DELETE * FROM Products;</a:t>
            </a:r>
            <a:r>
              <a:rPr lang="en-GB" dirty="0">
                <a:solidFill>
                  <a:srgbClr val="FFFFFF"/>
                </a:solidFill>
                <a:latin typeface="Courier New" panose="02070309020205020404" pitchFamily="49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9840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https://forms.microsoft.com/e/PggtVxCYLE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1FAE-D79A-3B1D-24B3-58AC408F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Preventing SQLi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A28F-B650-268E-EE75-F142EB4DD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main defence again SQLi is with parameterised inputs which are bound to the query rather than being simply created by adding plain text.</a:t>
            </a:r>
          </a:p>
          <a:p>
            <a:r>
              <a:rPr lang="en-GB" dirty="0"/>
              <a:t>Example in PHP: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hp">
            <a:extLst>
              <a:ext uri="{FF2B5EF4-FFF2-40B4-BE49-F238E27FC236}">
                <a16:creationId xmlns:a16="http://schemas.microsoft.com/office/drawing/2014/main" id="{1FBEA0B1-4654-AFA6-8A9F-C9665F5B3B2B}"/>
              </a:ext>
            </a:extLst>
          </p:cNvPr>
          <p:cNvSpPr/>
          <p:nvPr/>
        </p:nvSpPr>
        <p:spPr>
          <a:xfrm>
            <a:off x="403857" y="3645822"/>
            <a:ext cx="9261988" cy="2839884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#PHP</a:t>
            </a:r>
          </a:p>
          <a:p>
            <a:endParaRPr lang="en-GB" sz="12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$query = "SELECT * FROM 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tbluser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 WHERE email = ? AND 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passwordHash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 = ?  AND 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useremailvalidated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=1";</a:t>
            </a: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stmt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 = 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mysqli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-&gt;prepare($query);</a:t>
            </a:r>
          </a:p>
          <a:p>
            <a:endParaRPr lang="en-GB" sz="12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if (!$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stmt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    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send_response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("Prepare failed: " . 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mysqli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-&gt;error, 500);</a:t>
            </a: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}</a:t>
            </a:r>
          </a:p>
          <a:p>
            <a:endParaRPr lang="en-GB" sz="12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stmt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-&gt;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bind_param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("ss", 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receivedData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['email'], 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receivedData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['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passwordHash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']);</a:t>
            </a:r>
          </a:p>
          <a:p>
            <a:endParaRPr lang="en-GB" sz="12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if (!$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stmt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-&gt;execute()) {</a:t>
            </a: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    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send_response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("Execute failed: " . $</a:t>
            </a:r>
            <a:r>
              <a:rPr lang="en-GB" sz="12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stmt</a:t>
            </a:r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-&gt;error, 500);</a:t>
            </a:r>
          </a:p>
          <a:p>
            <a:r>
              <a:rPr lang="en-GB" sz="1200" dirty="0">
                <a:solidFill>
                  <a:srgbClr val="FFFFFF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16322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F9B2-2A3C-2E4D-37E1-DC1385DA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Preventing SQLi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93A43-3E51-0C77-9AAE-E310F3BC9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438992"/>
            <a:ext cx="9452211" cy="4351338"/>
          </a:xfrm>
        </p:spPr>
        <p:txBody>
          <a:bodyPr/>
          <a:lstStyle/>
          <a:p>
            <a:r>
              <a:rPr lang="en-GB" dirty="0"/>
              <a:t>Example in NodeJS: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nodejs">
            <a:extLst>
              <a:ext uri="{FF2B5EF4-FFF2-40B4-BE49-F238E27FC236}">
                <a16:creationId xmlns:a16="http://schemas.microsoft.com/office/drawing/2014/main" id="{897DC292-C9E7-784A-B615-F001D2B91527}"/>
              </a:ext>
            </a:extLst>
          </p:cNvPr>
          <p:cNvSpPr/>
          <p:nvPr/>
        </p:nvSpPr>
        <p:spPr>
          <a:xfrm>
            <a:off x="292288" y="2054942"/>
            <a:ext cx="9452211" cy="4109883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const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sql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= `SELECT * FROM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tbluser</a:t>
            </a:r>
            <a:endParaRPr lang="en-GB" sz="14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WHERE email = ? AND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passwordHash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= ? AND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useremailvalidated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= 1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`;</a:t>
            </a:r>
          </a:p>
          <a:p>
            <a:endParaRPr lang="en-GB" sz="14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let rows;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try {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const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[result] = await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connection.execute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sql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, [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receivedData.email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receivedData.passwordHash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]);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rows = result;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} catch (err) {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sendResponse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(`Query failed: ${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err.message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}`, 500);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} finally {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await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connection.end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();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}</a:t>
            </a:r>
          </a:p>
          <a:p>
            <a:endParaRPr lang="en-GB" sz="1400" dirty="0">
              <a:solidFill>
                <a:srgbClr val="FFFFFF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3035C-F05E-36B6-F114-A0DE894DA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89CD-16C8-C107-E8A9-D5374395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Preventing SQLi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FB484-E9BF-5034-2BDE-4E6D30ACF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Example in Python: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nodejs">
            <a:extLst>
              <a:ext uri="{FF2B5EF4-FFF2-40B4-BE49-F238E27FC236}">
                <a16:creationId xmlns:a16="http://schemas.microsoft.com/office/drawing/2014/main" id="{16802D5D-B2A4-362A-A6BA-8F98A6124EDA}"/>
              </a:ext>
            </a:extLst>
          </p:cNvPr>
          <p:cNvSpPr/>
          <p:nvPr/>
        </p:nvSpPr>
        <p:spPr>
          <a:xfrm>
            <a:off x="117987" y="2721744"/>
            <a:ext cx="9743768" cy="196645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50800" rtlCol="0" anchor="t" anchorCtr="0"/>
          <a:lstStyle/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query = (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"SELECT * FROM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tbluser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"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"WHERE email = %s AND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passwordHash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= %s AND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useremailvalidated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= 1"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)</a:t>
            </a:r>
          </a:p>
          <a:p>
            <a:endParaRPr lang="en-GB" sz="1400" dirty="0">
              <a:solidFill>
                <a:srgbClr val="FFFFFF"/>
              </a:solidFill>
              <a:latin typeface="Courier New" panose="02070309020205020404" pitchFamily="49" charset="0"/>
            </a:endParaRP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with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conn.cursor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(dictionary=True) as cursor: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cursor.execute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(query, (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received_data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["email"],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received_data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["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passwordHash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"]))</a:t>
            </a:r>
          </a:p>
          <a:p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            return </a:t>
            </a:r>
            <a:r>
              <a:rPr lang="en-GB" sz="1400" dirty="0" err="1">
                <a:solidFill>
                  <a:srgbClr val="FFFFFF"/>
                </a:solidFill>
                <a:latin typeface="Courier New" panose="02070309020205020404" pitchFamily="49" charset="0"/>
              </a:rPr>
              <a:t>cursor.fetchall</a:t>
            </a:r>
            <a:r>
              <a:rPr lang="en-GB" sz="1400" dirty="0">
                <a:solidFill>
                  <a:srgbClr val="FFFFFF"/>
                </a:solidFill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1621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8B3E-2457-79E1-E700-08C4231F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Preventing SQLi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B15D-28EA-75DE-89ED-1555A606F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155564"/>
          </a:xfrm>
        </p:spPr>
        <p:txBody>
          <a:bodyPr/>
          <a:lstStyle/>
          <a:p>
            <a:r>
              <a:rPr lang="en-GB" dirty="0"/>
              <a:t>In all languages:</a:t>
            </a:r>
          </a:p>
          <a:p>
            <a:pPr lvl="1"/>
            <a:r>
              <a:rPr lang="en-US" dirty="0"/>
              <a:t>Validate and </a:t>
            </a:r>
            <a:r>
              <a:rPr lang="en-US" dirty="0" err="1"/>
              <a:t>sanitise</a:t>
            </a:r>
            <a:r>
              <a:rPr lang="en-US" dirty="0"/>
              <a:t> input; enforce strict types and lengths</a:t>
            </a:r>
          </a:p>
          <a:p>
            <a:pPr lvl="1"/>
            <a:r>
              <a:rPr lang="en-US" dirty="0"/>
              <a:t>Use hashing and salting for passwords (</a:t>
            </a:r>
            <a:r>
              <a:rPr lang="en-US" b="1" dirty="0">
                <a:solidFill>
                  <a:srgbClr val="FF0000"/>
                </a:solidFill>
              </a:rPr>
              <a:t>never</a:t>
            </a:r>
            <a:r>
              <a:rPr lang="en-US" dirty="0"/>
              <a:t> store plaintext)</a:t>
            </a:r>
          </a:p>
          <a:p>
            <a:pPr lvl="1"/>
            <a:r>
              <a:rPr lang="en-GB" dirty="0"/>
              <a:t>Use least-privileged DB accounts</a:t>
            </a:r>
          </a:p>
          <a:p>
            <a:pPr lvl="2"/>
            <a:r>
              <a:rPr lang="en-GB" dirty="0"/>
              <a:t>restrict the backend to an account that has limited </a:t>
            </a:r>
            <a:r>
              <a:rPr lang="en-GB" b="1" dirty="0">
                <a:solidFill>
                  <a:srgbClr val="FF0000"/>
                </a:solidFill>
              </a:rPr>
              <a:t>CRUD</a:t>
            </a:r>
            <a:r>
              <a:rPr lang="en-GB" dirty="0"/>
              <a:t> permissions</a:t>
            </a:r>
          </a:p>
          <a:p>
            <a:pPr lvl="2"/>
            <a:r>
              <a:rPr lang="en-GB" dirty="0"/>
              <a:t>Do not actually delete accounts or products but use a flag to make them unused and restrict the site account to just </a:t>
            </a:r>
            <a:r>
              <a:rPr lang="en-GB" b="1" dirty="0">
                <a:solidFill>
                  <a:srgbClr val="FF0000"/>
                </a:solidFill>
              </a:rPr>
              <a:t>CRU</a:t>
            </a:r>
          </a:p>
          <a:p>
            <a:pPr lvl="1"/>
            <a:r>
              <a:rPr lang="en-GB" dirty="0"/>
              <a:t>Use Transactions where possible</a:t>
            </a:r>
          </a:p>
          <a:p>
            <a:pPr lvl="2"/>
            <a:r>
              <a:rPr lang="en-GB" dirty="0"/>
              <a:t>This means the data can be rolled back much more easily.</a:t>
            </a:r>
          </a:p>
          <a:p>
            <a:pPr lvl="1"/>
            <a:r>
              <a:rPr lang="en-GB" dirty="0"/>
              <a:t>Add logging and monitoring of all failed logins</a:t>
            </a:r>
          </a:p>
        </p:txBody>
      </p:sp>
    </p:spTree>
    <p:extLst>
      <p:ext uri="{BB962C8B-B14F-4D97-AF65-F5344CB8AC3E}">
        <p14:creationId xmlns:p14="http://schemas.microsoft.com/office/powerpoint/2010/main" val="35845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EC3F-9708-1ED7-C737-9863F29C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F586-F72D-2806-4AC0-22D53CBC2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Write a 300-word summary: pick one check from your test plan, describe a likely failure mode, and give three developer recommendations to fix it</a:t>
            </a:r>
          </a:p>
          <a:p>
            <a:pPr lvl="1"/>
            <a:r>
              <a:rPr lang="en-US" sz="3200" dirty="0"/>
              <a:t>e.g., </a:t>
            </a:r>
            <a:r>
              <a:rPr lang="en-US" sz="3200" dirty="0" err="1"/>
              <a:t>parameterised</a:t>
            </a:r>
            <a:r>
              <a:rPr lang="en-US" sz="3200" dirty="0"/>
              <a:t> queries, input </a:t>
            </a:r>
            <a:r>
              <a:rPr lang="en-US" sz="3200" dirty="0" err="1"/>
              <a:t>sanitisation</a:t>
            </a:r>
            <a:r>
              <a:rPr lang="en-US" sz="3200" dirty="0"/>
              <a:t>, server-side role checks.</a:t>
            </a:r>
            <a:endParaRPr lang="en-GB" sz="2800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F9A20306-475A-C692-24A2-BD1B6194E409}"/>
              </a:ext>
            </a:extLst>
          </p:cNvPr>
          <p:cNvSpPr/>
          <p:nvPr/>
        </p:nvSpPr>
        <p:spPr>
          <a:xfrm>
            <a:off x="10021380" y="256415"/>
            <a:ext cx="1873045" cy="13898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testing lesson</a:t>
            </a:r>
          </a:p>
        </p:txBody>
      </p:sp>
    </p:spTree>
    <p:extLst>
      <p:ext uri="{BB962C8B-B14F-4D97-AF65-F5344CB8AC3E}">
        <p14:creationId xmlns:p14="http://schemas.microsoft.com/office/powerpoint/2010/main" val="371406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DFE6-D441-9CDD-2D55-78A16B0A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77CE2-A70C-575E-B1DA-E83B818C7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646238"/>
            <a:ext cx="9452211" cy="4351338"/>
          </a:xfrm>
        </p:spPr>
        <p:txBody>
          <a:bodyPr/>
          <a:lstStyle/>
          <a:p>
            <a:r>
              <a:rPr lang="en-US" dirty="0"/>
              <a:t>By the end of the lesson, you will be able to:</a:t>
            </a:r>
          </a:p>
          <a:p>
            <a:r>
              <a:rPr lang="en-US" dirty="0"/>
              <a:t>Define what </a:t>
            </a:r>
            <a:r>
              <a:rPr lang="en-US" i="1" dirty="0"/>
              <a:t>security testing</a:t>
            </a:r>
            <a:r>
              <a:rPr lang="en-US" dirty="0"/>
              <a:t> is and explain why it is essential in digital projects.</a:t>
            </a:r>
          </a:p>
          <a:p>
            <a:r>
              <a:rPr lang="en-US" dirty="0"/>
              <a:t>Identify common security risks and vulnerabilities in digital systems.</a:t>
            </a:r>
          </a:p>
          <a:p>
            <a:r>
              <a:rPr lang="en-US" dirty="0"/>
              <a:t>Apply and evaluate simple security test methods</a:t>
            </a:r>
          </a:p>
          <a:p>
            <a:pPr lvl="1"/>
            <a:r>
              <a:rPr lang="en-US" dirty="0"/>
              <a:t>e.g., input validation, SQL injection examples.</a:t>
            </a:r>
          </a:p>
          <a:p>
            <a:r>
              <a:rPr lang="en-US" dirty="0" err="1"/>
              <a:t>Recognise</a:t>
            </a:r>
            <a:r>
              <a:rPr lang="en-US" dirty="0"/>
              <a:t> the role of online tools and ethical considerations in security testing.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1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FD87-C560-CAF3-21BA-F4C08384D3D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b="1" dirty="0">
                <a:solidFill>
                  <a:schemeClr val="bg2"/>
                </a:solidFill>
              </a:rPr>
              <a:t>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7483-7B57-84B5-7EA8-A292E308E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Never</a:t>
            </a:r>
            <a:r>
              <a:rPr lang="en-US" dirty="0"/>
              <a:t> attempt any of this on real production systems or systems you don’t have permission to test</a:t>
            </a:r>
          </a:p>
          <a:p>
            <a:r>
              <a:rPr lang="en-US" dirty="0"/>
              <a:t>Keep tests non-destructive: prefer read-only checks and </a:t>
            </a:r>
            <a:r>
              <a:rPr lang="en-US"/>
              <a:t>reasoning.</a:t>
            </a:r>
          </a:p>
          <a:p>
            <a:r>
              <a:rPr lang="en-US"/>
              <a:t>Capture </a:t>
            </a:r>
            <a:r>
              <a:rPr lang="en-US" dirty="0"/>
              <a:t>evidence (screenshots, Network request bodies, server logs) and report findings responsibly.</a:t>
            </a:r>
          </a:p>
          <a:p>
            <a:r>
              <a:rPr lang="en-US" dirty="0"/>
              <a:t>The purpose is defensive: to learn how to secure systems.</a:t>
            </a:r>
          </a:p>
          <a:p>
            <a:r>
              <a:rPr lang="en-US" dirty="0"/>
              <a:t>Doing this on any other system outside this teaching environment is an offence under the Computer Misuse Act (1990) and you could be jailed and/or fined.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5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8126-CAA5-17D6-4ACF-5511ADD4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88" y="269719"/>
            <a:ext cx="10605052" cy="1325563"/>
          </a:xfrm>
          <a:noFill/>
        </p:spPr>
        <p:txBody>
          <a:bodyPr/>
          <a:lstStyle/>
          <a:p>
            <a:r>
              <a:rPr lang="en-GB" dirty="0"/>
              <a:t>The CIA triad model</a:t>
            </a:r>
          </a:p>
        </p:txBody>
      </p:sp>
      <p:pic>
        <p:nvPicPr>
          <p:cNvPr id="6" name="Picture 5" descr="A person in a hat and coat&#10;&#10;AI-generated content may be incorrect.">
            <a:extLst>
              <a:ext uri="{FF2B5EF4-FFF2-40B4-BE49-F238E27FC236}">
                <a16:creationId xmlns:a16="http://schemas.microsoft.com/office/drawing/2014/main" id="{2A0025C0-586D-3152-B9B9-C68F787B7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59" y="2639959"/>
            <a:ext cx="4218041" cy="4218041"/>
          </a:xfrm>
          <a:prstGeom prst="rect">
            <a:avLst/>
          </a:prstGeom>
        </p:spPr>
      </p:pic>
      <p:pic>
        <p:nvPicPr>
          <p:cNvPr id="1026" name="Picture 2" descr="Central Intelligence Agency - Wikipedia">
            <a:extLst>
              <a:ext uri="{FF2B5EF4-FFF2-40B4-BE49-F238E27FC236}">
                <a16:creationId xmlns:a16="http://schemas.microsoft.com/office/drawing/2014/main" id="{EA251A81-709F-991E-6BA0-E2D54C56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811">
            <a:off x="3977149" y="2639958"/>
            <a:ext cx="4218041" cy="42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20FE75-8BFB-AE45-D617-108BA69496BE}"/>
              </a:ext>
            </a:extLst>
          </p:cNvPr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66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34C531-872D-55AC-F3B3-C2C8A29DE041}"/>
              </a:ext>
            </a:extLst>
          </p:cNvPr>
          <p:cNvCxnSpPr>
            <a:cxnSpLocks/>
          </p:cNvCxnSpPr>
          <p:nvPr/>
        </p:nvCxnSpPr>
        <p:spPr>
          <a:xfrm flipV="1">
            <a:off x="0" y="14748"/>
            <a:ext cx="12290323" cy="6828503"/>
          </a:xfrm>
          <a:prstGeom prst="line">
            <a:avLst/>
          </a:prstGeom>
          <a:ln w="266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3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4A19-6A46-FF04-36C6-28A7AC6F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56" y="365126"/>
            <a:ext cx="9856304" cy="1325563"/>
          </a:xfrm>
          <a:noFill/>
        </p:spPr>
        <p:txBody>
          <a:bodyPr/>
          <a:lstStyle/>
          <a:p>
            <a:r>
              <a:rPr lang="en-GB" dirty="0"/>
              <a:t>The CIA triad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1AE3D-BB32-774D-B2AF-C6E4DAD3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C</a:t>
            </a:r>
            <a:r>
              <a:rPr lang="en-GB" sz="6000" dirty="0"/>
              <a:t>onfidentiality</a:t>
            </a:r>
          </a:p>
          <a:p>
            <a:r>
              <a:rPr lang="en-GB" sz="6000" b="1" dirty="0">
                <a:solidFill>
                  <a:srgbClr val="FF0000"/>
                </a:solidFill>
              </a:rPr>
              <a:t>I</a:t>
            </a:r>
            <a:r>
              <a:rPr lang="en-GB" sz="6000" dirty="0"/>
              <a:t>ntegrity</a:t>
            </a:r>
          </a:p>
          <a:p>
            <a:r>
              <a:rPr lang="en-GB" sz="6000" b="1" dirty="0">
                <a:solidFill>
                  <a:srgbClr val="FF0000"/>
                </a:solidFill>
              </a:rPr>
              <a:t>A</a:t>
            </a:r>
            <a:r>
              <a:rPr lang="en-GB" sz="6000" dirty="0"/>
              <a:t>vailability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8D5824AE-C526-E83C-1324-CE76AF088F9B}"/>
              </a:ext>
            </a:extLst>
          </p:cNvPr>
          <p:cNvSpPr/>
          <p:nvPr/>
        </p:nvSpPr>
        <p:spPr>
          <a:xfrm>
            <a:off x="3929101" y="431006"/>
            <a:ext cx="3952240" cy="1325563"/>
          </a:xfrm>
          <a:prstGeom prst="left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“triad” means three</a:t>
            </a:r>
          </a:p>
        </p:txBody>
      </p:sp>
    </p:spTree>
    <p:extLst>
      <p:ext uri="{BB962C8B-B14F-4D97-AF65-F5344CB8AC3E}">
        <p14:creationId xmlns:p14="http://schemas.microsoft.com/office/powerpoint/2010/main" val="35641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B793-51EC-1D14-6DD9-0A816696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5796"/>
            <a:ext cx="9856304" cy="1325563"/>
          </a:xfrm>
          <a:noFill/>
        </p:spPr>
        <p:txBody>
          <a:bodyPr/>
          <a:lstStyle/>
          <a:p>
            <a:r>
              <a:rPr lang="en-GB" dirty="0"/>
              <a:t>Ensuring confidentiality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8E2B6-07DD-2050-12D6-6A29D9DCC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Access Control</a:t>
            </a:r>
          </a:p>
          <a:p>
            <a:r>
              <a:rPr lang="en-GB" sz="4800" dirty="0"/>
              <a:t>Authentication</a:t>
            </a:r>
          </a:p>
          <a:p>
            <a:r>
              <a:rPr lang="en-GB" sz="4800" dirty="0"/>
              <a:t>Encryption</a:t>
            </a:r>
          </a:p>
        </p:txBody>
      </p:sp>
    </p:spTree>
    <p:extLst>
      <p:ext uri="{BB962C8B-B14F-4D97-AF65-F5344CB8AC3E}">
        <p14:creationId xmlns:p14="http://schemas.microsoft.com/office/powerpoint/2010/main" val="21098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AF8FA-CD1D-3006-3D9F-E7577CF9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EED0-8230-C141-453E-0608808DA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263525"/>
            <a:ext cx="9856304" cy="1325563"/>
          </a:xfrm>
          <a:noFill/>
        </p:spPr>
        <p:txBody>
          <a:bodyPr/>
          <a:lstStyle/>
          <a:p>
            <a:r>
              <a:rPr lang="en-GB" dirty="0"/>
              <a:t>Establishing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D8E7-56EA-79C3-D63A-2FD276FA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Checksums</a:t>
            </a:r>
          </a:p>
          <a:p>
            <a:r>
              <a:rPr lang="en-GB" sz="4800" dirty="0"/>
              <a:t>Digital Signatures</a:t>
            </a:r>
          </a:p>
        </p:txBody>
      </p:sp>
    </p:spTree>
    <p:extLst>
      <p:ext uri="{BB962C8B-B14F-4D97-AF65-F5344CB8AC3E}">
        <p14:creationId xmlns:p14="http://schemas.microsoft.com/office/powerpoint/2010/main" val="40496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C1228-388F-D6A9-F5A9-E8244DF5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12AF-01A2-B997-3478-3C546588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4485"/>
            <a:ext cx="9856304" cy="1325563"/>
          </a:xfrm>
          <a:noFill/>
        </p:spPr>
        <p:txBody>
          <a:bodyPr/>
          <a:lstStyle/>
          <a:p>
            <a:r>
              <a:rPr lang="en-GB" dirty="0"/>
              <a:t>Maintaining 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68230-49A9-07D4-1810-154B8C05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Backups</a:t>
            </a:r>
          </a:p>
          <a:p>
            <a:r>
              <a:rPr lang="en-GB" sz="4800" dirty="0"/>
              <a:t>Redundancy</a:t>
            </a:r>
          </a:p>
          <a:p>
            <a:r>
              <a:rPr lang="en-GB" sz="4800" dirty="0"/>
              <a:t>Denial of Service (DoS) prevention</a:t>
            </a:r>
          </a:p>
        </p:txBody>
      </p:sp>
    </p:spTree>
    <p:extLst>
      <p:ext uri="{BB962C8B-B14F-4D97-AF65-F5344CB8AC3E}">
        <p14:creationId xmlns:p14="http://schemas.microsoft.com/office/powerpoint/2010/main" val="25197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426</TotalTime>
  <Words>1401</Words>
  <Application>Microsoft Office PowerPoint</Application>
  <PresentationFormat>Widescreen</PresentationFormat>
  <Paragraphs>192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Security Testing</vt:lpstr>
      <vt:lpstr>Recall from last lesson</vt:lpstr>
      <vt:lpstr>Learning Objectives</vt:lpstr>
      <vt:lpstr>Important</vt:lpstr>
      <vt:lpstr>The CIA triad model</vt:lpstr>
      <vt:lpstr>The CIA triad model</vt:lpstr>
      <vt:lpstr>Ensuring confidentiality</vt:lpstr>
      <vt:lpstr>Establishing integrity</vt:lpstr>
      <vt:lpstr>Maintaining availability</vt:lpstr>
      <vt:lpstr>The CIA triad model core features</vt:lpstr>
      <vt:lpstr>Types of Security Tests</vt:lpstr>
      <vt:lpstr>SQL Injection</vt:lpstr>
      <vt:lpstr>A simulation of SQLi</vt:lpstr>
      <vt:lpstr>Activity: Input Validation</vt:lpstr>
      <vt:lpstr>Input Validation Checks</vt:lpstr>
      <vt:lpstr>IDOR</vt:lpstr>
      <vt:lpstr>Activity: Authentication &amp; Authorisation Checks</vt:lpstr>
      <vt:lpstr>Auth &amp; Authorisation Checks</vt:lpstr>
      <vt:lpstr>SQLi Vulnerability</vt:lpstr>
      <vt:lpstr>Preventing SQLi attacks</vt:lpstr>
      <vt:lpstr>Preventing SQLi attacks</vt:lpstr>
      <vt:lpstr>Preventing SQLi attacks</vt:lpstr>
      <vt:lpstr>Preventing SQLi attacks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2025-09-20T14:19:32Z</dcterms:created>
  <dcterms:modified xsi:type="dcterms:W3CDTF">2025-09-25T20:26:42Z</dcterms:modified>
</cp:coreProperties>
</file>