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6"/>
  </p:notesMasterIdLst>
  <p:sldIdLst>
    <p:sldId id="264" r:id="rId3"/>
    <p:sldId id="263" r:id="rId4"/>
    <p:sldId id="27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84" r:id="rId13"/>
    <p:sldId id="273" r:id="rId14"/>
    <p:sldId id="274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76" r:id="rId23"/>
    <p:sldId id="275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AEB70-7D7A-4B8F-9711-3A06C3FC0E90}" v="346" dt="2025-09-14T18:26:58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undo custSel addSld delSld modSld sldOrd">
      <pc:chgData name="Simon Rundell" userId="02f36d3d-9692-43c5-873c-1a596eba61c5" providerId="ADAL" clId="{9115DE13-68C4-4D84-8CAF-2D5471E75CFD}" dt="2025-09-14T18:27:17.406" v="1897" actId="1440"/>
      <pc:docMkLst>
        <pc:docMk/>
      </pc:docMkLst>
      <pc:sldChg chg="del">
        <pc:chgData name="Simon Rundell" userId="02f36d3d-9692-43c5-873c-1a596eba61c5" providerId="ADAL" clId="{9115DE13-68C4-4D84-8CAF-2D5471E75CFD}" dt="2025-09-14T17:35:36.381" v="60" actId="47"/>
        <pc:sldMkLst>
          <pc:docMk/>
          <pc:sldMk cId="580146339" sldId="257"/>
        </pc:sldMkLst>
      </pc:sldChg>
      <pc:sldChg chg="ord">
        <pc:chgData name="Simon Rundell" userId="02f36d3d-9692-43c5-873c-1a596eba61c5" providerId="ADAL" clId="{9115DE13-68C4-4D84-8CAF-2D5471E75CFD}" dt="2025-09-14T17:36:06.339" v="62"/>
        <pc:sldMkLst>
          <pc:docMk/>
          <pc:sldMk cId="1644293576" sldId="263"/>
        </pc:sldMkLst>
      </pc:sldChg>
      <pc:sldChg chg="addSp modSp mod modAnim">
        <pc:chgData name="Simon Rundell" userId="02f36d3d-9692-43c5-873c-1a596eba61c5" providerId="ADAL" clId="{9115DE13-68C4-4D84-8CAF-2D5471E75CFD}" dt="2025-09-14T17:18:23.237" v="3"/>
        <pc:sldMkLst>
          <pc:docMk/>
          <pc:sldMk cId="2704280890" sldId="273"/>
        </pc:sldMkLst>
        <pc:picChg chg="add mod">
          <ac:chgData name="Simon Rundell" userId="02f36d3d-9692-43c5-873c-1a596eba61c5" providerId="ADAL" clId="{9115DE13-68C4-4D84-8CAF-2D5471E75CFD}" dt="2025-09-14T17:18:17.216" v="2" actId="14100"/>
          <ac:picMkLst>
            <pc:docMk/>
            <pc:sldMk cId="2704280890" sldId="273"/>
            <ac:picMk id="4" creationId="{3821360E-49FF-5D6F-CB39-01CDAEBCDD6C}"/>
          </ac:picMkLst>
        </pc:picChg>
      </pc:sldChg>
      <pc:sldChg chg="addSp delSp modSp new mod modClrScheme chgLayout">
        <pc:chgData name="Simon Rundell" userId="02f36d3d-9692-43c5-873c-1a596eba61c5" providerId="ADAL" clId="{9115DE13-68C4-4D84-8CAF-2D5471E75CFD}" dt="2025-09-14T17:35:23.043" v="59" actId="6549"/>
        <pc:sldMkLst>
          <pc:docMk/>
          <pc:sldMk cId="2806940738" sldId="274"/>
        </pc:sldMkLst>
        <pc:spChg chg="add mod">
          <ac:chgData name="Simon Rundell" userId="02f36d3d-9692-43c5-873c-1a596eba61c5" providerId="ADAL" clId="{9115DE13-68C4-4D84-8CAF-2D5471E75CFD}" dt="2025-09-14T17:35:23.043" v="59" actId="6549"/>
          <ac:spMkLst>
            <pc:docMk/>
            <pc:sldMk cId="2806940738" sldId="274"/>
            <ac:spMk id="2" creationId="{5B9705BA-4274-EF34-A94C-4AEF7C9AC37D}"/>
          </ac:spMkLst>
        </pc:spChg>
        <pc:spChg chg="add del mod">
          <ac:chgData name="Simon Rundell" userId="02f36d3d-9692-43c5-873c-1a596eba61c5" providerId="ADAL" clId="{9115DE13-68C4-4D84-8CAF-2D5471E75CFD}" dt="2025-09-14T17:34:47.451" v="55" actId="478"/>
          <ac:spMkLst>
            <pc:docMk/>
            <pc:sldMk cId="2806940738" sldId="274"/>
            <ac:spMk id="3" creationId="{ABA7660A-BB9F-BE3D-610F-1487FAF18A25}"/>
          </ac:spMkLst>
        </pc:spChg>
        <pc:picChg chg="add mod">
          <ac:chgData name="Simon Rundell" userId="02f36d3d-9692-43c5-873c-1a596eba61c5" providerId="ADAL" clId="{9115DE13-68C4-4D84-8CAF-2D5471E75CFD}" dt="2025-09-14T17:35:20.761" v="58" actId="1076"/>
          <ac:picMkLst>
            <pc:docMk/>
            <pc:sldMk cId="2806940738" sldId="274"/>
            <ac:picMk id="5" creationId="{F75043F6-3849-BA4D-A98E-D2EB472644A2}"/>
          </ac:picMkLst>
        </pc:picChg>
      </pc:sldChg>
      <pc:sldChg chg="addSp modSp new mod modClrScheme chgLayout">
        <pc:chgData name="Simon Rundell" userId="02f36d3d-9692-43c5-873c-1a596eba61c5" providerId="ADAL" clId="{9115DE13-68C4-4D84-8CAF-2D5471E75CFD}" dt="2025-09-14T17:45:26.355" v="277" actId="15"/>
        <pc:sldMkLst>
          <pc:docMk/>
          <pc:sldMk cId="3044323717" sldId="275"/>
        </pc:sldMkLst>
        <pc:spChg chg="add mod">
          <ac:chgData name="Simon Rundell" userId="02f36d3d-9692-43c5-873c-1a596eba61c5" providerId="ADAL" clId="{9115DE13-68C4-4D84-8CAF-2D5471E75CFD}" dt="2025-09-14T17:36:15.550" v="71" actId="20577"/>
          <ac:spMkLst>
            <pc:docMk/>
            <pc:sldMk cId="3044323717" sldId="275"/>
            <ac:spMk id="2" creationId="{077701C7-7902-6FE3-9508-42987503512B}"/>
          </ac:spMkLst>
        </pc:spChg>
        <pc:spChg chg="add mod">
          <ac:chgData name="Simon Rundell" userId="02f36d3d-9692-43c5-873c-1a596eba61c5" providerId="ADAL" clId="{9115DE13-68C4-4D84-8CAF-2D5471E75CFD}" dt="2025-09-14T17:45:26.355" v="277" actId="15"/>
          <ac:spMkLst>
            <pc:docMk/>
            <pc:sldMk cId="3044323717" sldId="275"/>
            <ac:spMk id="3" creationId="{FC3D3B6D-B96B-D9F2-CE4F-DDE5B0755D51}"/>
          </ac:spMkLst>
        </pc:spChg>
        <pc:spChg chg="add mod">
          <ac:chgData name="Simon Rundell" userId="02f36d3d-9692-43c5-873c-1a596eba61c5" providerId="ADAL" clId="{9115DE13-68C4-4D84-8CAF-2D5471E75CFD}" dt="2025-09-14T17:37:19.550" v="135" actId="14100"/>
          <ac:spMkLst>
            <pc:docMk/>
            <pc:sldMk cId="3044323717" sldId="275"/>
            <ac:spMk id="4" creationId="{2968D1D3-FC15-00A3-CFC8-9A23B851C69D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4T17:45:11.922" v="276"/>
        <pc:sldMkLst>
          <pc:docMk/>
          <pc:sldMk cId="2952425665" sldId="276"/>
        </pc:sldMkLst>
        <pc:spChg chg="mod">
          <ac:chgData name="Simon Rundell" userId="02f36d3d-9692-43c5-873c-1a596eba61c5" providerId="ADAL" clId="{9115DE13-68C4-4D84-8CAF-2D5471E75CFD}" dt="2025-09-14T17:41:45.588" v="159" actId="20577"/>
          <ac:spMkLst>
            <pc:docMk/>
            <pc:sldMk cId="2952425665" sldId="276"/>
            <ac:spMk id="2" creationId="{FB40149B-34CE-65A6-3200-EFB0E10F4A83}"/>
          </ac:spMkLst>
        </pc:spChg>
        <pc:spChg chg="mod">
          <ac:chgData name="Simon Rundell" userId="02f36d3d-9692-43c5-873c-1a596eba61c5" providerId="ADAL" clId="{9115DE13-68C4-4D84-8CAF-2D5471E75CFD}" dt="2025-09-14T17:44:56.946" v="274" actId="20577"/>
          <ac:spMkLst>
            <pc:docMk/>
            <pc:sldMk cId="2952425665" sldId="276"/>
            <ac:spMk id="3" creationId="{02B98D01-6E09-7EA5-70CB-D98E5BDF029F}"/>
          </ac:spMkLst>
        </pc:spChg>
        <pc:spChg chg="add mod">
          <ac:chgData name="Simon Rundell" userId="02f36d3d-9692-43c5-873c-1a596eba61c5" providerId="ADAL" clId="{9115DE13-68C4-4D84-8CAF-2D5471E75CFD}" dt="2025-09-14T17:44:30.899" v="240"/>
          <ac:spMkLst>
            <pc:docMk/>
            <pc:sldMk cId="2952425665" sldId="276"/>
            <ac:spMk id="4" creationId="{EA3520AB-C9EE-8ADD-6AFC-09D2DB9D216A}"/>
          </ac:spMkLst>
        </pc:spChg>
        <pc:spChg chg="add mod">
          <ac:chgData name="Simon Rundell" userId="02f36d3d-9692-43c5-873c-1a596eba61c5" providerId="ADAL" clId="{9115DE13-68C4-4D84-8CAF-2D5471E75CFD}" dt="2025-09-14T17:44:46.953" v="247" actId="1076"/>
          <ac:spMkLst>
            <pc:docMk/>
            <pc:sldMk cId="2952425665" sldId="276"/>
            <ac:spMk id="5" creationId="{34F3AC86-8A43-2D7B-2D3C-5E7B1D6FD88B}"/>
          </ac:spMkLst>
        </pc:spChg>
      </pc:sldChg>
      <pc:sldChg chg="addSp modSp new mod ord modAnim">
        <pc:chgData name="Simon Rundell" userId="02f36d3d-9692-43c5-873c-1a596eba61c5" providerId="ADAL" clId="{9115DE13-68C4-4D84-8CAF-2D5471E75CFD}" dt="2025-09-14T17:54:13.966" v="611"/>
        <pc:sldMkLst>
          <pc:docMk/>
          <pc:sldMk cId="804093420" sldId="277"/>
        </pc:sldMkLst>
        <pc:spChg chg="mod">
          <ac:chgData name="Simon Rundell" userId="02f36d3d-9692-43c5-873c-1a596eba61c5" providerId="ADAL" clId="{9115DE13-68C4-4D84-8CAF-2D5471E75CFD}" dt="2025-09-14T17:46:54.620" v="292" actId="20577"/>
          <ac:spMkLst>
            <pc:docMk/>
            <pc:sldMk cId="804093420" sldId="277"/>
            <ac:spMk id="2" creationId="{7780C799-9B94-5086-ED73-CC589702A166}"/>
          </ac:spMkLst>
        </pc:spChg>
        <pc:spChg chg="mod">
          <ac:chgData name="Simon Rundell" userId="02f36d3d-9692-43c5-873c-1a596eba61c5" providerId="ADAL" clId="{9115DE13-68C4-4D84-8CAF-2D5471E75CFD}" dt="2025-09-14T17:49:04.462" v="415" actId="20577"/>
          <ac:spMkLst>
            <pc:docMk/>
            <pc:sldMk cId="804093420" sldId="277"/>
            <ac:spMk id="3" creationId="{706A7EA4-2934-AFC9-644D-B82808DD87DF}"/>
          </ac:spMkLst>
        </pc:spChg>
        <pc:spChg chg="add mod">
          <ac:chgData name="Simon Rundell" userId="02f36d3d-9692-43c5-873c-1a596eba61c5" providerId="ADAL" clId="{9115DE13-68C4-4D84-8CAF-2D5471E75CFD}" dt="2025-09-14T17:47:20.574" v="307" actId="1076"/>
          <ac:spMkLst>
            <pc:docMk/>
            <pc:sldMk cId="804093420" sldId="277"/>
            <ac:spMk id="4" creationId="{9134FCBE-EEA6-44A9-AC4F-4B3D2AEA9DB1}"/>
          </ac:spMkLst>
        </pc:spChg>
        <pc:spChg chg="add">
          <ac:chgData name="Simon Rundell" userId="02f36d3d-9692-43c5-873c-1a596eba61c5" providerId="ADAL" clId="{9115DE13-68C4-4D84-8CAF-2D5471E75CFD}" dt="2025-09-14T17:48:03.514" v="334"/>
          <ac:spMkLst>
            <pc:docMk/>
            <pc:sldMk cId="804093420" sldId="277"/>
            <ac:spMk id="5" creationId="{2672FC3C-0A84-A009-44EA-B675CD3DBAC2}"/>
          </ac:spMkLst>
        </pc:spChg>
      </pc:sldChg>
      <pc:sldChg chg="addSp delSp modSp new mod ord modAnim">
        <pc:chgData name="Simon Rundell" userId="02f36d3d-9692-43c5-873c-1a596eba61c5" providerId="ADAL" clId="{9115DE13-68C4-4D84-8CAF-2D5471E75CFD}" dt="2025-09-14T18:12:25.669" v="1561" actId="478"/>
        <pc:sldMkLst>
          <pc:docMk/>
          <pc:sldMk cId="3559000390" sldId="278"/>
        </pc:sldMkLst>
        <pc:spChg chg="mod">
          <ac:chgData name="Simon Rundell" userId="02f36d3d-9692-43c5-873c-1a596eba61c5" providerId="ADAL" clId="{9115DE13-68C4-4D84-8CAF-2D5471E75CFD}" dt="2025-09-14T17:53:48.048" v="608" actId="20577"/>
          <ac:spMkLst>
            <pc:docMk/>
            <pc:sldMk cId="3559000390" sldId="278"/>
            <ac:spMk id="2" creationId="{24552ED5-6645-13CD-DCD5-48FE3F2F3578}"/>
          </ac:spMkLst>
        </pc:spChg>
        <pc:spChg chg="mod">
          <ac:chgData name="Simon Rundell" userId="02f36d3d-9692-43c5-873c-1a596eba61c5" providerId="ADAL" clId="{9115DE13-68C4-4D84-8CAF-2D5471E75CFD}" dt="2025-09-14T18:04:35.006" v="1287" actId="404"/>
          <ac:spMkLst>
            <pc:docMk/>
            <pc:sldMk cId="3559000390" sldId="278"/>
            <ac:spMk id="3" creationId="{760C48F1-C97B-CEBA-B7B7-DE9ED4F14357}"/>
          </ac:spMkLst>
        </pc:spChg>
        <pc:spChg chg="add del mod">
          <ac:chgData name="Simon Rundell" userId="02f36d3d-9692-43c5-873c-1a596eba61c5" providerId="ADAL" clId="{9115DE13-68C4-4D84-8CAF-2D5471E75CFD}" dt="2025-09-14T18:12:25.669" v="1561" actId="478"/>
          <ac:spMkLst>
            <pc:docMk/>
            <pc:sldMk cId="3559000390" sldId="278"/>
            <ac:spMk id="4" creationId="{E3705B42-0F22-0BA7-5560-64E5AE795FF1}"/>
          </ac:spMkLst>
        </pc:spChg>
        <pc:spChg chg="add mod">
          <ac:chgData name="Simon Rundell" userId="02f36d3d-9692-43c5-873c-1a596eba61c5" providerId="ADAL" clId="{9115DE13-68C4-4D84-8CAF-2D5471E75CFD}" dt="2025-09-14T17:52:25.666" v="552" actId="1076"/>
          <ac:spMkLst>
            <pc:docMk/>
            <pc:sldMk cId="3559000390" sldId="278"/>
            <ac:spMk id="5" creationId="{C0564987-3BFD-C2ED-1234-B4CAEF261330}"/>
          </ac:spMkLst>
        </pc:spChg>
        <pc:spChg chg="add del mod">
          <ac:chgData name="Simon Rundell" userId="02f36d3d-9692-43c5-873c-1a596eba61c5" providerId="ADAL" clId="{9115DE13-68C4-4D84-8CAF-2D5471E75CFD}" dt="2025-09-14T17:52:14.326" v="532" actId="478"/>
          <ac:spMkLst>
            <pc:docMk/>
            <pc:sldMk cId="3559000390" sldId="278"/>
            <ac:spMk id="6" creationId="{C8774B2C-D3CA-26DD-2482-917FF0432AAC}"/>
          </ac:spMkLst>
        </pc:spChg>
      </pc:sldChg>
      <pc:sldChg chg="addSp delSp modSp new mod ord modAnim">
        <pc:chgData name="Simon Rundell" userId="02f36d3d-9692-43c5-873c-1a596eba61c5" providerId="ADAL" clId="{9115DE13-68C4-4D84-8CAF-2D5471E75CFD}" dt="2025-09-14T18:13:48.235" v="1572"/>
        <pc:sldMkLst>
          <pc:docMk/>
          <pc:sldMk cId="1255204595" sldId="279"/>
        </pc:sldMkLst>
        <pc:spChg chg="mod">
          <ac:chgData name="Simon Rundell" userId="02f36d3d-9692-43c5-873c-1a596eba61c5" providerId="ADAL" clId="{9115DE13-68C4-4D84-8CAF-2D5471E75CFD}" dt="2025-09-14T17:54:28.246" v="643" actId="20577"/>
          <ac:spMkLst>
            <pc:docMk/>
            <pc:sldMk cId="1255204595" sldId="279"/>
            <ac:spMk id="2" creationId="{F4C983A2-992A-3775-0A85-2CBB3E857B5D}"/>
          </ac:spMkLst>
        </pc:spChg>
        <pc:spChg chg="mod">
          <ac:chgData name="Simon Rundell" userId="02f36d3d-9692-43c5-873c-1a596eba61c5" providerId="ADAL" clId="{9115DE13-68C4-4D84-8CAF-2D5471E75CFD}" dt="2025-09-14T17:59:10.380" v="961" actId="207"/>
          <ac:spMkLst>
            <pc:docMk/>
            <pc:sldMk cId="1255204595" sldId="279"/>
            <ac:spMk id="3" creationId="{2129EDAD-DE29-F543-B83A-19C38BB9B27D}"/>
          </ac:spMkLst>
        </pc:spChg>
        <pc:spChg chg="add del mod">
          <ac:chgData name="Simon Rundell" userId="02f36d3d-9692-43c5-873c-1a596eba61c5" providerId="ADAL" clId="{9115DE13-68C4-4D84-8CAF-2D5471E75CFD}" dt="2025-09-14T18:12:30.201" v="1562" actId="478"/>
          <ac:spMkLst>
            <pc:docMk/>
            <pc:sldMk cId="1255204595" sldId="279"/>
            <ac:spMk id="4" creationId="{971A58C0-AF55-27CF-337F-1F2C1A19AABD}"/>
          </ac:spMkLst>
        </pc:spChg>
        <pc:spChg chg="add mod">
          <ac:chgData name="Simon Rundell" userId="02f36d3d-9692-43c5-873c-1a596eba61c5" providerId="ADAL" clId="{9115DE13-68C4-4D84-8CAF-2D5471E75CFD}" dt="2025-09-14T17:58:07.720" v="865" actId="14100"/>
          <ac:spMkLst>
            <pc:docMk/>
            <pc:sldMk cId="1255204595" sldId="279"/>
            <ac:spMk id="5" creationId="{7BEEF2A3-14F9-E8CB-0B39-529ED1155336}"/>
          </ac:spMkLst>
        </pc:spChg>
        <pc:spChg chg="add mod">
          <ac:chgData name="Simon Rundell" userId="02f36d3d-9692-43c5-873c-1a596eba61c5" providerId="ADAL" clId="{9115DE13-68C4-4D84-8CAF-2D5471E75CFD}" dt="2025-09-14T17:58:38" v="928" actId="313"/>
          <ac:spMkLst>
            <pc:docMk/>
            <pc:sldMk cId="1255204595" sldId="279"/>
            <ac:spMk id="6" creationId="{CE4C52E2-8DA1-6022-1FBE-CA46D278BD21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14T18:14:12.694" v="1576"/>
        <pc:sldMkLst>
          <pc:docMk/>
          <pc:sldMk cId="4118599302" sldId="280"/>
        </pc:sldMkLst>
        <pc:spChg chg="mod">
          <ac:chgData name="Simon Rundell" userId="02f36d3d-9692-43c5-873c-1a596eba61c5" providerId="ADAL" clId="{9115DE13-68C4-4D84-8CAF-2D5471E75CFD}" dt="2025-09-14T17:59:34.617" v="1016" actId="20577"/>
          <ac:spMkLst>
            <pc:docMk/>
            <pc:sldMk cId="4118599302" sldId="280"/>
            <ac:spMk id="2" creationId="{FFC1D84C-6F87-24C8-930D-02D28E8C2F2D}"/>
          </ac:spMkLst>
        </pc:spChg>
        <pc:spChg chg="mod">
          <ac:chgData name="Simon Rundell" userId="02f36d3d-9692-43c5-873c-1a596eba61c5" providerId="ADAL" clId="{9115DE13-68C4-4D84-8CAF-2D5471E75CFD}" dt="2025-09-14T18:01:23.987" v="1105" actId="20577"/>
          <ac:spMkLst>
            <pc:docMk/>
            <pc:sldMk cId="4118599302" sldId="280"/>
            <ac:spMk id="3" creationId="{2E198754-092C-94A7-8BC6-9D83FC3AAD31}"/>
          </ac:spMkLst>
        </pc:spChg>
        <pc:spChg chg="add del mod">
          <ac:chgData name="Simon Rundell" userId="02f36d3d-9692-43c5-873c-1a596eba61c5" providerId="ADAL" clId="{9115DE13-68C4-4D84-8CAF-2D5471E75CFD}" dt="2025-09-14T18:12:35.879" v="1563" actId="478"/>
          <ac:spMkLst>
            <pc:docMk/>
            <pc:sldMk cId="4118599302" sldId="280"/>
            <ac:spMk id="4" creationId="{D305CF4A-4552-40F0-7B8F-10EF4EFF3B7F}"/>
          </ac:spMkLst>
        </pc:spChg>
        <pc:spChg chg="add mod">
          <ac:chgData name="Simon Rundell" userId="02f36d3d-9692-43c5-873c-1a596eba61c5" providerId="ADAL" clId="{9115DE13-68C4-4D84-8CAF-2D5471E75CFD}" dt="2025-09-14T18:00:50.427" v="1043" actId="14100"/>
          <ac:spMkLst>
            <pc:docMk/>
            <pc:sldMk cId="4118599302" sldId="280"/>
            <ac:spMk id="5" creationId="{9BDB0207-8216-6C78-39A0-27B3414EFC01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4T18:14:42.135" v="1580"/>
        <pc:sldMkLst>
          <pc:docMk/>
          <pc:sldMk cId="3308736719" sldId="281"/>
        </pc:sldMkLst>
        <pc:spChg chg="mod">
          <ac:chgData name="Simon Rundell" userId="02f36d3d-9692-43c5-873c-1a596eba61c5" providerId="ADAL" clId="{9115DE13-68C4-4D84-8CAF-2D5471E75CFD}" dt="2025-09-14T18:01:42.836" v="1130" actId="20577"/>
          <ac:spMkLst>
            <pc:docMk/>
            <pc:sldMk cId="3308736719" sldId="281"/>
            <ac:spMk id="2" creationId="{8EF915DD-EBBF-8D48-142A-0A0DDC99ADBA}"/>
          </ac:spMkLst>
        </pc:spChg>
        <pc:spChg chg="mod">
          <ac:chgData name="Simon Rundell" userId="02f36d3d-9692-43c5-873c-1a596eba61c5" providerId="ADAL" clId="{9115DE13-68C4-4D84-8CAF-2D5471E75CFD}" dt="2025-09-14T18:03:06.522" v="1197"/>
          <ac:spMkLst>
            <pc:docMk/>
            <pc:sldMk cId="3308736719" sldId="281"/>
            <ac:spMk id="3" creationId="{E7FB88D7-5543-82AA-B567-DC632F93B9EC}"/>
          </ac:spMkLst>
        </pc:spChg>
        <pc:spChg chg="add mod">
          <ac:chgData name="Simon Rundell" userId="02f36d3d-9692-43c5-873c-1a596eba61c5" providerId="ADAL" clId="{9115DE13-68C4-4D84-8CAF-2D5471E75CFD}" dt="2025-09-14T18:02:51.430" v="1195" actId="20577"/>
          <ac:spMkLst>
            <pc:docMk/>
            <pc:sldMk cId="3308736719" sldId="281"/>
            <ac:spMk id="4" creationId="{602CC333-40B5-E907-3DF8-FA296B0F1000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4T18:17:34.347" v="1581"/>
        <pc:sldMkLst>
          <pc:docMk/>
          <pc:sldMk cId="2313623910" sldId="282"/>
        </pc:sldMkLst>
        <pc:spChg chg="mod">
          <ac:chgData name="Simon Rundell" userId="02f36d3d-9692-43c5-873c-1a596eba61c5" providerId="ADAL" clId="{9115DE13-68C4-4D84-8CAF-2D5471E75CFD}" dt="2025-09-14T18:03:27.307" v="1221" actId="20577"/>
          <ac:spMkLst>
            <pc:docMk/>
            <pc:sldMk cId="2313623910" sldId="282"/>
            <ac:spMk id="2" creationId="{BAF43EE9-8276-A5CE-A5D8-1752E09FE35D}"/>
          </ac:spMkLst>
        </pc:spChg>
        <pc:spChg chg="mod">
          <ac:chgData name="Simon Rundell" userId="02f36d3d-9692-43c5-873c-1a596eba61c5" providerId="ADAL" clId="{9115DE13-68C4-4D84-8CAF-2D5471E75CFD}" dt="2025-09-14T18:11:40.997" v="1532" actId="20577"/>
          <ac:spMkLst>
            <pc:docMk/>
            <pc:sldMk cId="2313623910" sldId="282"/>
            <ac:spMk id="3" creationId="{BF42D2E0-9114-8DDB-92B3-03499A68B29E}"/>
          </ac:spMkLst>
        </pc:spChg>
        <pc:spChg chg="add mod">
          <ac:chgData name="Simon Rundell" userId="02f36d3d-9692-43c5-873c-1a596eba61c5" providerId="ADAL" clId="{9115DE13-68C4-4D84-8CAF-2D5471E75CFD}" dt="2025-09-14T18:09:02.125" v="1415" actId="1076"/>
          <ac:spMkLst>
            <pc:docMk/>
            <pc:sldMk cId="2313623910" sldId="282"/>
            <ac:spMk id="4" creationId="{7B4C2906-B639-5D2C-6B86-55884F09006B}"/>
          </ac:spMkLst>
        </pc:spChg>
        <pc:spChg chg="add mod">
          <ac:chgData name="Simon Rundell" userId="02f36d3d-9692-43c5-873c-1a596eba61c5" providerId="ADAL" clId="{9115DE13-68C4-4D84-8CAF-2D5471E75CFD}" dt="2025-09-14T18:09:02.125" v="1415" actId="1076"/>
          <ac:spMkLst>
            <pc:docMk/>
            <pc:sldMk cId="2313623910" sldId="282"/>
            <ac:spMk id="5" creationId="{28D5279E-63B0-EC52-E88C-79F04997255C}"/>
          </ac:spMkLst>
        </pc:spChg>
        <pc:spChg chg="add mod">
          <ac:chgData name="Simon Rundell" userId="02f36d3d-9692-43c5-873c-1a596eba61c5" providerId="ADAL" clId="{9115DE13-68C4-4D84-8CAF-2D5471E75CFD}" dt="2025-09-14T18:09:02.125" v="1415" actId="1076"/>
          <ac:spMkLst>
            <pc:docMk/>
            <pc:sldMk cId="2313623910" sldId="282"/>
            <ac:spMk id="6" creationId="{0D3EF855-5508-BABD-A711-2F0A7BE3B0FF}"/>
          </ac:spMkLst>
        </pc:spChg>
        <pc:spChg chg="add mod">
          <ac:chgData name="Simon Rundell" userId="02f36d3d-9692-43c5-873c-1a596eba61c5" providerId="ADAL" clId="{9115DE13-68C4-4D84-8CAF-2D5471E75CFD}" dt="2025-09-14T18:09:02.125" v="1415" actId="1076"/>
          <ac:spMkLst>
            <pc:docMk/>
            <pc:sldMk cId="2313623910" sldId="282"/>
            <ac:spMk id="7" creationId="{0B6DA139-8FF3-3DBA-48DA-D61F1231ACCB}"/>
          </ac:spMkLst>
        </pc:spChg>
        <pc:spChg chg="add mod">
          <ac:chgData name="Simon Rundell" userId="02f36d3d-9692-43c5-873c-1a596eba61c5" providerId="ADAL" clId="{9115DE13-68C4-4D84-8CAF-2D5471E75CFD}" dt="2025-09-14T18:12:09.274" v="1560" actId="14100"/>
          <ac:spMkLst>
            <pc:docMk/>
            <pc:sldMk cId="2313623910" sldId="282"/>
            <ac:spMk id="8" creationId="{FE40FD16-87E8-F0A6-34A0-E425611F1DC7}"/>
          </ac:spMkLst>
        </pc:spChg>
      </pc:sldChg>
      <pc:sldChg chg="addSp delSp modSp new mod">
        <pc:chgData name="Simon Rundell" userId="02f36d3d-9692-43c5-873c-1a596eba61c5" providerId="ADAL" clId="{9115DE13-68C4-4D84-8CAF-2D5471E75CFD}" dt="2025-09-14T18:19:49.814" v="1878" actId="20577"/>
        <pc:sldMkLst>
          <pc:docMk/>
          <pc:sldMk cId="759670517" sldId="283"/>
        </pc:sldMkLst>
        <pc:spChg chg="mod">
          <ac:chgData name="Simon Rundell" userId="02f36d3d-9692-43c5-873c-1a596eba61c5" providerId="ADAL" clId="{9115DE13-68C4-4D84-8CAF-2D5471E75CFD}" dt="2025-09-14T18:17:52.180" v="1602" actId="20577"/>
          <ac:spMkLst>
            <pc:docMk/>
            <pc:sldMk cId="759670517" sldId="283"/>
            <ac:spMk id="2" creationId="{8C85CAAB-2ABF-BF81-E238-79F653B61852}"/>
          </ac:spMkLst>
        </pc:spChg>
        <pc:spChg chg="add del mod">
          <ac:chgData name="Simon Rundell" userId="02f36d3d-9692-43c5-873c-1a596eba61c5" providerId="ADAL" clId="{9115DE13-68C4-4D84-8CAF-2D5471E75CFD}" dt="2025-09-14T18:19:49.814" v="1878" actId="20577"/>
          <ac:spMkLst>
            <pc:docMk/>
            <pc:sldMk cId="759670517" sldId="283"/>
            <ac:spMk id="3" creationId="{FD66C11A-BD38-04D8-28C4-DB273E12768C}"/>
          </ac:spMkLst>
        </pc:spChg>
        <pc:spChg chg="add mod">
          <ac:chgData name="Simon Rundell" userId="02f36d3d-9692-43c5-873c-1a596eba61c5" providerId="ADAL" clId="{9115DE13-68C4-4D84-8CAF-2D5471E75CFD}" dt="2025-09-14T18:18:02.736" v="1604"/>
          <ac:spMkLst>
            <pc:docMk/>
            <pc:sldMk cId="759670517" sldId="283"/>
            <ac:spMk id="4" creationId="{496D3CE4-C6DA-9A61-A7CC-B86CD9543C2C}"/>
          </ac:spMkLst>
        </pc:spChg>
      </pc:sldChg>
      <pc:sldChg chg="addSp delSp modSp new mod modClrScheme modAnim chgLayout">
        <pc:chgData name="Simon Rundell" userId="02f36d3d-9692-43c5-873c-1a596eba61c5" providerId="ADAL" clId="{9115DE13-68C4-4D84-8CAF-2D5471E75CFD}" dt="2025-09-14T18:27:17.406" v="1897" actId="1440"/>
        <pc:sldMkLst>
          <pc:docMk/>
          <pc:sldMk cId="3822463573" sldId="284"/>
        </pc:sldMkLst>
        <pc:spChg chg="del">
          <ac:chgData name="Simon Rundell" userId="02f36d3d-9692-43c5-873c-1a596eba61c5" providerId="ADAL" clId="{9115DE13-68C4-4D84-8CAF-2D5471E75CFD}" dt="2025-09-14T18:26:24.022" v="1880" actId="700"/>
          <ac:spMkLst>
            <pc:docMk/>
            <pc:sldMk cId="3822463573" sldId="284"/>
            <ac:spMk id="2" creationId="{6C9B274C-3A2C-DC3E-423D-3F67ACFE2225}"/>
          </ac:spMkLst>
        </pc:spChg>
        <pc:spChg chg="del">
          <ac:chgData name="Simon Rundell" userId="02f36d3d-9692-43c5-873c-1a596eba61c5" providerId="ADAL" clId="{9115DE13-68C4-4D84-8CAF-2D5471E75CFD}" dt="2025-09-14T18:26:24.022" v="1880" actId="700"/>
          <ac:spMkLst>
            <pc:docMk/>
            <pc:sldMk cId="3822463573" sldId="284"/>
            <ac:spMk id="3" creationId="{C38953AC-3548-7FA9-D36A-9F432C2B1A41}"/>
          </ac:spMkLst>
        </pc:spChg>
        <pc:picChg chg="add mod">
          <ac:chgData name="Simon Rundell" userId="02f36d3d-9692-43c5-873c-1a596eba61c5" providerId="ADAL" clId="{9115DE13-68C4-4D84-8CAF-2D5471E75CFD}" dt="2025-09-14T18:27:14.605" v="1896" actId="1440"/>
          <ac:picMkLst>
            <pc:docMk/>
            <pc:sldMk cId="3822463573" sldId="284"/>
            <ac:picMk id="5" creationId="{EFF60FB3-BA93-AFE0-4CB4-794AB5013BC8}"/>
          </ac:picMkLst>
        </pc:picChg>
        <pc:picChg chg="add mod">
          <ac:chgData name="Simon Rundell" userId="02f36d3d-9692-43c5-873c-1a596eba61c5" providerId="ADAL" clId="{9115DE13-68C4-4D84-8CAF-2D5471E75CFD}" dt="2025-09-14T18:27:17.406" v="1897" actId="1440"/>
          <ac:picMkLst>
            <pc:docMk/>
            <pc:sldMk cId="3822463573" sldId="284"/>
            <ac:picMk id="7" creationId="{DA488AB7-5753-E6B9-B436-F1A826C192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4UL9aAaLtV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image" Target="../media/image13.gif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FD4239-4AB7-6FB0-F80C-6009AC829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1190602"/>
            <a:ext cx="9144000" cy="2387600"/>
          </a:xfrm>
        </p:spPr>
        <p:txBody>
          <a:bodyPr/>
          <a:lstStyle/>
          <a:p>
            <a:r>
              <a:rPr lang="en-GB" dirty="0"/>
              <a:t>Development Approaches &amp; Tools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10DE16-B11A-FEC2-0171-747B6F6E1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106975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29D1-6C27-B8AB-07F3-F8988A703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Debugging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68FBA-1425-6325-4CF0-D74D6A958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399663"/>
            <a:ext cx="9452211" cy="4351338"/>
          </a:xfrm>
        </p:spPr>
        <p:txBody>
          <a:bodyPr/>
          <a:lstStyle/>
          <a:p>
            <a:r>
              <a:rPr lang="en-GB" dirty="0"/>
              <a:t>Debugging tools in IDEs let you:</a:t>
            </a:r>
          </a:p>
          <a:p>
            <a:pPr lvl="1"/>
            <a:r>
              <a:rPr lang="en-GB" dirty="0"/>
              <a:t>Step through code line-by-line.</a:t>
            </a:r>
          </a:p>
          <a:p>
            <a:pPr lvl="1"/>
            <a:r>
              <a:rPr lang="en-GB" dirty="0"/>
              <a:t>Inspect variable values.</a:t>
            </a:r>
          </a:p>
          <a:p>
            <a:pPr lvl="1"/>
            <a:r>
              <a:rPr lang="en-GB" dirty="0"/>
              <a:t>Catch crashes and error messages.</a:t>
            </a:r>
          </a:p>
          <a:p>
            <a:pPr lvl="1"/>
            <a:endParaRPr lang="en-GB" dirty="0"/>
          </a:p>
          <a:p>
            <a:r>
              <a:rPr lang="en-GB" dirty="0"/>
              <a:t>Version Control (Git):</a:t>
            </a:r>
          </a:p>
          <a:p>
            <a:pPr lvl="1"/>
            <a:r>
              <a:rPr lang="en-GB" dirty="0"/>
              <a:t>Tracks changes in code.</a:t>
            </a:r>
          </a:p>
          <a:p>
            <a:pPr lvl="1"/>
            <a:r>
              <a:rPr lang="en-GB" dirty="0"/>
              <a:t>Allows multiple developers to collaborate safely.</a:t>
            </a:r>
          </a:p>
          <a:p>
            <a:pPr lvl="1"/>
            <a:r>
              <a:rPr lang="en-GB" dirty="0"/>
              <a:t>Roll back to earlier versions if mistakes are made.</a:t>
            </a:r>
          </a:p>
          <a:p>
            <a:pPr lvl="1"/>
            <a:r>
              <a:rPr lang="en-GB" dirty="0"/>
              <a:t>GitHub/GitLab are popular platforms.</a:t>
            </a:r>
          </a:p>
        </p:txBody>
      </p:sp>
      <p:pic>
        <p:nvPicPr>
          <p:cNvPr id="2051" name="Picture 3" descr="GitHub Logo, symbol, meaning, history, PNG, brand">
            <a:extLst>
              <a:ext uri="{FF2B5EF4-FFF2-40B4-BE49-F238E27FC236}">
                <a16:creationId xmlns:a16="http://schemas.microsoft.com/office/drawing/2014/main" id="{1CDEC893-4F2F-3CBF-4916-C3A207F4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07" y="3859521"/>
            <a:ext cx="3362631" cy="1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6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F60FB3-BA93-AFE0-4CB4-794AB5013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608">
            <a:off x="384069" y="1307691"/>
            <a:ext cx="6421570" cy="3054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488AB7-5753-E6B9-B436-F1A826C19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874">
            <a:off x="5427407" y="1650283"/>
            <a:ext cx="6252706" cy="307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24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t It How to use Git and Github">
            <a:hlinkClick r:id="" action="ppaction://media"/>
            <a:extLst>
              <a:ext uri="{FF2B5EF4-FFF2-40B4-BE49-F238E27FC236}">
                <a16:creationId xmlns:a16="http://schemas.microsoft.com/office/drawing/2014/main" id="{3821360E-49FF-5D6F-CB39-01CDAEBCDD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76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705BA-4274-EF34-A94C-4AEF7C9A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Git Hub Cheat Sheet in the Classwork Folder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043F6-3849-BA4D-A98E-D2EB4726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9065">
            <a:off x="2930199" y="2167161"/>
            <a:ext cx="6134956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40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C799-9B94-5086-ED73-CC589702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Git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A7EA4-2934-AFC9-644D-B82808DD8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Each person has a role</a:t>
            </a:r>
          </a:p>
          <a:p>
            <a:pPr lvl="1"/>
            <a:r>
              <a:rPr lang="en-GB" dirty="0"/>
              <a:t>Coder → makes changes.</a:t>
            </a:r>
          </a:p>
          <a:p>
            <a:pPr lvl="1"/>
            <a:r>
              <a:rPr lang="en-GB" dirty="0"/>
              <a:t>Stager → stages changes.</a:t>
            </a:r>
          </a:p>
          <a:p>
            <a:pPr lvl="1"/>
            <a:r>
              <a:rPr lang="en-GB" dirty="0"/>
              <a:t>Committer → commits changes.</a:t>
            </a:r>
          </a:p>
          <a:p>
            <a:pPr lvl="1"/>
            <a:r>
              <a:rPr lang="en-GB" dirty="0"/>
              <a:t>Pusher/Puller → syncs with the “remote repo”</a:t>
            </a:r>
          </a:p>
          <a:p>
            <a:pPr lvl="1"/>
            <a:endParaRPr lang="en-GB" dirty="0"/>
          </a:p>
          <a:p>
            <a:r>
              <a:rPr lang="en-GB" dirty="0"/>
              <a:t>I am the “remote repo”</a:t>
            </a:r>
          </a:p>
          <a:p>
            <a:r>
              <a:rPr lang="en-GB" dirty="0"/>
              <a:t>You have some cards representing some files.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9134FCBE-EEA6-44A9-AC4F-4B3D2AEA9DB1}"/>
              </a:ext>
            </a:extLst>
          </p:cNvPr>
          <p:cNvSpPr/>
          <p:nvPr/>
        </p:nvSpPr>
        <p:spPr>
          <a:xfrm>
            <a:off x="10026665" y="1822450"/>
            <a:ext cx="1873045" cy="7693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teams of 3-4</a:t>
            </a:r>
          </a:p>
        </p:txBody>
      </p:sp>
    </p:spTree>
    <p:extLst>
      <p:ext uri="{BB962C8B-B14F-4D97-AF65-F5344CB8AC3E}">
        <p14:creationId xmlns:p14="http://schemas.microsoft.com/office/powerpoint/2010/main" val="80409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2ED5-6645-13CD-DCD5-48FE3F2F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 1: Making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C48F1-C97B-CEBA-B7B7-DE9ED4F14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Coder</a:t>
            </a:r>
            <a:r>
              <a:rPr lang="en-US" dirty="0"/>
              <a:t> writes a simple change on the file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File1.txt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err="1"/>
              <a:t>ie</a:t>
            </a:r>
            <a:r>
              <a:rPr lang="en-US" dirty="0"/>
              <a:t> “Added a new function” or “Changed </a:t>
            </a:r>
            <a:r>
              <a:rPr lang="en-US" dirty="0" err="1"/>
              <a:t>colour</a:t>
            </a:r>
            <a:r>
              <a:rPr lang="en-US" dirty="0"/>
              <a:t> to blue”</a:t>
            </a:r>
          </a:p>
          <a:p>
            <a:r>
              <a:rPr lang="en-US" dirty="0"/>
              <a:t>The file is </a:t>
            </a:r>
            <a:r>
              <a:rPr lang="en-US" b="1" dirty="0" err="1">
                <a:solidFill>
                  <a:srgbClr val="FF0000"/>
                </a:solidFill>
              </a:rPr>
              <a:t>unstaged</a:t>
            </a:r>
            <a:r>
              <a:rPr lang="en-US" dirty="0"/>
              <a:t> at this point</a:t>
            </a:r>
          </a:p>
          <a:p>
            <a:r>
              <a:rPr lang="en-US" dirty="0"/>
              <a:t>The command                     is given</a:t>
            </a:r>
          </a:p>
          <a:p>
            <a:endParaRPr lang="en-US" dirty="0"/>
          </a:p>
          <a:p>
            <a:r>
              <a:rPr lang="en-US" dirty="0"/>
              <a:t>So… what’s changed?</a:t>
            </a:r>
            <a:endParaRPr lang="en-GB" dirty="0"/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C0564987-3BFD-C2ED-1234-B4CAEF261330}"/>
              </a:ext>
            </a:extLst>
          </p:cNvPr>
          <p:cNvSpPr/>
          <p:nvPr/>
        </p:nvSpPr>
        <p:spPr>
          <a:xfrm>
            <a:off x="2984844" y="3244960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status</a:t>
            </a:r>
          </a:p>
        </p:txBody>
      </p:sp>
    </p:spTree>
    <p:extLst>
      <p:ext uri="{BB962C8B-B14F-4D97-AF65-F5344CB8AC3E}">
        <p14:creationId xmlns:p14="http://schemas.microsoft.com/office/powerpoint/2010/main" val="355900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83A2-992A-3775-0A85-2CBB3E85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 2: Staging and </a:t>
            </a:r>
            <a:r>
              <a:rPr lang="en-GB" dirty="0" err="1"/>
              <a:t>Commiting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9EDAD-DE29-F543-B83A-19C38BB9B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Stager</a:t>
            </a:r>
            <a:r>
              <a:rPr lang="en-US" dirty="0"/>
              <a:t> takes the file card and puts it in a “staging area”</a:t>
            </a:r>
          </a:p>
          <a:p>
            <a:r>
              <a:rPr lang="en-US" dirty="0"/>
              <a:t>The command                      is given</a:t>
            </a:r>
          </a:p>
          <a:p>
            <a:r>
              <a:rPr lang="en-US" dirty="0"/>
              <a:t>The </a:t>
            </a:r>
            <a:r>
              <a:rPr lang="en-US" b="1" dirty="0"/>
              <a:t>Committer </a:t>
            </a:r>
            <a:r>
              <a:rPr lang="en-US" dirty="0"/>
              <a:t>writes a short commit message on the back of the card recording what the change was</a:t>
            </a:r>
          </a:p>
          <a:p>
            <a:pPr lvl="1"/>
            <a:r>
              <a:rPr lang="en-US" dirty="0" err="1"/>
              <a:t>ie</a:t>
            </a:r>
            <a:r>
              <a:rPr lang="en-US" dirty="0"/>
              <a:t> “Changed  header </a:t>
            </a:r>
            <a:r>
              <a:rPr lang="en-US" dirty="0" err="1"/>
              <a:t>colour</a:t>
            </a:r>
            <a:r>
              <a:rPr lang="en-US" dirty="0"/>
              <a:t>”</a:t>
            </a:r>
          </a:p>
          <a:p>
            <a:r>
              <a:rPr lang="en-US" dirty="0"/>
              <a:t>The command                                                       is given</a:t>
            </a:r>
          </a:p>
          <a:p>
            <a:r>
              <a:rPr lang="en-US" dirty="0"/>
              <a:t>Now the file is officially part of the </a:t>
            </a:r>
            <a:r>
              <a:rPr lang="en-US" i="1" dirty="0">
                <a:solidFill>
                  <a:srgbClr val="FF0000"/>
                </a:solidFill>
              </a:rPr>
              <a:t>local</a:t>
            </a:r>
            <a:r>
              <a:rPr lang="en-US" dirty="0"/>
              <a:t> repo.</a:t>
            </a:r>
            <a:endParaRPr lang="en-GB" dirty="0"/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7BEEF2A3-14F9-E8CB-0B39-529ED1155336}"/>
              </a:ext>
            </a:extLst>
          </p:cNvPr>
          <p:cNvSpPr/>
          <p:nvPr/>
        </p:nvSpPr>
        <p:spPr>
          <a:xfrm>
            <a:off x="2975012" y="2674689"/>
            <a:ext cx="2118098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add &lt;file&gt;</a:t>
            </a:r>
          </a:p>
        </p:txBody>
      </p:sp>
      <p:sp>
        <p:nvSpPr>
          <p:cNvPr id="6" name="codeblock">
            <a:extLst>
              <a:ext uri="{FF2B5EF4-FFF2-40B4-BE49-F238E27FC236}">
                <a16:creationId xmlns:a16="http://schemas.microsoft.com/office/drawing/2014/main" id="{CE4C52E2-8DA1-6022-1FBE-CA46D278BD21}"/>
              </a:ext>
            </a:extLst>
          </p:cNvPr>
          <p:cNvSpPr/>
          <p:nvPr/>
        </p:nvSpPr>
        <p:spPr>
          <a:xfrm>
            <a:off x="2975012" y="4480773"/>
            <a:ext cx="5628214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commit –m “Changed header colour”</a:t>
            </a:r>
          </a:p>
        </p:txBody>
      </p:sp>
    </p:spTree>
    <p:extLst>
      <p:ext uri="{BB962C8B-B14F-4D97-AF65-F5344CB8AC3E}">
        <p14:creationId xmlns:p14="http://schemas.microsoft.com/office/powerpoint/2010/main" val="12552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D84C-6F87-24C8-930D-02D28E8C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 3: Pushing to Remote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98754-092C-94A7-8BC6-9D83FC3AA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Pusher </a:t>
            </a:r>
            <a:r>
              <a:rPr lang="en-US" dirty="0"/>
              <a:t>takes the committed file and hands it to the “Remote Repo” (me)</a:t>
            </a:r>
          </a:p>
          <a:p>
            <a:r>
              <a:rPr lang="en-US" dirty="0"/>
              <a:t>The command                is given</a:t>
            </a:r>
          </a:p>
          <a:p>
            <a:r>
              <a:rPr lang="en-US" dirty="0"/>
              <a:t>You can all see that the master copy has been updated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9BDB0207-8216-6C78-39A0-27B3414EFC01}"/>
              </a:ext>
            </a:extLst>
          </p:cNvPr>
          <p:cNvSpPr/>
          <p:nvPr/>
        </p:nvSpPr>
        <p:spPr>
          <a:xfrm>
            <a:off x="2975012" y="2674689"/>
            <a:ext cx="1361014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push</a:t>
            </a:r>
          </a:p>
        </p:txBody>
      </p:sp>
    </p:spTree>
    <p:extLst>
      <p:ext uri="{BB962C8B-B14F-4D97-AF65-F5344CB8AC3E}">
        <p14:creationId xmlns:p14="http://schemas.microsoft.com/office/powerpoint/2010/main" val="411859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915DD-EBBF-8D48-142A-0A0DDC99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 4: Pulling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88D7-5543-82AA-B567-DC632F93B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of the teams wants the latest copy of the file</a:t>
            </a:r>
          </a:p>
          <a:p>
            <a:r>
              <a:rPr lang="en-US" dirty="0"/>
              <a:t>The command                is given</a:t>
            </a:r>
          </a:p>
          <a:p>
            <a:r>
              <a:rPr lang="en-US" dirty="0"/>
              <a:t>They now have the same updated version.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602CC333-40B5-E907-3DF8-FA296B0F1000}"/>
              </a:ext>
            </a:extLst>
          </p:cNvPr>
          <p:cNvSpPr/>
          <p:nvPr/>
        </p:nvSpPr>
        <p:spPr>
          <a:xfrm>
            <a:off x="2994677" y="2291231"/>
            <a:ext cx="1361014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pull</a:t>
            </a:r>
          </a:p>
        </p:txBody>
      </p:sp>
    </p:spTree>
    <p:extLst>
      <p:ext uri="{BB962C8B-B14F-4D97-AF65-F5344CB8AC3E}">
        <p14:creationId xmlns:p14="http://schemas.microsoft.com/office/powerpoint/2010/main" val="330873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3EE9-8276-A5CE-A5D8-1752E09F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 5: Merge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D2E0-9114-8DDB-92B3-03499A68B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8822213" cy="4351338"/>
          </a:xfrm>
        </p:spPr>
        <p:txBody>
          <a:bodyPr/>
          <a:lstStyle/>
          <a:p>
            <a:r>
              <a:rPr lang="en-GB" dirty="0"/>
              <a:t>Two </a:t>
            </a:r>
            <a:r>
              <a:rPr lang="en-GB" b="1" dirty="0"/>
              <a:t>Coders </a:t>
            </a:r>
            <a:r>
              <a:rPr lang="en-GB" dirty="0"/>
              <a:t>all write something different on 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File2.txt</a:t>
            </a:r>
          </a:p>
          <a:p>
            <a:pPr lvl="1"/>
            <a:r>
              <a:rPr lang="en-GB" sz="2000" dirty="0" err="1">
                <a:cs typeface="Courier New" panose="02070309020205020404" pitchFamily="49" charset="0"/>
              </a:rPr>
              <a:t>ie</a:t>
            </a:r>
            <a:r>
              <a:rPr lang="en-GB" sz="2000" dirty="0">
                <a:cs typeface="Courier New" panose="02070309020205020404" pitchFamily="49" charset="0"/>
              </a:rPr>
              <a:t> one writes “Red” and the other “Blue”</a:t>
            </a:r>
          </a:p>
          <a:p>
            <a:r>
              <a:rPr lang="en-US" dirty="0"/>
              <a:t>Both commit and try to push.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Conflict! Two versions can’t be merged automatically.</a:t>
            </a:r>
          </a:p>
          <a:p>
            <a:r>
              <a:rPr lang="en-US" dirty="0">
                <a:cs typeface="Courier New" panose="02070309020205020404" pitchFamily="49" charset="0"/>
              </a:rPr>
              <a:t>So you have to negotiate which version to keep or combine them</a:t>
            </a:r>
          </a:p>
          <a:p>
            <a:r>
              <a:rPr lang="en-US" dirty="0">
                <a:cs typeface="Courier New" panose="02070309020205020404" pitchFamily="49" charset="0"/>
              </a:rPr>
              <a:t>Then the </a:t>
            </a:r>
            <a:r>
              <a:rPr lang="en-US" b="1" dirty="0">
                <a:cs typeface="Courier New" panose="02070309020205020404" pitchFamily="49" charset="0"/>
              </a:rPr>
              <a:t>Maintainer</a:t>
            </a:r>
            <a:r>
              <a:rPr lang="en-US" dirty="0">
                <a:cs typeface="Courier New" panose="02070309020205020404" pitchFamily="49" charset="0"/>
              </a:rPr>
              <a:t> can issue </a:t>
            </a:r>
            <a:endParaRPr lang="en-GB" dirty="0">
              <a:cs typeface="Courier New" panose="02070309020205020404" pitchFamily="49" charset="0"/>
            </a:endParaRP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7B4C2906-B639-5D2C-6B86-55884F09006B}"/>
              </a:ext>
            </a:extLst>
          </p:cNvPr>
          <p:cNvSpPr/>
          <p:nvPr/>
        </p:nvSpPr>
        <p:spPr>
          <a:xfrm>
            <a:off x="10026665" y="236290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status</a:t>
            </a:r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28D5279E-63B0-EC52-E88C-79F04997255C}"/>
              </a:ext>
            </a:extLst>
          </p:cNvPr>
          <p:cNvSpPr/>
          <p:nvPr/>
        </p:nvSpPr>
        <p:spPr>
          <a:xfrm>
            <a:off x="9240838" y="977995"/>
            <a:ext cx="2658872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add File2.txt</a:t>
            </a:r>
          </a:p>
        </p:txBody>
      </p:sp>
      <p:sp>
        <p:nvSpPr>
          <p:cNvPr id="6" name="codeblock">
            <a:extLst>
              <a:ext uri="{FF2B5EF4-FFF2-40B4-BE49-F238E27FC236}">
                <a16:creationId xmlns:a16="http://schemas.microsoft.com/office/drawing/2014/main" id="{0D3EF855-5508-BABD-A711-2F0A7BE3B0FF}"/>
              </a:ext>
            </a:extLst>
          </p:cNvPr>
          <p:cNvSpPr/>
          <p:nvPr/>
        </p:nvSpPr>
        <p:spPr>
          <a:xfrm>
            <a:off x="8426705" y="1703477"/>
            <a:ext cx="347300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commit –m &lt;whatever&gt;</a:t>
            </a:r>
          </a:p>
        </p:txBody>
      </p:sp>
      <p:sp>
        <p:nvSpPr>
          <p:cNvPr id="7" name="codeblock">
            <a:extLst>
              <a:ext uri="{FF2B5EF4-FFF2-40B4-BE49-F238E27FC236}">
                <a16:creationId xmlns:a16="http://schemas.microsoft.com/office/drawing/2014/main" id="{0B6DA139-8FF3-3DBA-48DA-D61F1231ACCB}"/>
              </a:ext>
            </a:extLst>
          </p:cNvPr>
          <p:cNvSpPr/>
          <p:nvPr/>
        </p:nvSpPr>
        <p:spPr>
          <a:xfrm>
            <a:off x="10538696" y="2453225"/>
            <a:ext cx="1361014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push</a:t>
            </a:r>
          </a:p>
        </p:txBody>
      </p:sp>
      <p:sp>
        <p:nvSpPr>
          <p:cNvPr id="8" name="codeblock">
            <a:extLst>
              <a:ext uri="{FF2B5EF4-FFF2-40B4-BE49-F238E27FC236}">
                <a16:creationId xmlns:a16="http://schemas.microsoft.com/office/drawing/2014/main" id="{FE40FD16-87E8-F0A6-34A0-E425611F1DC7}"/>
              </a:ext>
            </a:extLst>
          </p:cNvPr>
          <p:cNvSpPr/>
          <p:nvPr/>
        </p:nvSpPr>
        <p:spPr>
          <a:xfrm>
            <a:off x="5597986" y="5397987"/>
            <a:ext cx="2641446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merge &lt;branch&gt;</a:t>
            </a:r>
          </a:p>
        </p:txBody>
      </p:sp>
    </p:spTree>
    <p:extLst>
      <p:ext uri="{BB962C8B-B14F-4D97-AF65-F5344CB8AC3E}">
        <p14:creationId xmlns:p14="http://schemas.microsoft.com/office/powerpoint/2010/main" val="231362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https://forms.microsoft.com/e/4UL9aAaLtV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CAAB-2ABF-BF81-E238-79F653B6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you notice?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6C11A-BD38-04D8-28C4-DB273E127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Git tracks changes step by step.</a:t>
            </a:r>
          </a:p>
          <a:p>
            <a:r>
              <a:rPr lang="en-US" dirty="0"/>
              <a:t>You can roll back or merge.</a:t>
            </a:r>
          </a:p>
          <a:p>
            <a:r>
              <a:rPr lang="en-US" dirty="0"/>
              <a:t>Collaboration needs communication.</a:t>
            </a:r>
          </a:p>
          <a:p>
            <a:endParaRPr lang="en-US" dirty="0"/>
          </a:p>
          <a:p>
            <a:r>
              <a:rPr lang="en-US" dirty="0"/>
              <a:t>There are visual versions of Git available and some IDEs like </a:t>
            </a:r>
            <a:r>
              <a:rPr lang="en-US" dirty="0" err="1"/>
              <a:t>VSCode</a:t>
            </a:r>
            <a:r>
              <a:rPr lang="en-US" dirty="0"/>
              <a:t> can do much of the work, but to really understand it you have to learn it on the command line.</a:t>
            </a:r>
          </a:p>
          <a:p>
            <a:r>
              <a:rPr lang="en-US" dirty="0"/>
              <a:t>If ever I get confused, I usually ask a LLM to clarify it so I don’t mess up my codebase.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670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0149B-34CE-65A6-3200-EFB0E10F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tool for the job?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98D01-6E09-7EA5-70CB-D98E5BDF0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 are some project scenarios:</a:t>
            </a:r>
          </a:p>
          <a:p>
            <a:pPr lvl="1"/>
            <a:r>
              <a:rPr lang="en-US" dirty="0"/>
              <a:t>“I want to build an iOS-only app”</a:t>
            </a:r>
          </a:p>
          <a:p>
            <a:pPr lvl="1"/>
            <a:r>
              <a:rPr lang="en-US" dirty="0"/>
              <a:t>“I want the same app on iOS and Android”</a:t>
            </a:r>
          </a:p>
          <a:p>
            <a:pPr lvl="1"/>
            <a:r>
              <a:rPr lang="en-US" dirty="0"/>
              <a:t>“I’m learning coding for the first time”</a:t>
            </a:r>
          </a:p>
          <a:p>
            <a:pPr lvl="1"/>
            <a:endParaRPr lang="en-US" dirty="0"/>
          </a:p>
          <a:p>
            <a:r>
              <a:rPr lang="en-US" dirty="0"/>
              <a:t>Decide which tool/framework you would choose and why?</a:t>
            </a:r>
          </a:p>
          <a:p>
            <a:r>
              <a:rPr lang="en-US" dirty="0"/>
              <a:t>Feedback to the class, justifying your decision.</a:t>
            </a:r>
            <a:endParaRPr lang="en-GB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EA3520AB-C9EE-8ADD-6AFC-09D2DB9D216A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34F3AC86-8A43-2D7B-2D3C-5E7B1D6FD88B}"/>
              </a:ext>
            </a:extLst>
          </p:cNvPr>
          <p:cNvSpPr/>
          <p:nvPr/>
        </p:nvSpPr>
        <p:spPr>
          <a:xfrm>
            <a:off x="10015309" y="2617087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01C7-7902-6FE3-9508-42987503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D3B6D-B96B-D9F2-CE4F-DDE5B0755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Short Write-Up (200 words):</a:t>
            </a:r>
            <a:br>
              <a:rPr lang="en-US" dirty="0"/>
            </a:br>
            <a:r>
              <a:rPr lang="en-US" i="1" dirty="0"/>
              <a:t>"Which mobile development environment do you think is best for beginners, and why?"</a:t>
            </a:r>
            <a:endParaRPr lang="en-US" dirty="0"/>
          </a:p>
          <a:p>
            <a:pPr lvl="1"/>
            <a:r>
              <a:rPr lang="en-US" dirty="0"/>
              <a:t>Compare </a:t>
            </a:r>
            <a:r>
              <a:rPr lang="en-US" b="1" dirty="0"/>
              <a:t>Android Studio</a:t>
            </a:r>
            <a:r>
              <a:rPr lang="en-US" dirty="0"/>
              <a:t>, </a:t>
            </a:r>
            <a:r>
              <a:rPr lang="en-US" b="1" dirty="0"/>
              <a:t>Xcode</a:t>
            </a:r>
            <a:r>
              <a:rPr lang="en-US" dirty="0"/>
              <a:t>, and </a:t>
            </a:r>
            <a:r>
              <a:rPr lang="en-US" b="1" dirty="0"/>
              <a:t>VS Code with Flutter/React Native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Mention at least </a:t>
            </a:r>
            <a:r>
              <a:rPr lang="en-US" b="1" dirty="0"/>
              <a:t>one advantage</a:t>
            </a:r>
            <a:r>
              <a:rPr lang="en-US" dirty="0"/>
              <a:t> and </a:t>
            </a:r>
            <a:r>
              <a:rPr lang="en-US" b="1" dirty="0"/>
              <a:t>one drawback</a:t>
            </a:r>
            <a:r>
              <a:rPr lang="en-US" dirty="0"/>
              <a:t> of the chosen environment.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2968D1D3-FC15-00A3-CFC8-9A23B851C69D}"/>
              </a:ext>
            </a:extLst>
          </p:cNvPr>
          <p:cNvSpPr/>
          <p:nvPr/>
        </p:nvSpPr>
        <p:spPr>
          <a:xfrm>
            <a:off x="10021380" y="256415"/>
            <a:ext cx="1873045" cy="13898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Friday</a:t>
            </a:r>
          </a:p>
        </p:txBody>
      </p:sp>
    </p:spTree>
    <p:extLst>
      <p:ext uri="{BB962C8B-B14F-4D97-AF65-F5344CB8AC3E}">
        <p14:creationId xmlns:p14="http://schemas.microsoft.com/office/powerpoint/2010/main" val="3044323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9A7DA-7C39-273B-0656-4AD16F7EB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Spot the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CBC7E-72AD-553F-5D23-367AFA73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0" y="1536204"/>
            <a:ext cx="3500301" cy="189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Xcode is actually a great IDE. : r/iOSProgramming">
            <a:extLst>
              <a:ext uri="{FF2B5EF4-FFF2-40B4-BE49-F238E27FC236}">
                <a16:creationId xmlns:a16="http://schemas.microsoft.com/office/drawing/2014/main" id="{AD383442-F463-0A0F-0BDE-95488C4A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05" y="1530738"/>
            <a:ext cx="3223420" cy="2013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79B8-7F0D-EF04-5373-4B1109431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971" y="4000290"/>
            <a:ext cx="3416241" cy="1837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GitHub - eclipse-theia/theia: Eclipse Theia is a cloud &amp; desktop IDE  framework implemented in TypeScript.">
            <a:extLst>
              <a:ext uri="{FF2B5EF4-FFF2-40B4-BE49-F238E27FC236}">
                <a16:creationId xmlns:a16="http://schemas.microsoft.com/office/drawing/2014/main" id="{571A5CF7-8E9D-BA4C-C117-D4DFD3DF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9" y="3801435"/>
            <a:ext cx="3160334" cy="22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4X] 2 Themes (Dark and Light) for IDE code. | B4X Programming Forum">
            <a:extLst>
              <a:ext uri="{FF2B5EF4-FFF2-40B4-BE49-F238E27FC236}">
                <a16:creationId xmlns:a16="http://schemas.microsoft.com/office/drawing/2014/main" id="{6989CFED-5185-65BE-5F76-56C5EAF3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67" y="3961779"/>
            <a:ext cx="3431243" cy="191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B356593-A6AD-EE62-44B7-3EAB632E016F}"/>
              </a:ext>
            </a:extLst>
          </p:cNvPr>
          <p:cNvSpPr/>
          <p:nvPr/>
        </p:nvSpPr>
        <p:spPr>
          <a:xfrm>
            <a:off x="110393" y="1343925"/>
            <a:ext cx="363794" cy="37362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E613A6-BC4E-209A-BC44-1A3967FA6B08}"/>
              </a:ext>
            </a:extLst>
          </p:cNvPr>
          <p:cNvSpPr/>
          <p:nvPr/>
        </p:nvSpPr>
        <p:spPr>
          <a:xfrm>
            <a:off x="3974488" y="1294438"/>
            <a:ext cx="363794" cy="37362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597872-CEBB-87B1-DFD7-9A2B855EA057}"/>
              </a:ext>
            </a:extLst>
          </p:cNvPr>
          <p:cNvSpPr/>
          <p:nvPr/>
        </p:nvSpPr>
        <p:spPr>
          <a:xfrm>
            <a:off x="133638" y="3626664"/>
            <a:ext cx="363794" cy="37362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DDEFB-28E4-DC8A-2C35-59AD0867AF57}"/>
              </a:ext>
            </a:extLst>
          </p:cNvPr>
          <p:cNvSpPr/>
          <p:nvPr/>
        </p:nvSpPr>
        <p:spPr>
          <a:xfrm>
            <a:off x="3345813" y="3697976"/>
            <a:ext cx="363794" cy="37362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AE694D-B86B-726F-D112-671DBED5EAC4}"/>
              </a:ext>
            </a:extLst>
          </p:cNvPr>
          <p:cNvSpPr/>
          <p:nvPr/>
        </p:nvSpPr>
        <p:spPr>
          <a:xfrm>
            <a:off x="6983031" y="3774966"/>
            <a:ext cx="363794" cy="37362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B696F1-4048-AF63-CDF3-49B404CC4F06}"/>
              </a:ext>
            </a:extLst>
          </p:cNvPr>
          <p:cNvSpPr/>
          <p:nvPr/>
        </p:nvSpPr>
        <p:spPr>
          <a:xfrm>
            <a:off x="8239432" y="845574"/>
            <a:ext cx="2782529" cy="29293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Answers:</a:t>
            </a:r>
          </a:p>
          <a:p>
            <a:pPr algn="ctr"/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Android Studio</a:t>
            </a:r>
          </a:p>
          <a:p>
            <a:pPr marL="342900" indent="-342900">
              <a:buAutoNum type="arabicPeriod"/>
            </a:pPr>
            <a:r>
              <a:rPr lang="en-GB" dirty="0"/>
              <a:t>Xcode (iOS)</a:t>
            </a:r>
          </a:p>
          <a:p>
            <a:pPr marL="342900" indent="-342900">
              <a:buAutoNum type="arabicPeriod"/>
            </a:pPr>
            <a:r>
              <a:rPr lang="en-GB" dirty="0"/>
              <a:t>Eclipse (Java)</a:t>
            </a:r>
          </a:p>
          <a:p>
            <a:pPr marL="342900" indent="-342900">
              <a:buAutoNum type="arabicPeriod"/>
            </a:pPr>
            <a:r>
              <a:rPr lang="en-GB" dirty="0" err="1"/>
              <a:t>VSCode</a:t>
            </a:r>
            <a:r>
              <a:rPr lang="en-GB" dirty="0"/>
              <a:t> (Multi)</a:t>
            </a:r>
          </a:p>
          <a:p>
            <a:pPr marL="342900" indent="-342900">
              <a:buAutoNum type="arabicPeriod"/>
            </a:pPr>
            <a:r>
              <a:rPr lang="en-GB" dirty="0"/>
              <a:t>B4x (Multi)</a:t>
            </a:r>
          </a:p>
        </p:txBody>
      </p:sp>
    </p:spTree>
    <p:extLst>
      <p:ext uri="{BB962C8B-B14F-4D97-AF65-F5344CB8AC3E}">
        <p14:creationId xmlns:p14="http://schemas.microsoft.com/office/powerpoint/2010/main" val="39721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CBC0-C208-BD59-1E4B-7DDE18D7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IDEs (Integrated Development Environments)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507D0-2F4A-E131-F7BC-223AFE302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282600" cy="4351338"/>
          </a:xfrm>
        </p:spPr>
        <p:txBody>
          <a:bodyPr/>
          <a:lstStyle/>
          <a:p>
            <a:r>
              <a:rPr lang="en-US" dirty="0"/>
              <a:t>Android Studio</a:t>
            </a:r>
          </a:p>
          <a:p>
            <a:pPr lvl="1"/>
            <a:r>
              <a:rPr lang="en-US" dirty="0"/>
              <a:t>Official IDE for Android.</a:t>
            </a:r>
          </a:p>
          <a:p>
            <a:pPr lvl="1"/>
            <a:r>
              <a:rPr lang="en-US" dirty="0"/>
              <a:t>Built on IntelliJ IDEA.</a:t>
            </a:r>
          </a:p>
          <a:p>
            <a:pPr lvl="1"/>
            <a:r>
              <a:rPr lang="en-US" dirty="0"/>
              <a:t>Provides layout editors, emulators, debugging tools, and direct connection to Google Play SDKs.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DAB60-901B-C45C-FCFD-AC7AA78EC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0934">
            <a:off x="6058789" y="1874811"/>
            <a:ext cx="5748246" cy="310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45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937F5-F93E-2B77-85B9-5001DA435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IDEs (Integrated Development Environments)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B1257-FB37-74D5-4A25-ED1859FB7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803710" cy="4351338"/>
          </a:xfrm>
        </p:spPr>
        <p:txBody>
          <a:bodyPr/>
          <a:lstStyle/>
          <a:p>
            <a:r>
              <a:rPr lang="en-US" dirty="0"/>
              <a:t>Xcode</a:t>
            </a:r>
          </a:p>
          <a:p>
            <a:pPr lvl="1"/>
            <a:r>
              <a:rPr lang="en-US" dirty="0"/>
              <a:t>Apple’s IDE for iOS/macOS development.</a:t>
            </a:r>
          </a:p>
          <a:p>
            <a:pPr lvl="1"/>
            <a:r>
              <a:rPr lang="en-US" dirty="0"/>
              <a:t>Supports Swift and Objective-C.</a:t>
            </a:r>
          </a:p>
          <a:p>
            <a:pPr lvl="1"/>
            <a:r>
              <a:rPr lang="en-US" dirty="0"/>
              <a:t>Comes with Interface Builder    (drag-and-drop UI).</a:t>
            </a:r>
          </a:p>
          <a:p>
            <a:pPr lvl="1"/>
            <a:r>
              <a:rPr lang="en-US" dirty="0"/>
              <a:t>Required for App Store deployment.</a:t>
            </a:r>
            <a:endParaRPr lang="en-GB" dirty="0"/>
          </a:p>
        </p:txBody>
      </p:sp>
      <p:pic>
        <p:nvPicPr>
          <p:cNvPr id="1026" name="Picture 2" descr="Xcode is actually a great IDE. : r/iOSProgramming">
            <a:extLst>
              <a:ext uri="{FF2B5EF4-FFF2-40B4-BE49-F238E27FC236}">
                <a16:creationId xmlns:a16="http://schemas.microsoft.com/office/drawing/2014/main" id="{081E0551-6E8A-66AA-9549-8BE5E716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904">
            <a:off x="6341806" y="1822450"/>
            <a:ext cx="5487988" cy="34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2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3820-B935-71BE-826F-95F59DD64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04349-A0B3-6DE2-BEE8-BD8BFD8F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IDEs (Integrated Development Environments)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2C8C8-6D3E-DEBE-A9A4-81CA4AAE8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803710" cy="4351338"/>
          </a:xfrm>
        </p:spPr>
        <p:txBody>
          <a:bodyPr/>
          <a:lstStyle/>
          <a:p>
            <a:r>
              <a:rPr lang="en-US" dirty="0" err="1"/>
              <a:t>VSCode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Lightweight, cross-platform code editor.</a:t>
            </a:r>
          </a:p>
          <a:p>
            <a:pPr lvl="1"/>
            <a:r>
              <a:rPr lang="en-US" dirty="0"/>
              <a:t>Flutter (Dart) and React Native (JavaScript) plugins allow cross-platform development.</a:t>
            </a:r>
          </a:p>
          <a:p>
            <a:pPr lvl="1"/>
            <a:r>
              <a:rPr lang="en-US" dirty="0"/>
              <a:t>Popular with web developers moving into mobile.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FF786-C9EE-77E5-D3D9-2CB2E95E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0883">
            <a:off x="5961919" y="2207484"/>
            <a:ext cx="5803710" cy="3122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16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43CB72-E924-7E78-7749-C83CB87E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2369"/>
            <a:ext cx="10058400" cy="1133475"/>
          </a:xfrm>
        </p:spPr>
        <p:txBody>
          <a:bodyPr>
            <a:noAutofit/>
          </a:bodyPr>
          <a:lstStyle/>
          <a:p>
            <a:r>
              <a:rPr lang="en-GB" sz="3200" dirty="0"/>
              <a:t>👉 Android Studio and Xcode = platform-specific.</a:t>
            </a:r>
            <a:br>
              <a:rPr lang="en-GB" sz="3200" dirty="0"/>
            </a:br>
            <a:r>
              <a:rPr lang="en-GB" sz="3200" dirty="0"/>
              <a:t>👉 Flutter/React Native in VS Code = cross-platform.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9DA5B-7C47-7C6D-46CB-E2F548733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0934">
            <a:off x="399792" y="853271"/>
            <a:ext cx="4135070" cy="2236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Xcode is actually a great IDE. : r/iOSProgramming">
            <a:extLst>
              <a:ext uri="{FF2B5EF4-FFF2-40B4-BE49-F238E27FC236}">
                <a16:creationId xmlns:a16="http://schemas.microsoft.com/office/drawing/2014/main" id="{2DC051D4-7E9E-11B3-63E1-A9E0C3EE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417">
            <a:off x="4205648" y="1123652"/>
            <a:ext cx="3947851" cy="246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A207DC-D9F3-99A3-A3A3-1A47F6A00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0883">
            <a:off x="7681817" y="1283786"/>
            <a:ext cx="4306283" cy="231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36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76A056-2076-88F5-EDBB-3686CBDF2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SDKs and APIs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682CD-63AA-433C-85EF-C964AFB65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03" y="1497986"/>
            <a:ext cx="9452211" cy="474549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SDK (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/>
              <a:t>oftware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/>
              <a:t>evelopment 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r>
              <a:rPr lang="en-US" b="1" dirty="0"/>
              <a:t>it):</a:t>
            </a:r>
            <a:r>
              <a:rPr lang="en-US" dirty="0"/>
              <a:t> Tools + libraries that allow you to build for a platform.</a:t>
            </a:r>
          </a:p>
          <a:p>
            <a:pPr lvl="1"/>
            <a:r>
              <a:rPr lang="en-US" dirty="0"/>
              <a:t>Example: Android SDK (emulators, compilers, debugging tools).</a:t>
            </a:r>
          </a:p>
          <a:p>
            <a:pPr lvl="1"/>
            <a:endParaRPr lang="en-US" dirty="0"/>
          </a:p>
          <a:p>
            <a:r>
              <a:rPr lang="en-US" b="1" dirty="0"/>
              <a:t>APIs (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pplication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/>
              <a:t>rogramming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/>
              <a:t>nterfaces):</a:t>
            </a:r>
            <a:r>
              <a:rPr lang="en-US" dirty="0"/>
              <a:t> Connect apps to external services or device features.</a:t>
            </a:r>
          </a:p>
          <a:p>
            <a:pPr lvl="1"/>
            <a:r>
              <a:rPr lang="en-US" b="1" dirty="0"/>
              <a:t>Google Maps API</a:t>
            </a:r>
            <a:r>
              <a:rPr lang="en-US" dirty="0"/>
              <a:t> → Embed maps and geolocation.</a:t>
            </a:r>
          </a:p>
          <a:p>
            <a:pPr lvl="1"/>
            <a:r>
              <a:rPr lang="en-US" b="1" dirty="0"/>
              <a:t>Firebase</a:t>
            </a:r>
            <a:r>
              <a:rPr lang="en-US" dirty="0"/>
              <a:t> → Authentication, real-time database, analytics, push notifications.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👉 SDKs = build the app.</a:t>
            </a:r>
            <a:br>
              <a:rPr lang="en-US" dirty="0"/>
            </a:br>
            <a:r>
              <a:rPr lang="en-US" dirty="0"/>
              <a:t>👉 APIs = extend the app.</a:t>
            </a:r>
            <a:endParaRPr lang="en-GB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E0EB85C6-A7B7-9BA4-B750-AEA7BEE66319}"/>
              </a:ext>
            </a:extLst>
          </p:cNvPr>
          <p:cNvSpPr/>
          <p:nvPr/>
        </p:nvSpPr>
        <p:spPr>
          <a:xfrm>
            <a:off x="9301316" y="3103819"/>
            <a:ext cx="2716381" cy="195979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 want us to spend some time on APIs next week</a:t>
            </a:r>
          </a:p>
        </p:txBody>
      </p:sp>
    </p:spTree>
    <p:extLst>
      <p:ext uri="{BB962C8B-B14F-4D97-AF65-F5344CB8AC3E}">
        <p14:creationId xmlns:p14="http://schemas.microsoft.com/office/powerpoint/2010/main" val="23108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E81-E0A7-3C76-020C-D8C9CB2A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Simulators / Emulators vs Physical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DF3EC-DDCD-AB25-E1EB-CF538643F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Simulators / Emulators</a:t>
            </a:r>
            <a:endParaRPr lang="en-US" dirty="0"/>
          </a:p>
          <a:p>
            <a:pPr lvl="1"/>
            <a:r>
              <a:rPr lang="en-US" dirty="0"/>
              <a:t>Run apps virtually on your PC.</a:t>
            </a:r>
          </a:p>
          <a:p>
            <a:pPr lvl="1"/>
            <a:r>
              <a:rPr lang="en-US" dirty="0"/>
              <a:t>Faster to test on multiple devices/screen sizes.</a:t>
            </a:r>
          </a:p>
          <a:p>
            <a:pPr lvl="1"/>
            <a:r>
              <a:rPr lang="en-US" dirty="0"/>
              <a:t>Don’t always replicate hardware features well </a:t>
            </a:r>
          </a:p>
          <a:p>
            <a:pPr lvl="2"/>
            <a:r>
              <a:rPr lang="en-US" dirty="0"/>
              <a:t>(e.g., GPS, accelerometer).</a:t>
            </a:r>
          </a:p>
          <a:p>
            <a:r>
              <a:rPr lang="en-US" b="1" dirty="0"/>
              <a:t>Physical Devices</a:t>
            </a:r>
            <a:endParaRPr lang="en-US" dirty="0"/>
          </a:p>
          <a:p>
            <a:pPr lvl="1"/>
            <a:r>
              <a:rPr lang="en-US" dirty="0"/>
              <a:t>Essential for real-world testing.</a:t>
            </a:r>
          </a:p>
          <a:p>
            <a:pPr lvl="1"/>
            <a:r>
              <a:rPr lang="en-US" dirty="0"/>
              <a:t>Reveal performance issues, battery drain, network latency.</a:t>
            </a:r>
          </a:p>
          <a:p>
            <a:r>
              <a:rPr lang="en-US" b="1" dirty="0"/>
              <a:t>Best Practice:</a:t>
            </a:r>
            <a:endParaRPr lang="en-US" dirty="0"/>
          </a:p>
          <a:p>
            <a:pPr lvl="1"/>
            <a:r>
              <a:rPr lang="en-US" dirty="0"/>
              <a:t>Test on </a:t>
            </a:r>
            <a:r>
              <a:rPr lang="en-US" b="1" dirty="0"/>
              <a:t>both emulators</a:t>
            </a:r>
            <a:r>
              <a:rPr lang="en-US" dirty="0"/>
              <a:t> (for variety) and </a:t>
            </a:r>
            <a:r>
              <a:rPr lang="en-US" b="1" dirty="0"/>
              <a:t>at least one physical device</a:t>
            </a:r>
            <a:r>
              <a:rPr lang="en-US" dirty="0"/>
              <a:t> (for reality).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117</TotalTime>
  <Words>997</Words>
  <Application>Microsoft Office PowerPoint</Application>
  <PresentationFormat>Widescreen</PresentationFormat>
  <Paragraphs>151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Development Approaches &amp; Tools</vt:lpstr>
      <vt:lpstr>Recall from last lesson</vt:lpstr>
      <vt:lpstr>Spot the Tool</vt:lpstr>
      <vt:lpstr>IDEs (Integrated Development Environments)</vt:lpstr>
      <vt:lpstr>IDEs (Integrated Development Environments)</vt:lpstr>
      <vt:lpstr>IDEs (Integrated Development Environments)</vt:lpstr>
      <vt:lpstr>👉 Android Studio and Xcode = platform-specific. 👉 Flutter/React Native in VS Code = cross-platform.</vt:lpstr>
      <vt:lpstr>SDKs and APIs</vt:lpstr>
      <vt:lpstr>Simulators / Emulators vs Physical Devices</vt:lpstr>
      <vt:lpstr>Debugging Basics</vt:lpstr>
      <vt:lpstr>PowerPoint Presentation</vt:lpstr>
      <vt:lpstr>PowerPoint Presentation</vt:lpstr>
      <vt:lpstr>Git Hub Cheat Sheet in the Classwork Folder</vt:lpstr>
      <vt:lpstr>Git Simulation</vt:lpstr>
      <vt:lpstr>Stage 1: Making Changes</vt:lpstr>
      <vt:lpstr>Stage 2: Staging and Commiting</vt:lpstr>
      <vt:lpstr>Stage 3: Pushing to Remote</vt:lpstr>
      <vt:lpstr>Stage 4: Pulling Updates</vt:lpstr>
      <vt:lpstr>Stage 5: Merge Conflict</vt:lpstr>
      <vt:lpstr>What did you notice?</vt:lpstr>
      <vt:lpstr>Which tool for the job?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2025-09-14T16:25:50Z</dcterms:created>
  <dcterms:modified xsi:type="dcterms:W3CDTF">2025-09-14T18:27:25Z</dcterms:modified>
</cp:coreProperties>
</file>