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34"/>
  </p:notesMasterIdLst>
  <p:sldIdLst>
    <p:sldId id="257" r:id="rId3"/>
    <p:sldId id="259" r:id="rId4"/>
    <p:sldId id="263" r:id="rId5"/>
    <p:sldId id="264" r:id="rId6"/>
    <p:sldId id="265" r:id="rId7"/>
    <p:sldId id="266" r:id="rId8"/>
    <p:sldId id="267" r:id="rId9"/>
    <p:sldId id="268" r:id="rId10"/>
    <p:sldId id="269" r:id="rId11"/>
    <p:sldId id="256" r:id="rId12"/>
    <p:sldId id="277" r:id="rId13"/>
    <p:sldId id="276" r:id="rId14"/>
    <p:sldId id="275" r:id="rId15"/>
    <p:sldId id="288" r:id="rId16"/>
    <p:sldId id="258" r:id="rId17"/>
    <p:sldId id="278" r:id="rId18"/>
    <p:sldId id="279" r:id="rId19"/>
    <p:sldId id="281" r:id="rId20"/>
    <p:sldId id="280" r:id="rId21"/>
    <p:sldId id="282" r:id="rId22"/>
    <p:sldId id="283" r:id="rId23"/>
    <p:sldId id="284" r:id="rId24"/>
    <p:sldId id="285" r:id="rId25"/>
    <p:sldId id="270" r:id="rId26"/>
    <p:sldId id="286" r:id="rId27"/>
    <p:sldId id="271" r:id="rId28"/>
    <p:sldId id="287" r:id="rId29"/>
    <p:sldId id="272" r:id="rId30"/>
    <p:sldId id="273" r:id="rId31"/>
    <p:sldId id="261" r:id="rId32"/>
    <p:sldId id="26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DC7A8-7E25-4F0D-A1C5-7E9BE181AF1B}" v="89" dt="2025-09-07T14:03:28.9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97" d="100"/>
          <a:sy n="97" d="100"/>
        </p:scale>
        <p:origin x="55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Rundell" userId="02f36d3d-9692-43c5-873c-1a596eba61c5" providerId="ADAL" clId="{9115DE13-68C4-4D84-8CAF-2D5471E75CFD}"/>
    <pc:docChg chg="custSel addSld delSld modSld sldOrd addMainMaster">
      <pc:chgData name="Simon Rundell" userId="02f36d3d-9692-43c5-873c-1a596eba61c5" providerId="ADAL" clId="{9115DE13-68C4-4D84-8CAF-2D5471E75CFD}" dt="2025-09-07T16:31:58.908" v="788" actId="20577"/>
      <pc:docMkLst>
        <pc:docMk/>
      </pc:docMkLst>
      <pc:sldChg chg="delSp modSp add mod setBg delDesignElem">
        <pc:chgData name="Simon Rundell" userId="02f36d3d-9692-43c5-873c-1a596eba61c5" providerId="ADAL" clId="{9115DE13-68C4-4D84-8CAF-2D5471E75CFD}" dt="2025-09-07T13:23:02.429" v="80" actId="1076"/>
        <pc:sldMkLst>
          <pc:docMk/>
          <pc:sldMk cId="109857222" sldId="256"/>
        </pc:sldMkLst>
        <pc:spChg chg="mod">
          <ac:chgData name="Simon Rundell" userId="02f36d3d-9692-43c5-873c-1a596eba61c5" providerId="ADAL" clId="{9115DE13-68C4-4D84-8CAF-2D5471E75CFD}" dt="2025-09-07T13:23:02.429" v="80" actId="1076"/>
          <ac:spMkLst>
            <pc:docMk/>
            <pc:sldMk cId="109857222" sldId="256"/>
            <ac:spMk id="2" creationId="{00000000-0000-0000-0000-000000000000}"/>
          </ac:spMkLst>
        </pc:spChg>
        <pc:spChg chg="mod">
          <ac:chgData name="Simon Rundell" userId="02f36d3d-9692-43c5-873c-1a596eba61c5" providerId="ADAL" clId="{9115DE13-68C4-4D84-8CAF-2D5471E75CFD}" dt="2025-09-07T13:22:45.299" v="78" actId="27636"/>
          <ac:spMkLst>
            <pc:docMk/>
            <pc:sldMk cId="109857222" sldId="256"/>
            <ac:spMk id="3" creationId="{00000000-0000-0000-0000-000000000000}"/>
          </ac:spMkLst>
        </pc:spChg>
        <pc:spChg chg="del">
          <ac:chgData name="Simon Rundell" userId="02f36d3d-9692-43c5-873c-1a596eba61c5" providerId="ADAL" clId="{9115DE13-68C4-4D84-8CAF-2D5471E75CFD}" dt="2025-09-07T13:22:45.243" v="77"/>
          <ac:spMkLst>
            <pc:docMk/>
            <pc:sldMk cId="109857222" sldId="256"/>
            <ac:spMk id="29" creationId="{19F9BF86-FE94-4517-B97D-026C7515E589}"/>
          </ac:spMkLst>
        </pc:spChg>
        <pc:spChg chg="del">
          <ac:chgData name="Simon Rundell" userId="02f36d3d-9692-43c5-873c-1a596eba61c5" providerId="ADAL" clId="{9115DE13-68C4-4D84-8CAF-2D5471E75CFD}" dt="2025-09-07T13:22:45.243" v="77"/>
          <ac:spMkLst>
            <pc:docMk/>
            <pc:sldMk cId="109857222" sldId="256"/>
            <ac:spMk id="31" creationId="{F7C2A816-955C-4079-AAAB-066EBD44186B}"/>
          </ac:spMkLst>
        </pc:spChg>
      </pc:sldChg>
      <pc:sldChg chg="addSp modSp add mod modAnim">
        <pc:chgData name="Simon Rundell" userId="02f36d3d-9692-43c5-873c-1a596eba61c5" providerId="ADAL" clId="{9115DE13-68C4-4D84-8CAF-2D5471E75CFD}" dt="2025-09-07T13:55:35.162" v="564" actId="1076"/>
        <pc:sldMkLst>
          <pc:docMk/>
          <pc:sldMk cId="1137194908" sldId="258"/>
        </pc:sldMkLst>
        <pc:spChg chg="mod">
          <ac:chgData name="Simon Rundell" userId="02f36d3d-9692-43c5-873c-1a596eba61c5" providerId="ADAL" clId="{9115DE13-68C4-4D84-8CAF-2D5471E75CFD}" dt="2025-09-07T13:39:36.852" v="362" actId="403"/>
          <ac:spMkLst>
            <pc:docMk/>
            <pc:sldMk cId="1137194908" sldId="258"/>
            <ac:spMk id="2" creationId="{82FD3752-BEA3-D1F5-8E90-8DE9B2B8AA65}"/>
          </ac:spMkLst>
        </pc:spChg>
        <pc:spChg chg="add mod ord">
          <ac:chgData name="Simon Rundell" userId="02f36d3d-9692-43c5-873c-1a596eba61c5" providerId="ADAL" clId="{9115DE13-68C4-4D84-8CAF-2D5471E75CFD}" dt="2025-09-07T13:44:47.500" v="454" actId="1076"/>
          <ac:spMkLst>
            <pc:docMk/>
            <pc:sldMk cId="1137194908" sldId="258"/>
            <ac:spMk id="3" creationId="{CA640151-E024-3ED7-D66C-D31A852A921C}"/>
          </ac:spMkLst>
        </pc:spChg>
        <pc:spChg chg="mod">
          <ac:chgData name="Simon Rundell" userId="02f36d3d-9692-43c5-873c-1a596eba61c5" providerId="ADAL" clId="{9115DE13-68C4-4D84-8CAF-2D5471E75CFD}" dt="2025-09-07T13:44:28.142" v="450" actId="164"/>
          <ac:spMkLst>
            <pc:docMk/>
            <pc:sldMk cId="1137194908" sldId="258"/>
            <ac:spMk id="8" creationId="{BA1BFCEC-8B46-842C-53D5-3AA1A8AFDD58}"/>
          </ac:spMkLst>
        </pc:spChg>
        <pc:spChg chg="add mod">
          <ac:chgData name="Simon Rundell" userId="02f36d3d-9692-43c5-873c-1a596eba61c5" providerId="ADAL" clId="{9115DE13-68C4-4D84-8CAF-2D5471E75CFD}" dt="2025-09-07T13:55:35.162" v="564" actId="1076"/>
          <ac:spMkLst>
            <pc:docMk/>
            <pc:sldMk cId="1137194908" sldId="258"/>
            <ac:spMk id="9" creationId="{BB1B0E56-9A13-69DE-36A9-047630813341}"/>
          </ac:spMkLst>
        </pc:spChg>
        <pc:spChg chg="mod">
          <ac:chgData name="Simon Rundell" userId="02f36d3d-9692-43c5-873c-1a596eba61c5" providerId="ADAL" clId="{9115DE13-68C4-4D84-8CAF-2D5471E75CFD}" dt="2025-09-07T13:44:02.847" v="447" actId="164"/>
          <ac:spMkLst>
            <pc:docMk/>
            <pc:sldMk cId="1137194908" sldId="258"/>
            <ac:spMk id="13" creationId="{07E4FA6C-AEF4-CC7B-09FF-C66CFAE493EF}"/>
          </ac:spMkLst>
        </pc:spChg>
        <pc:spChg chg="mod">
          <ac:chgData name="Simon Rundell" userId="02f36d3d-9692-43c5-873c-1a596eba61c5" providerId="ADAL" clId="{9115DE13-68C4-4D84-8CAF-2D5471E75CFD}" dt="2025-09-07T13:44:37.454" v="452" actId="164"/>
          <ac:spMkLst>
            <pc:docMk/>
            <pc:sldMk cId="1137194908" sldId="258"/>
            <ac:spMk id="21" creationId="{27B461ED-108B-87E5-04B1-19E4E3193B93}"/>
          </ac:spMkLst>
        </pc:spChg>
        <pc:spChg chg="mod">
          <ac:chgData name="Simon Rundell" userId="02f36d3d-9692-43c5-873c-1a596eba61c5" providerId="ADAL" clId="{9115DE13-68C4-4D84-8CAF-2D5471E75CFD}" dt="2025-09-07T13:44:54.042" v="455" actId="164"/>
          <ac:spMkLst>
            <pc:docMk/>
            <pc:sldMk cId="1137194908" sldId="258"/>
            <ac:spMk id="22" creationId="{CC053183-BF59-6918-CC9C-54EDE9D3B9B1}"/>
          </ac:spMkLst>
        </pc:spChg>
        <pc:spChg chg="mod">
          <ac:chgData name="Simon Rundell" userId="02f36d3d-9692-43c5-873c-1a596eba61c5" providerId="ADAL" clId="{9115DE13-68C4-4D84-8CAF-2D5471E75CFD}" dt="2025-09-07T13:44:02.847" v="447" actId="164"/>
          <ac:spMkLst>
            <pc:docMk/>
            <pc:sldMk cId="1137194908" sldId="258"/>
            <ac:spMk id="23" creationId="{17AE3344-AF46-6C5C-B483-F0464AC076AF}"/>
          </ac:spMkLst>
        </pc:spChg>
        <pc:spChg chg="mod">
          <ac:chgData name="Simon Rundell" userId="02f36d3d-9692-43c5-873c-1a596eba61c5" providerId="ADAL" clId="{9115DE13-68C4-4D84-8CAF-2D5471E75CFD}" dt="2025-09-07T13:43:50.856" v="446" actId="1076"/>
          <ac:spMkLst>
            <pc:docMk/>
            <pc:sldMk cId="1137194908" sldId="258"/>
            <ac:spMk id="24" creationId="{03A65DA2-35F9-FAAD-FBEF-DC0F2F99C3B7}"/>
          </ac:spMkLst>
        </pc:spChg>
        <pc:grpChg chg="add mod">
          <ac:chgData name="Simon Rundell" userId="02f36d3d-9692-43c5-873c-1a596eba61c5" providerId="ADAL" clId="{9115DE13-68C4-4D84-8CAF-2D5471E75CFD}" dt="2025-09-07T13:44:02.847" v="447" actId="164"/>
          <ac:grpSpMkLst>
            <pc:docMk/>
            <pc:sldMk cId="1137194908" sldId="258"/>
            <ac:grpSpMk id="4" creationId="{B149E56F-2293-541B-C588-6ADB04555BFA}"/>
          </ac:grpSpMkLst>
        </pc:grpChg>
        <pc:grpChg chg="add mod">
          <ac:chgData name="Simon Rundell" userId="02f36d3d-9692-43c5-873c-1a596eba61c5" providerId="ADAL" clId="{9115DE13-68C4-4D84-8CAF-2D5471E75CFD}" dt="2025-09-07T13:44:28.142" v="450" actId="164"/>
          <ac:grpSpMkLst>
            <pc:docMk/>
            <pc:sldMk cId="1137194908" sldId="258"/>
            <ac:grpSpMk id="5" creationId="{0BD3517F-313F-4265-099F-90F89C1FE1C5}"/>
          </ac:grpSpMkLst>
        </pc:grpChg>
        <pc:grpChg chg="add mod">
          <ac:chgData name="Simon Rundell" userId="02f36d3d-9692-43c5-873c-1a596eba61c5" providerId="ADAL" clId="{9115DE13-68C4-4D84-8CAF-2D5471E75CFD}" dt="2025-09-07T13:44:37.454" v="452" actId="164"/>
          <ac:grpSpMkLst>
            <pc:docMk/>
            <pc:sldMk cId="1137194908" sldId="258"/>
            <ac:grpSpMk id="6" creationId="{84E3600C-F3F2-D2BE-5AC9-285BC8635650}"/>
          </ac:grpSpMkLst>
        </pc:grpChg>
        <pc:grpChg chg="add mod">
          <ac:chgData name="Simon Rundell" userId="02f36d3d-9692-43c5-873c-1a596eba61c5" providerId="ADAL" clId="{9115DE13-68C4-4D84-8CAF-2D5471E75CFD}" dt="2025-09-07T13:44:54.042" v="455" actId="164"/>
          <ac:grpSpMkLst>
            <pc:docMk/>
            <pc:sldMk cId="1137194908" sldId="258"/>
            <ac:grpSpMk id="7" creationId="{C4A9F90E-EE51-B589-2AC3-3EA3B1CC476C}"/>
          </ac:grpSpMkLst>
        </pc:grpChg>
        <pc:picChg chg="mod">
          <ac:chgData name="Simon Rundell" userId="02f36d3d-9692-43c5-873c-1a596eba61c5" providerId="ADAL" clId="{9115DE13-68C4-4D84-8CAF-2D5471E75CFD}" dt="2025-09-07T13:44:28.142" v="450" actId="164"/>
          <ac:picMkLst>
            <pc:docMk/>
            <pc:sldMk cId="1137194908" sldId="258"/>
            <ac:picMk id="10" creationId="{4D39F774-E3B0-812D-2169-9FD868FDAA99}"/>
          </ac:picMkLst>
        </pc:picChg>
        <pc:picChg chg="mod">
          <ac:chgData name="Simon Rundell" userId="02f36d3d-9692-43c5-873c-1a596eba61c5" providerId="ADAL" clId="{9115DE13-68C4-4D84-8CAF-2D5471E75CFD}" dt="2025-09-07T13:44:02.847" v="447" actId="164"/>
          <ac:picMkLst>
            <pc:docMk/>
            <pc:sldMk cId="1137194908" sldId="258"/>
            <ac:picMk id="11" creationId="{B95E249B-8EB2-05BC-8DC3-51997E528B09}"/>
          </ac:picMkLst>
        </pc:picChg>
        <pc:picChg chg="mod">
          <ac:chgData name="Simon Rundell" userId="02f36d3d-9692-43c5-873c-1a596eba61c5" providerId="ADAL" clId="{9115DE13-68C4-4D84-8CAF-2D5471E75CFD}" dt="2025-09-07T13:44:02.847" v="447" actId="164"/>
          <ac:picMkLst>
            <pc:docMk/>
            <pc:sldMk cId="1137194908" sldId="258"/>
            <ac:picMk id="12" creationId="{E3E1F631-1AD5-3251-3112-5274D28BF1C8}"/>
          </ac:picMkLst>
        </pc:picChg>
        <pc:picChg chg="mod">
          <ac:chgData name="Simon Rundell" userId="02f36d3d-9692-43c5-873c-1a596eba61c5" providerId="ADAL" clId="{9115DE13-68C4-4D84-8CAF-2D5471E75CFD}" dt="2025-09-07T13:44:54.042" v="455" actId="164"/>
          <ac:picMkLst>
            <pc:docMk/>
            <pc:sldMk cId="1137194908" sldId="258"/>
            <ac:picMk id="18" creationId="{BE8CBB9C-19F1-C704-E65C-F22E8619290E}"/>
          </ac:picMkLst>
        </pc:picChg>
        <pc:picChg chg="mod">
          <ac:chgData name="Simon Rundell" userId="02f36d3d-9692-43c5-873c-1a596eba61c5" providerId="ADAL" clId="{9115DE13-68C4-4D84-8CAF-2D5471E75CFD}" dt="2025-09-07T13:44:37.454" v="452" actId="164"/>
          <ac:picMkLst>
            <pc:docMk/>
            <pc:sldMk cId="1137194908" sldId="258"/>
            <ac:picMk id="19" creationId="{707C5560-BE7E-A869-4656-401EF8209A47}"/>
          </ac:picMkLst>
        </pc:picChg>
        <pc:picChg chg="mod">
          <ac:chgData name="Simon Rundell" userId="02f36d3d-9692-43c5-873c-1a596eba61c5" providerId="ADAL" clId="{9115DE13-68C4-4D84-8CAF-2D5471E75CFD}" dt="2025-09-07T13:44:37.454" v="452" actId="164"/>
          <ac:picMkLst>
            <pc:docMk/>
            <pc:sldMk cId="1137194908" sldId="258"/>
            <ac:picMk id="20" creationId="{C8E7D482-450F-B242-8183-B7BB912FD48D}"/>
          </ac:picMkLst>
        </pc:picChg>
      </pc:sldChg>
      <pc:sldChg chg="del">
        <pc:chgData name="Simon Rundell" userId="02f36d3d-9692-43c5-873c-1a596eba61c5" providerId="ADAL" clId="{9115DE13-68C4-4D84-8CAF-2D5471E75CFD}" dt="2025-09-07T13:10:23.139" v="0" actId="47"/>
        <pc:sldMkLst>
          <pc:docMk/>
          <pc:sldMk cId="2029088525" sldId="258"/>
        </pc:sldMkLst>
      </pc:sldChg>
      <pc:sldChg chg="addSp modSp mod modClrScheme chgLayout">
        <pc:chgData name="Simon Rundell" userId="02f36d3d-9692-43c5-873c-1a596eba61c5" providerId="ADAL" clId="{9115DE13-68C4-4D84-8CAF-2D5471E75CFD}" dt="2025-09-07T13:10:43.198" v="32" actId="20577"/>
        <pc:sldMkLst>
          <pc:docMk/>
          <pc:sldMk cId="1712655909" sldId="259"/>
        </pc:sldMkLst>
        <pc:spChg chg="add mod ord">
          <ac:chgData name="Simon Rundell" userId="02f36d3d-9692-43c5-873c-1a596eba61c5" providerId="ADAL" clId="{9115DE13-68C4-4D84-8CAF-2D5471E75CFD}" dt="2025-09-07T13:10:39.389" v="24" actId="20577"/>
          <ac:spMkLst>
            <pc:docMk/>
            <pc:sldMk cId="1712655909" sldId="259"/>
            <ac:spMk id="2" creationId="{81668D90-9749-6465-7CDA-0AADB27BB6B7}"/>
          </ac:spMkLst>
        </pc:spChg>
        <pc:spChg chg="add mod ord">
          <ac:chgData name="Simon Rundell" userId="02f36d3d-9692-43c5-873c-1a596eba61c5" providerId="ADAL" clId="{9115DE13-68C4-4D84-8CAF-2D5471E75CFD}" dt="2025-09-07T13:10:43.198" v="32" actId="20577"/>
          <ac:spMkLst>
            <pc:docMk/>
            <pc:sldMk cId="1712655909" sldId="259"/>
            <ac:spMk id="3" creationId="{1B14FBC2-0CEB-99A8-0B39-EFCC7FC98322}"/>
          </ac:spMkLst>
        </pc:spChg>
      </pc:sldChg>
      <pc:sldChg chg="del">
        <pc:chgData name="Simon Rundell" userId="02f36d3d-9692-43c5-873c-1a596eba61c5" providerId="ADAL" clId="{9115DE13-68C4-4D84-8CAF-2D5471E75CFD}" dt="2025-09-07T14:03:53.290" v="659" actId="47"/>
        <pc:sldMkLst>
          <pc:docMk/>
          <pc:sldMk cId="367824828" sldId="260"/>
        </pc:sldMkLst>
      </pc:sldChg>
      <pc:sldChg chg="modSp add mod">
        <pc:chgData name="Simon Rundell" userId="02f36d3d-9692-43c5-873c-1a596eba61c5" providerId="ADAL" clId="{9115DE13-68C4-4D84-8CAF-2D5471E75CFD}" dt="2025-09-07T13:12:27.987" v="75" actId="20577"/>
        <pc:sldMkLst>
          <pc:docMk/>
          <pc:sldMk cId="764455291" sldId="263"/>
        </pc:sldMkLst>
        <pc:spChg chg="mod">
          <ac:chgData name="Simon Rundell" userId="02f36d3d-9692-43c5-873c-1a596eba61c5" providerId="ADAL" clId="{9115DE13-68C4-4D84-8CAF-2D5471E75CFD}" dt="2025-09-07T13:12:27.987" v="75" actId="20577"/>
          <ac:spMkLst>
            <pc:docMk/>
            <pc:sldMk cId="764455291" sldId="263"/>
            <ac:spMk id="3" creationId="{03433FC2-79B1-99BB-01F2-8D9D271451DE}"/>
          </ac:spMkLst>
        </pc:spChg>
      </pc:sldChg>
      <pc:sldChg chg="add">
        <pc:chgData name="Simon Rundell" userId="02f36d3d-9692-43c5-873c-1a596eba61c5" providerId="ADAL" clId="{9115DE13-68C4-4D84-8CAF-2D5471E75CFD}" dt="2025-09-07T13:11:23.927" v="36"/>
        <pc:sldMkLst>
          <pc:docMk/>
          <pc:sldMk cId="3761819984" sldId="264"/>
        </pc:sldMkLst>
      </pc:sldChg>
      <pc:sldChg chg="add">
        <pc:chgData name="Simon Rundell" userId="02f36d3d-9692-43c5-873c-1a596eba61c5" providerId="ADAL" clId="{9115DE13-68C4-4D84-8CAF-2D5471E75CFD}" dt="2025-09-07T13:11:25.407" v="38"/>
        <pc:sldMkLst>
          <pc:docMk/>
          <pc:sldMk cId="2911371912" sldId="265"/>
        </pc:sldMkLst>
      </pc:sldChg>
      <pc:sldChg chg="add">
        <pc:chgData name="Simon Rundell" userId="02f36d3d-9692-43c5-873c-1a596eba61c5" providerId="ADAL" clId="{9115DE13-68C4-4D84-8CAF-2D5471E75CFD}" dt="2025-09-07T13:11:27.017" v="40"/>
        <pc:sldMkLst>
          <pc:docMk/>
          <pc:sldMk cId="2755549404" sldId="266"/>
        </pc:sldMkLst>
      </pc:sldChg>
      <pc:sldChg chg="add">
        <pc:chgData name="Simon Rundell" userId="02f36d3d-9692-43c5-873c-1a596eba61c5" providerId="ADAL" clId="{9115DE13-68C4-4D84-8CAF-2D5471E75CFD}" dt="2025-09-07T13:11:28.491" v="42"/>
        <pc:sldMkLst>
          <pc:docMk/>
          <pc:sldMk cId="3876417286" sldId="267"/>
        </pc:sldMkLst>
      </pc:sldChg>
      <pc:sldChg chg="add">
        <pc:chgData name="Simon Rundell" userId="02f36d3d-9692-43c5-873c-1a596eba61c5" providerId="ADAL" clId="{9115DE13-68C4-4D84-8CAF-2D5471E75CFD}" dt="2025-09-07T13:11:30.582" v="44"/>
        <pc:sldMkLst>
          <pc:docMk/>
          <pc:sldMk cId="3940474609" sldId="268"/>
        </pc:sldMkLst>
      </pc:sldChg>
      <pc:sldChg chg="add">
        <pc:chgData name="Simon Rundell" userId="02f36d3d-9692-43c5-873c-1a596eba61c5" providerId="ADAL" clId="{9115DE13-68C4-4D84-8CAF-2D5471E75CFD}" dt="2025-09-07T13:11:32.192" v="46"/>
        <pc:sldMkLst>
          <pc:docMk/>
          <pc:sldMk cId="1555627670" sldId="269"/>
        </pc:sldMkLst>
      </pc:sldChg>
      <pc:sldChg chg="modSp add mod">
        <pc:chgData name="Simon Rundell" userId="02f36d3d-9692-43c5-873c-1a596eba61c5" providerId="ADAL" clId="{9115DE13-68C4-4D84-8CAF-2D5471E75CFD}" dt="2025-09-07T13:57:10.291" v="578" actId="6549"/>
        <pc:sldMkLst>
          <pc:docMk/>
          <pc:sldMk cId="2308974452" sldId="270"/>
        </pc:sldMkLst>
        <pc:spChg chg="mod">
          <ac:chgData name="Simon Rundell" userId="02f36d3d-9692-43c5-873c-1a596eba61c5" providerId="ADAL" clId="{9115DE13-68C4-4D84-8CAF-2D5471E75CFD}" dt="2025-09-07T13:56:45.503" v="569" actId="255"/>
          <ac:spMkLst>
            <pc:docMk/>
            <pc:sldMk cId="2308974452" sldId="270"/>
            <ac:spMk id="2" creationId="{82FD3752-BEA3-D1F5-8E90-8DE9B2B8AA65}"/>
          </ac:spMkLst>
        </pc:spChg>
        <pc:spChg chg="mod">
          <ac:chgData name="Simon Rundell" userId="02f36d3d-9692-43c5-873c-1a596eba61c5" providerId="ADAL" clId="{9115DE13-68C4-4D84-8CAF-2D5471E75CFD}" dt="2025-09-07T13:57:10.291" v="578" actId="6549"/>
          <ac:spMkLst>
            <pc:docMk/>
            <pc:sldMk cId="2308974452" sldId="270"/>
            <ac:spMk id="24" creationId="{03A65DA2-35F9-FAAD-FBEF-DC0F2F99C3B7}"/>
          </ac:spMkLst>
        </pc:spChg>
        <pc:picChg chg="mod">
          <ac:chgData name="Simon Rundell" userId="02f36d3d-9692-43c5-873c-1a596eba61c5" providerId="ADAL" clId="{9115DE13-68C4-4D84-8CAF-2D5471E75CFD}" dt="2025-09-07T13:56:48.281" v="570" actId="1076"/>
          <ac:picMkLst>
            <pc:docMk/>
            <pc:sldMk cId="2308974452" sldId="270"/>
            <ac:picMk id="4" creationId="{BF17B655-306D-3A77-A17B-CC24BFEB3EE2}"/>
          </ac:picMkLst>
        </pc:picChg>
      </pc:sldChg>
      <pc:sldChg chg="modSp add mod">
        <pc:chgData name="Simon Rundell" userId="02f36d3d-9692-43c5-873c-1a596eba61c5" providerId="ADAL" clId="{9115DE13-68C4-4D84-8CAF-2D5471E75CFD}" dt="2025-09-07T13:58:42.431" v="599" actId="14100"/>
        <pc:sldMkLst>
          <pc:docMk/>
          <pc:sldMk cId="756273606" sldId="271"/>
        </pc:sldMkLst>
        <pc:spChg chg="mod">
          <ac:chgData name="Simon Rundell" userId="02f36d3d-9692-43c5-873c-1a596eba61c5" providerId="ADAL" clId="{9115DE13-68C4-4D84-8CAF-2D5471E75CFD}" dt="2025-09-07T13:58:33.084" v="597" actId="2711"/>
          <ac:spMkLst>
            <pc:docMk/>
            <pc:sldMk cId="756273606" sldId="271"/>
            <ac:spMk id="2" creationId="{82FD3752-BEA3-D1F5-8E90-8DE9B2B8AA65}"/>
          </ac:spMkLst>
        </pc:spChg>
        <pc:spChg chg="mod">
          <ac:chgData name="Simon Rundell" userId="02f36d3d-9692-43c5-873c-1a596eba61c5" providerId="ADAL" clId="{9115DE13-68C4-4D84-8CAF-2D5471E75CFD}" dt="2025-09-07T13:58:42.431" v="599" actId="14100"/>
          <ac:spMkLst>
            <pc:docMk/>
            <pc:sldMk cId="756273606" sldId="271"/>
            <ac:spMk id="24" creationId="{03A65DA2-35F9-FAAD-FBEF-DC0F2F99C3B7}"/>
          </ac:spMkLst>
        </pc:spChg>
        <pc:picChg chg="mod">
          <ac:chgData name="Simon Rundell" userId="02f36d3d-9692-43c5-873c-1a596eba61c5" providerId="ADAL" clId="{9115DE13-68C4-4D84-8CAF-2D5471E75CFD}" dt="2025-09-07T13:58:36.168" v="598" actId="1076"/>
          <ac:picMkLst>
            <pc:docMk/>
            <pc:sldMk cId="756273606" sldId="271"/>
            <ac:picMk id="4" creationId="{A0EFE611-5091-7B7D-BD74-693E262A2DFB}"/>
          </ac:picMkLst>
        </pc:picChg>
      </pc:sldChg>
      <pc:sldChg chg="modSp add mod">
        <pc:chgData name="Simon Rundell" userId="02f36d3d-9692-43c5-873c-1a596eba61c5" providerId="ADAL" clId="{9115DE13-68C4-4D84-8CAF-2D5471E75CFD}" dt="2025-09-07T14:02:36.171" v="646" actId="2711"/>
        <pc:sldMkLst>
          <pc:docMk/>
          <pc:sldMk cId="34045756" sldId="272"/>
        </pc:sldMkLst>
        <pc:spChg chg="mod">
          <ac:chgData name="Simon Rundell" userId="02f36d3d-9692-43c5-873c-1a596eba61c5" providerId="ADAL" clId="{9115DE13-68C4-4D84-8CAF-2D5471E75CFD}" dt="2025-09-07T14:02:26.017" v="638" actId="255"/>
          <ac:spMkLst>
            <pc:docMk/>
            <pc:sldMk cId="34045756" sldId="272"/>
            <ac:spMk id="2" creationId="{82FD3752-BEA3-D1F5-8E90-8DE9B2B8AA65}"/>
          </ac:spMkLst>
        </pc:spChg>
        <pc:spChg chg="mod">
          <ac:chgData name="Simon Rundell" userId="02f36d3d-9692-43c5-873c-1a596eba61c5" providerId="ADAL" clId="{9115DE13-68C4-4D84-8CAF-2D5471E75CFD}" dt="2025-09-07T14:02:36.171" v="646" actId="2711"/>
          <ac:spMkLst>
            <pc:docMk/>
            <pc:sldMk cId="34045756" sldId="272"/>
            <ac:spMk id="24" creationId="{03A65DA2-35F9-FAAD-FBEF-DC0F2F99C3B7}"/>
          </ac:spMkLst>
        </pc:spChg>
        <pc:picChg chg="mod">
          <ac:chgData name="Simon Rundell" userId="02f36d3d-9692-43c5-873c-1a596eba61c5" providerId="ADAL" clId="{9115DE13-68C4-4D84-8CAF-2D5471E75CFD}" dt="2025-09-07T14:02:14.263" v="636" actId="1076"/>
          <ac:picMkLst>
            <pc:docMk/>
            <pc:sldMk cId="34045756" sldId="272"/>
            <ac:picMk id="4" creationId="{9A80FFC7-39D8-15EE-F622-B45EB63037C0}"/>
          </ac:picMkLst>
        </pc:picChg>
      </pc:sldChg>
      <pc:sldChg chg="addSp modSp add mod">
        <pc:chgData name="Simon Rundell" userId="02f36d3d-9692-43c5-873c-1a596eba61c5" providerId="ADAL" clId="{9115DE13-68C4-4D84-8CAF-2D5471E75CFD}" dt="2025-09-07T16:31:58.908" v="788" actId="20577"/>
        <pc:sldMkLst>
          <pc:docMk/>
          <pc:sldMk cId="454705162" sldId="273"/>
        </pc:sldMkLst>
        <pc:spChg chg="mod">
          <ac:chgData name="Simon Rundell" userId="02f36d3d-9692-43c5-873c-1a596eba61c5" providerId="ADAL" clId="{9115DE13-68C4-4D84-8CAF-2D5471E75CFD}" dt="2025-09-07T14:05:40.935" v="686" actId="6549"/>
          <ac:spMkLst>
            <pc:docMk/>
            <pc:sldMk cId="454705162" sldId="273"/>
            <ac:spMk id="2" creationId="{82FD3752-BEA3-D1F5-8E90-8DE9B2B8AA65}"/>
          </ac:spMkLst>
        </pc:spChg>
        <pc:spChg chg="add mod">
          <ac:chgData name="Simon Rundell" userId="02f36d3d-9692-43c5-873c-1a596eba61c5" providerId="ADAL" clId="{9115DE13-68C4-4D84-8CAF-2D5471E75CFD}" dt="2025-09-07T14:06:54.900" v="724" actId="1076"/>
          <ac:spMkLst>
            <pc:docMk/>
            <pc:sldMk cId="454705162" sldId="273"/>
            <ac:spMk id="4" creationId="{266EC53E-96E3-56D3-8053-7FB6E9E40558}"/>
          </ac:spMkLst>
        </pc:spChg>
        <pc:spChg chg="mod">
          <ac:chgData name="Simon Rundell" userId="02f36d3d-9692-43c5-873c-1a596eba61c5" providerId="ADAL" clId="{9115DE13-68C4-4D84-8CAF-2D5471E75CFD}" dt="2025-09-07T16:31:58.908" v="788" actId="20577"/>
          <ac:spMkLst>
            <pc:docMk/>
            <pc:sldMk cId="454705162" sldId="273"/>
            <ac:spMk id="24" creationId="{03A65DA2-35F9-FAAD-FBEF-DC0F2F99C3B7}"/>
          </ac:spMkLst>
        </pc:spChg>
        <pc:graphicFrameChg chg="mod modGraphic">
          <ac:chgData name="Simon Rundell" userId="02f36d3d-9692-43c5-873c-1a596eba61c5" providerId="ADAL" clId="{9115DE13-68C4-4D84-8CAF-2D5471E75CFD}" dt="2025-09-07T14:06:19.124" v="696" actId="1076"/>
          <ac:graphicFrameMkLst>
            <pc:docMk/>
            <pc:sldMk cId="454705162" sldId="273"/>
            <ac:graphicFrameMk id="3" creationId="{96D2E3B4-E19E-5D96-2798-BAA11C20B6F8}"/>
          </ac:graphicFrameMkLst>
        </pc:graphicFrameChg>
      </pc:sldChg>
      <pc:sldChg chg="addSp modSp add mod modAnim">
        <pc:chgData name="Simon Rundell" userId="02f36d3d-9692-43c5-873c-1a596eba61c5" providerId="ADAL" clId="{9115DE13-68C4-4D84-8CAF-2D5471E75CFD}" dt="2025-09-07T13:35:12.610" v="324" actId="2711"/>
        <pc:sldMkLst>
          <pc:docMk/>
          <pc:sldMk cId="3193180348" sldId="275"/>
        </pc:sldMkLst>
        <pc:spChg chg="mod">
          <ac:chgData name="Simon Rundell" userId="02f36d3d-9692-43c5-873c-1a596eba61c5" providerId="ADAL" clId="{9115DE13-68C4-4D84-8CAF-2D5471E75CFD}" dt="2025-09-07T13:33:07.208" v="284" actId="255"/>
          <ac:spMkLst>
            <pc:docMk/>
            <pc:sldMk cId="3193180348" sldId="275"/>
            <ac:spMk id="2" creationId="{82FD3752-BEA3-D1F5-8E90-8DE9B2B8AA65}"/>
          </ac:spMkLst>
        </pc:spChg>
        <pc:spChg chg="add mod">
          <ac:chgData name="Simon Rundell" userId="02f36d3d-9692-43c5-873c-1a596eba61c5" providerId="ADAL" clId="{9115DE13-68C4-4D84-8CAF-2D5471E75CFD}" dt="2025-09-07T13:34:56.953" v="323" actId="20577"/>
          <ac:spMkLst>
            <pc:docMk/>
            <pc:sldMk cId="3193180348" sldId="275"/>
            <ac:spMk id="3" creationId="{B70EAA6C-B0B3-E6E5-BA25-F758D6D98C01}"/>
          </ac:spMkLst>
        </pc:spChg>
        <pc:spChg chg="mod">
          <ac:chgData name="Simon Rundell" userId="02f36d3d-9692-43c5-873c-1a596eba61c5" providerId="ADAL" clId="{9115DE13-68C4-4D84-8CAF-2D5471E75CFD}" dt="2025-09-07T13:35:12.610" v="324" actId="2711"/>
          <ac:spMkLst>
            <pc:docMk/>
            <pc:sldMk cId="3193180348" sldId="275"/>
            <ac:spMk id="4" creationId="{AE5F6B51-90C3-5F3E-7B0B-4114151371CC}"/>
          </ac:spMkLst>
        </pc:spChg>
        <pc:spChg chg="mod">
          <ac:chgData name="Simon Rundell" userId="02f36d3d-9692-43c5-873c-1a596eba61c5" providerId="ADAL" clId="{9115DE13-68C4-4D84-8CAF-2D5471E75CFD}" dt="2025-09-07T13:35:12.610" v="324" actId="2711"/>
          <ac:spMkLst>
            <pc:docMk/>
            <pc:sldMk cId="3193180348" sldId="275"/>
            <ac:spMk id="5" creationId="{2E724FF9-C6F5-C9E0-9475-110CB2E40B80}"/>
          </ac:spMkLst>
        </pc:spChg>
        <pc:spChg chg="mod">
          <ac:chgData name="Simon Rundell" userId="02f36d3d-9692-43c5-873c-1a596eba61c5" providerId="ADAL" clId="{9115DE13-68C4-4D84-8CAF-2D5471E75CFD}" dt="2025-09-07T13:35:12.610" v="324" actId="2711"/>
          <ac:spMkLst>
            <pc:docMk/>
            <pc:sldMk cId="3193180348" sldId="275"/>
            <ac:spMk id="6" creationId="{26600AD3-E840-F0AB-6D83-27B120799B1D}"/>
          </ac:spMkLst>
        </pc:spChg>
        <pc:spChg chg="mod">
          <ac:chgData name="Simon Rundell" userId="02f36d3d-9692-43c5-873c-1a596eba61c5" providerId="ADAL" clId="{9115DE13-68C4-4D84-8CAF-2D5471E75CFD}" dt="2025-09-07T13:35:12.610" v="324" actId="2711"/>
          <ac:spMkLst>
            <pc:docMk/>
            <pc:sldMk cId="3193180348" sldId="275"/>
            <ac:spMk id="7" creationId="{926C7185-6D6F-CF5F-55F8-F3377C7A94A9}"/>
          </ac:spMkLst>
        </pc:spChg>
        <pc:spChg chg="mod">
          <ac:chgData name="Simon Rundell" userId="02f36d3d-9692-43c5-873c-1a596eba61c5" providerId="ADAL" clId="{9115DE13-68C4-4D84-8CAF-2D5471E75CFD}" dt="2025-09-07T13:34:08.644" v="299" actId="1076"/>
          <ac:spMkLst>
            <pc:docMk/>
            <pc:sldMk cId="3193180348" sldId="275"/>
            <ac:spMk id="8" creationId="{BA1BFCEC-8B46-842C-53D5-3AA1A8AFDD58}"/>
          </ac:spMkLst>
        </pc:spChg>
      </pc:sldChg>
      <pc:sldChg chg="addSp modSp add mod">
        <pc:chgData name="Simon Rundell" userId="02f36d3d-9692-43c5-873c-1a596eba61c5" providerId="ADAL" clId="{9115DE13-68C4-4D84-8CAF-2D5471E75CFD}" dt="2025-09-07T13:31:55.411" v="267" actId="14100"/>
        <pc:sldMkLst>
          <pc:docMk/>
          <pc:sldMk cId="3798968378" sldId="276"/>
        </pc:sldMkLst>
        <pc:spChg chg="mod">
          <ac:chgData name="Simon Rundell" userId="02f36d3d-9692-43c5-873c-1a596eba61c5" providerId="ADAL" clId="{9115DE13-68C4-4D84-8CAF-2D5471E75CFD}" dt="2025-09-07T13:31:55.411" v="267" actId="14100"/>
          <ac:spMkLst>
            <pc:docMk/>
            <pc:sldMk cId="3798968378" sldId="276"/>
            <ac:spMk id="2" creationId="{82FD3752-BEA3-D1F5-8E90-8DE9B2B8AA65}"/>
          </ac:spMkLst>
        </pc:spChg>
        <pc:spChg chg="add mod">
          <ac:chgData name="Simon Rundell" userId="02f36d3d-9692-43c5-873c-1a596eba61c5" providerId="ADAL" clId="{9115DE13-68C4-4D84-8CAF-2D5471E75CFD}" dt="2025-09-07T13:30:21.936" v="142" actId="1076"/>
          <ac:spMkLst>
            <pc:docMk/>
            <pc:sldMk cId="3798968378" sldId="276"/>
            <ac:spMk id="5" creationId="{F772F0C2-1867-CF1B-B41A-C4986F7FAF6F}"/>
          </ac:spMkLst>
        </pc:spChg>
        <pc:spChg chg="add mod">
          <ac:chgData name="Simon Rundell" userId="02f36d3d-9692-43c5-873c-1a596eba61c5" providerId="ADAL" clId="{9115DE13-68C4-4D84-8CAF-2D5471E75CFD}" dt="2025-09-07T13:30:45.882" v="158" actId="2711"/>
          <ac:spMkLst>
            <pc:docMk/>
            <pc:sldMk cId="3798968378" sldId="276"/>
            <ac:spMk id="6" creationId="{05239D0D-BDB5-35A7-277B-125A02C34D51}"/>
          </ac:spMkLst>
        </pc:spChg>
        <pc:spChg chg="add mod">
          <ac:chgData name="Simon Rundell" userId="02f36d3d-9692-43c5-873c-1a596eba61c5" providerId="ADAL" clId="{9115DE13-68C4-4D84-8CAF-2D5471E75CFD}" dt="2025-09-07T13:31:34.233" v="246" actId="20577"/>
          <ac:spMkLst>
            <pc:docMk/>
            <pc:sldMk cId="3798968378" sldId="276"/>
            <ac:spMk id="7" creationId="{B32DBD2F-A001-FAF2-7E50-0BEF13E685B9}"/>
          </ac:spMkLst>
        </pc:spChg>
        <pc:spChg chg="mod">
          <ac:chgData name="Simon Rundell" userId="02f36d3d-9692-43c5-873c-1a596eba61c5" providerId="ADAL" clId="{9115DE13-68C4-4D84-8CAF-2D5471E75CFD}" dt="2025-09-07T13:30:01.024" v="140" actId="113"/>
          <ac:spMkLst>
            <pc:docMk/>
            <pc:sldMk cId="3798968378" sldId="276"/>
            <ac:spMk id="8" creationId="{BA1BFCEC-8B46-842C-53D5-3AA1A8AFDD58}"/>
          </ac:spMkLst>
        </pc:spChg>
        <pc:picChg chg="add mod">
          <ac:chgData name="Simon Rundell" userId="02f36d3d-9692-43c5-873c-1a596eba61c5" providerId="ADAL" clId="{9115DE13-68C4-4D84-8CAF-2D5471E75CFD}" dt="2025-09-07T13:29:28.026" v="135" actId="1076"/>
          <ac:picMkLst>
            <pc:docMk/>
            <pc:sldMk cId="3798968378" sldId="276"/>
            <ac:picMk id="4" creationId="{0CAC2868-7A41-9013-6AE0-2278B0F33F27}"/>
          </ac:picMkLst>
        </pc:picChg>
      </pc:sldChg>
      <pc:sldChg chg="modSp add mod">
        <pc:chgData name="Simon Rundell" userId="02f36d3d-9692-43c5-873c-1a596eba61c5" providerId="ADAL" clId="{9115DE13-68C4-4D84-8CAF-2D5471E75CFD}" dt="2025-09-07T13:32:43.870" v="282" actId="1076"/>
        <pc:sldMkLst>
          <pc:docMk/>
          <pc:sldMk cId="3878673943" sldId="277"/>
        </pc:sldMkLst>
        <pc:spChg chg="mod">
          <ac:chgData name="Simon Rundell" userId="02f36d3d-9692-43c5-873c-1a596eba61c5" providerId="ADAL" clId="{9115DE13-68C4-4D84-8CAF-2D5471E75CFD}" dt="2025-09-07T13:32:34.705" v="280" actId="20577"/>
          <ac:spMkLst>
            <pc:docMk/>
            <pc:sldMk cId="3878673943" sldId="277"/>
            <ac:spMk id="2" creationId="{82FD3752-BEA3-D1F5-8E90-8DE9B2B8AA65}"/>
          </ac:spMkLst>
        </pc:spChg>
        <pc:spChg chg="mod">
          <ac:chgData name="Simon Rundell" userId="02f36d3d-9692-43c5-873c-1a596eba61c5" providerId="ADAL" clId="{9115DE13-68C4-4D84-8CAF-2D5471E75CFD}" dt="2025-09-07T13:32:43.870" v="282" actId="1076"/>
          <ac:spMkLst>
            <pc:docMk/>
            <pc:sldMk cId="3878673943" sldId="277"/>
            <ac:spMk id="8" creationId="{BA1BFCEC-8B46-842C-53D5-3AA1A8AFDD58}"/>
          </ac:spMkLst>
        </pc:spChg>
      </pc:sldChg>
      <pc:sldChg chg="modSp add mod">
        <pc:chgData name="Simon Rundell" userId="02f36d3d-9692-43c5-873c-1a596eba61c5" providerId="ADAL" clId="{9115DE13-68C4-4D84-8CAF-2D5471E75CFD}" dt="2025-09-07T13:40:04.543" v="373" actId="2711"/>
        <pc:sldMkLst>
          <pc:docMk/>
          <pc:sldMk cId="4134007683" sldId="278"/>
        </pc:sldMkLst>
        <pc:spChg chg="mod">
          <ac:chgData name="Simon Rundell" userId="02f36d3d-9692-43c5-873c-1a596eba61c5" providerId="ADAL" clId="{9115DE13-68C4-4D84-8CAF-2D5471E75CFD}" dt="2025-09-07T13:39:47.975" v="364" actId="255"/>
          <ac:spMkLst>
            <pc:docMk/>
            <pc:sldMk cId="4134007683" sldId="278"/>
            <ac:spMk id="2" creationId="{82FD3752-BEA3-D1F5-8E90-8DE9B2B8AA65}"/>
          </ac:spMkLst>
        </pc:spChg>
        <pc:spChg chg="mod">
          <ac:chgData name="Simon Rundell" userId="02f36d3d-9692-43c5-873c-1a596eba61c5" providerId="ADAL" clId="{9115DE13-68C4-4D84-8CAF-2D5471E75CFD}" dt="2025-09-07T13:40:04.543" v="373" actId="2711"/>
          <ac:spMkLst>
            <pc:docMk/>
            <pc:sldMk cId="4134007683" sldId="278"/>
            <ac:spMk id="24" creationId="{03A65DA2-35F9-FAAD-FBEF-DC0F2F99C3B7}"/>
          </ac:spMkLst>
        </pc:spChg>
      </pc:sldChg>
      <pc:sldChg chg="addSp modSp add mod modAnim">
        <pc:chgData name="Simon Rundell" userId="02f36d3d-9692-43c5-873c-1a596eba61c5" providerId="ADAL" clId="{9115DE13-68C4-4D84-8CAF-2D5471E75CFD}" dt="2025-09-07T13:55:25.262" v="562"/>
        <pc:sldMkLst>
          <pc:docMk/>
          <pc:sldMk cId="3418933146" sldId="279"/>
        </pc:sldMkLst>
        <pc:spChg chg="mod">
          <ac:chgData name="Simon Rundell" userId="02f36d3d-9692-43c5-873c-1a596eba61c5" providerId="ADAL" clId="{9115DE13-68C4-4D84-8CAF-2D5471E75CFD}" dt="2025-09-07T13:40:43.465" v="375" actId="255"/>
          <ac:spMkLst>
            <pc:docMk/>
            <pc:sldMk cId="3418933146" sldId="279"/>
            <ac:spMk id="2" creationId="{82FD3752-BEA3-D1F5-8E90-8DE9B2B8AA65}"/>
          </ac:spMkLst>
        </pc:spChg>
        <pc:spChg chg="add mod">
          <ac:chgData name="Simon Rundell" userId="02f36d3d-9692-43c5-873c-1a596eba61c5" providerId="ADAL" clId="{9115DE13-68C4-4D84-8CAF-2D5471E75CFD}" dt="2025-09-07T13:55:25.262" v="562"/>
          <ac:spMkLst>
            <pc:docMk/>
            <pc:sldMk cId="3418933146" sldId="279"/>
            <ac:spMk id="3" creationId="{45D806DA-6435-24EF-2842-AEC8BC272299}"/>
          </ac:spMkLst>
        </pc:spChg>
        <pc:spChg chg="mod">
          <ac:chgData name="Simon Rundell" userId="02f36d3d-9692-43c5-873c-1a596eba61c5" providerId="ADAL" clId="{9115DE13-68C4-4D84-8CAF-2D5471E75CFD}" dt="2025-09-07T13:42:30.561" v="426" actId="1076"/>
          <ac:spMkLst>
            <pc:docMk/>
            <pc:sldMk cId="3418933146" sldId="279"/>
            <ac:spMk id="24" creationId="{03A65DA2-35F9-FAAD-FBEF-DC0F2F99C3B7}"/>
          </ac:spMkLst>
        </pc:spChg>
      </pc:sldChg>
      <pc:sldChg chg="addSp delSp modSp add mod modAnim">
        <pc:chgData name="Simon Rundell" userId="02f36d3d-9692-43c5-873c-1a596eba61c5" providerId="ADAL" clId="{9115DE13-68C4-4D84-8CAF-2D5471E75CFD}" dt="2025-09-07T13:55:17.435" v="561" actId="14100"/>
        <pc:sldMkLst>
          <pc:docMk/>
          <pc:sldMk cId="1987571498" sldId="280"/>
        </pc:sldMkLst>
        <pc:spChg chg="mod">
          <ac:chgData name="Simon Rundell" userId="02f36d3d-9692-43c5-873c-1a596eba61c5" providerId="ADAL" clId="{9115DE13-68C4-4D84-8CAF-2D5471E75CFD}" dt="2025-09-07T13:45:58.169" v="461" actId="255"/>
          <ac:spMkLst>
            <pc:docMk/>
            <pc:sldMk cId="1987571498" sldId="280"/>
            <ac:spMk id="2" creationId="{82FD3752-BEA3-D1F5-8E90-8DE9B2B8AA65}"/>
          </ac:spMkLst>
        </pc:spChg>
        <pc:spChg chg="mod">
          <ac:chgData name="Simon Rundell" userId="02f36d3d-9692-43c5-873c-1a596eba61c5" providerId="ADAL" clId="{9115DE13-68C4-4D84-8CAF-2D5471E75CFD}" dt="2025-09-07T13:46:29.724" v="466" actId="164"/>
          <ac:spMkLst>
            <pc:docMk/>
            <pc:sldMk cId="1987571498" sldId="280"/>
            <ac:spMk id="3" creationId="{A2C3CC5A-4AAB-2E42-8E3F-A950DAF0645A}"/>
          </ac:spMkLst>
        </pc:spChg>
        <pc:spChg chg="add del mod">
          <ac:chgData name="Simon Rundell" userId="02f36d3d-9692-43c5-873c-1a596eba61c5" providerId="ADAL" clId="{9115DE13-68C4-4D84-8CAF-2D5471E75CFD}" dt="2025-09-07T13:45:43.447" v="459" actId="21"/>
          <ac:spMkLst>
            <pc:docMk/>
            <pc:sldMk cId="1987571498" sldId="280"/>
            <ac:spMk id="4" creationId="{4C352998-31CF-F7A4-7042-0BEC707CEC6A}"/>
          </ac:spMkLst>
        </pc:spChg>
        <pc:spChg chg="ord">
          <ac:chgData name="Simon Rundell" userId="02f36d3d-9692-43c5-873c-1a596eba61c5" providerId="ADAL" clId="{9115DE13-68C4-4D84-8CAF-2D5471E75CFD}" dt="2025-09-07T13:46:40.450" v="469" actId="166"/>
          <ac:spMkLst>
            <pc:docMk/>
            <pc:sldMk cId="1987571498" sldId="280"/>
            <ac:spMk id="5" creationId="{729022A3-0592-CEAB-03DF-3810463B43F9}"/>
          </ac:spMkLst>
        </pc:spChg>
        <pc:spChg chg="add mod">
          <ac:chgData name="Simon Rundell" userId="02f36d3d-9692-43c5-873c-1a596eba61c5" providerId="ADAL" clId="{9115DE13-68C4-4D84-8CAF-2D5471E75CFD}" dt="2025-09-07T13:55:12.792" v="560"/>
          <ac:spMkLst>
            <pc:docMk/>
            <pc:sldMk cId="1987571498" sldId="280"/>
            <ac:spMk id="8" creationId="{22DEBF63-2CFB-A7C8-977A-70311D6D6AAA}"/>
          </ac:spMkLst>
        </pc:spChg>
        <pc:spChg chg="mod">
          <ac:chgData name="Simon Rundell" userId="02f36d3d-9692-43c5-873c-1a596eba61c5" providerId="ADAL" clId="{9115DE13-68C4-4D84-8CAF-2D5471E75CFD}" dt="2025-09-07T13:47:52.348" v="477" actId="14100"/>
          <ac:spMkLst>
            <pc:docMk/>
            <pc:sldMk cId="1987571498" sldId="280"/>
            <ac:spMk id="14" creationId="{7A151C44-5285-318A-0C30-642FF6BC0265}"/>
          </ac:spMkLst>
        </pc:spChg>
        <pc:spChg chg="mod">
          <ac:chgData name="Simon Rundell" userId="02f36d3d-9692-43c5-873c-1a596eba61c5" providerId="ADAL" clId="{9115DE13-68C4-4D84-8CAF-2D5471E75CFD}" dt="2025-09-07T13:46:29.724" v="466" actId="164"/>
          <ac:spMkLst>
            <pc:docMk/>
            <pc:sldMk cId="1987571498" sldId="280"/>
            <ac:spMk id="15" creationId="{D33671B8-1FAF-2DC8-2487-FC6F3D441353}"/>
          </ac:spMkLst>
        </pc:spChg>
        <pc:spChg chg="mod">
          <ac:chgData name="Simon Rundell" userId="02f36d3d-9692-43c5-873c-1a596eba61c5" providerId="ADAL" clId="{9115DE13-68C4-4D84-8CAF-2D5471E75CFD}" dt="2025-09-07T13:55:17.435" v="561" actId="14100"/>
          <ac:spMkLst>
            <pc:docMk/>
            <pc:sldMk cId="1987571498" sldId="280"/>
            <ac:spMk id="24" creationId="{03A65DA2-35F9-FAAD-FBEF-DC0F2F99C3B7}"/>
          </ac:spMkLst>
        </pc:spChg>
        <pc:grpChg chg="add mod">
          <ac:chgData name="Simon Rundell" userId="02f36d3d-9692-43c5-873c-1a596eba61c5" providerId="ADAL" clId="{9115DE13-68C4-4D84-8CAF-2D5471E75CFD}" dt="2025-09-07T13:46:37.130" v="468" actId="1076"/>
          <ac:grpSpMkLst>
            <pc:docMk/>
            <pc:sldMk cId="1987571498" sldId="280"/>
            <ac:grpSpMk id="6" creationId="{CA263C20-7F69-003F-0CB6-B5EC1D0D38E2}"/>
          </ac:grpSpMkLst>
        </pc:grpChg>
        <pc:picChg chg="mod">
          <ac:chgData name="Simon Rundell" userId="02f36d3d-9692-43c5-873c-1a596eba61c5" providerId="ADAL" clId="{9115DE13-68C4-4D84-8CAF-2D5471E75CFD}" dt="2025-09-07T13:47:37.619" v="475" actId="14100"/>
          <ac:picMkLst>
            <pc:docMk/>
            <pc:sldMk cId="1987571498" sldId="280"/>
            <ac:picMk id="9" creationId="{A48CA98C-B5E2-CC35-F36B-ABAD78BB0CAF}"/>
          </ac:picMkLst>
        </pc:picChg>
        <pc:picChg chg="mod">
          <ac:chgData name="Simon Rundell" userId="02f36d3d-9692-43c5-873c-1a596eba61c5" providerId="ADAL" clId="{9115DE13-68C4-4D84-8CAF-2D5471E75CFD}" dt="2025-09-07T13:46:29.724" v="466" actId="164"/>
          <ac:picMkLst>
            <pc:docMk/>
            <pc:sldMk cId="1987571498" sldId="280"/>
            <ac:picMk id="10" creationId="{4D39F774-E3B0-812D-2169-9FD868FDAA99}"/>
          </ac:picMkLst>
        </pc:picChg>
      </pc:sldChg>
      <pc:sldChg chg="modSp add mod ord">
        <pc:chgData name="Simon Rundell" userId="02f36d3d-9692-43c5-873c-1a596eba61c5" providerId="ADAL" clId="{9115DE13-68C4-4D84-8CAF-2D5471E75CFD}" dt="2025-09-07T13:49:34.771" v="500" actId="2711"/>
        <pc:sldMkLst>
          <pc:docMk/>
          <pc:sldMk cId="3464785740" sldId="281"/>
        </pc:sldMkLst>
        <pc:spChg chg="mod">
          <ac:chgData name="Simon Rundell" userId="02f36d3d-9692-43c5-873c-1a596eba61c5" providerId="ADAL" clId="{9115DE13-68C4-4D84-8CAF-2D5471E75CFD}" dt="2025-09-07T13:48:47.494" v="482" actId="255"/>
          <ac:spMkLst>
            <pc:docMk/>
            <pc:sldMk cId="3464785740" sldId="281"/>
            <ac:spMk id="2" creationId="{82FD3752-BEA3-D1F5-8E90-8DE9B2B8AA65}"/>
          </ac:spMkLst>
        </pc:spChg>
        <pc:spChg chg="mod">
          <ac:chgData name="Simon Rundell" userId="02f36d3d-9692-43c5-873c-1a596eba61c5" providerId="ADAL" clId="{9115DE13-68C4-4D84-8CAF-2D5471E75CFD}" dt="2025-09-07T13:49:34.771" v="500" actId="2711"/>
          <ac:spMkLst>
            <pc:docMk/>
            <pc:sldMk cId="3464785740" sldId="281"/>
            <ac:spMk id="24" creationId="{03A65DA2-35F9-FAAD-FBEF-DC0F2F99C3B7}"/>
          </ac:spMkLst>
        </pc:spChg>
      </pc:sldChg>
      <pc:sldChg chg="modSp add mod">
        <pc:chgData name="Simon Rundell" userId="02f36d3d-9692-43c5-873c-1a596eba61c5" providerId="ADAL" clId="{9115DE13-68C4-4D84-8CAF-2D5471E75CFD}" dt="2025-09-07T14:01:49.190" v="633" actId="255"/>
        <pc:sldMkLst>
          <pc:docMk/>
          <pc:sldMk cId="74546612" sldId="282"/>
        </pc:sldMkLst>
        <pc:spChg chg="mod">
          <ac:chgData name="Simon Rundell" userId="02f36d3d-9692-43c5-873c-1a596eba61c5" providerId="ADAL" clId="{9115DE13-68C4-4D84-8CAF-2D5471E75CFD}" dt="2025-09-07T14:01:49.190" v="633" actId="255"/>
          <ac:spMkLst>
            <pc:docMk/>
            <pc:sldMk cId="74546612" sldId="282"/>
            <ac:spMk id="2" creationId="{82FD3752-BEA3-D1F5-8E90-8DE9B2B8AA65}"/>
          </ac:spMkLst>
        </pc:spChg>
        <pc:spChg chg="mod">
          <ac:chgData name="Simon Rundell" userId="02f36d3d-9692-43c5-873c-1a596eba61c5" providerId="ADAL" clId="{9115DE13-68C4-4D84-8CAF-2D5471E75CFD}" dt="2025-09-07T13:49:24.568" v="499" actId="2711"/>
          <ac:spMkLst>
            <pc:docMk/>
            <pc:sldMk cId="74546612" sldId="282"/>
            <ac:spMk id="24" creationId="{03A65DA2-35F9-FAAD-FBEF-DC0F2F99C3B7}"/>
          </ac:spMkLst>
        </pc:spChg>
      </pc:sldChg>
      <pc:sldChg chg="addSp delSp modSp add mod modAnim">
        <pc:chgData name="Simon Rundell" userId="02f36d3d-9692-43c5-873c-1a596eba61c5" providerId="ADAL" clId="{9115DE13-68C4-4D84-8CAF-2D5471E75CFD}" dt="2025-09-07T13:56:01.529" v="565"/>
        <pc:sldMkLst>
          <pc:docMk/>
          <pc:sldMk cId="2412707244" sldId="283"/>
        </pc:sldMkLst>
        <pc:spChg chg="mod">
          <ac:chgData name="Simon Rundell" userId="02f36d3d-9692-43c5-873c-1a596eba61c5" providerId="ADAL" clId="{9115DE13-68C4-4D84-8CAF-2D5471E75CFD}" dt="2025-09-07T13:49:55.186" v="502" actId="255"/>
          <ac:spMkLst>
            <pc:docMk/>
            <pc:sldMk cId="2412707244" sldId="283"/>
            <ac:spMk id="2" creationId="{82FD3752-BEA3-D1F5-8E90-8DE9B2B8AA65}"/>
          </ac:spMkLst>
        </pc:spChg>
        <pc:spChg chg="add mod">
          <ac:chgData name="Simon Rundell" userId="02f36d3d-9692-43c5-873c-1a596eba61c5" providerId="ADAL" clId="{9115DE13-68C4-4D84-8CAF-2D5471E75CFD}" dt="2025-09-07T13:56:01.529" v="565"/>
          <ac:spMkLst>
            <pc:docMk/>
            <pc:sldMk cId="2412707244" sldId="283"/>
            <ac:spMk id="3" creationId="{B325F9F9-A053-B12E-9CAF-77B766FB308E}"/>
          </ac:spMkLst>
        </pc:spChg>
        <pc:spChg chg="mod topLvl">
          <ac:chgData name="Simon Rundell" userId="02f36d3d-9692-43c5-873c-1a596eba61c5" providerId="ADAL" clId="{9115DE13-68C4-4D84-8CAF-2D5471E75CFD}" dt="2025-09-07T13:51:52.231" v="527" actId="165"/>
          <ac:spMkLst>
            <pc:docMk/>
            <pc:sldMk cId="2412707244" sldId="283"/>
            <ac:spMk id="7" creationId="{220FAE61-8192-FE7F-412A-36AC45E40FB1}"/>
          </ac:spMkLst>
        </pc:spChg>
        <pc:spChg chg="mod">
          <ac:chgData name="Simon Rundell" userId="02f36d3d-9692-43c5-873c-1a596eba61c5" providerId="ADAL" clId="{9115DE13-68C4-4D84-8CAF-2D5471E75CFD}" dt="2025-09-07T13:50:32.137" v="515" actId="2711"/>
          <ac:spMkLst>
            <pc:docMk/>
            <pc:sldMk cId="2412707244" sldId="283"/>
            <ac:spMk id="12" creationId="{62C88AC3-EC45-784F-4029-F8B4F5B2F33D}"/>
          </ac:spMkLst>
        </pc:spChg>
        <pc:grpChg chg="del">
          <ac:chgData name="Simon Rundell" userId="02f36d3d-9692-43c5-873c-1a596eba61c5" providerId="ADAL" clId="{9115DE13-68C4-4D84-8CAF-2D5471E75CFD}" dt="2025-09-07T13:51:52.231" v="527" actId="165"/>
          <ac:grpSpMkLst>
            <pc:docMk/>
            <pc:sldMk cId="2412707244" sldId="283"/>
            <ac:grpSpMk id="11" creationId="{E0F4E283-13A9-0738-94EB-E1BB26ED98AC}"/>
          </ac:grpSpMkLst>
        </pc:grpChg>
        <pc:picChg chg="mod topLvl">
          <ac:chgData name="Simon Rundell" userId="02f36d3d-9692-43c5-873c-1a596eba61c5" providerId="ADAL" clId="{9115DE13-68C4-4D84-8CAF-2D5471E75CFD}" dt="2025-09-07T13:51:52.231" v="527" actId="165"/>
          <ac:picMkLst>
            <pc:docMk/>
            <pc:sldMk cId="2412707244" sldId="283"/>
            <ac:picMk id="4" creationId="{97919FD3-C37B-DDF8-35BC-8E05B03D2CBF}"/>
          </ac:picMkLst>
        </pc:picChg>
        <pc:picChg chg="mod topLvl">
          <ac:chgData name="Simon Rundell" userId="02f36d3d-9692-43c5-873c-1a596eba61c5" providerId="ADAL" clId="{9115DE13-68C4-4D84-8CAF-2D5471E75CFD}" dt="2025-09-07T13:51:52.231" v="527" actId="165"/>
          <ac:picMkLst>
            <pc:docMk/>
            <pc:sldMk cId="2412707244" sldId="283"/>
            <ac:picMk id="6" creationId="{4EA09D9A-57AA-C87D-B664-8B213FFF0DE2}"/>
          </ac:picMkLst>
        </pc:picChg>
        <pc:picChg chg="mod topLvl">
          <ac:chgData name="Simon Rundell" userId="02f36d3d-9692-43c5-873c-1a596eba61c5" providerId="ADAL" clId="{9115DE13-68C4-4D84-8CAF-2D5471E75CFD}" dt="2025-09-07T13:51:52.231" v="527" actId="165"/>
          <ac:picMkLst>
            <pc:docMk/>
            <pc:sldMk cId="2412707244" sldId="283"/>
            <ac:picMk id="8" creationId="{8DB2C0DF-AEC5-DF87-FB5D-99FAC7272175}"/>
          </ac:picMkLst>
        </pc:picChg>
      </pc:sldChg>
      <pc:sldChg chg="modSp add mod modAnim">
        <pc:chgData name="Simon Rundell" userId="02f36d3d-9692-43c5-873c-1a596eba61c5" providerId="ADAL" clId="{9115DE13-68C4-4D84-8CAF-2D5471E75CFD}" dt="2025-09-07T13:55:01.251" v="559" actId="1076"/>
        <pc:sldMkLst>
          <pc:docMk/>
          <pc:sldMk cId="25481357" sldId="284"/>
        </pc:sldMkLst>
        <pc:spChg chg="mod">
          <ac:chgData name="Simon Rundell" userId="02f36d3d-9692-43c5-873c-1a596eba61c5" providerId="ADAL" clId="{9115DE13-68C4-4D84-8CAF-2D5471E75CFD}" dt="2025-09-07T13:53:10.843" v="538" actId="255"/>
          <ac:spMkLst>
            <pc:docMk/>
            <pc:sldMk cId="25481357" sldId="284"/>
            <ac:spMk id="2" creationId="{82FD3752-BEA3-D1F5-8E90-8DE9B2B8AA65}"/>
          </ac:spMkLst>
        </pc:spChg>
        <pc:spChg chg="mod">
          <ac:chgData name="Simon Rundell" userId="02f36d3d-9692-43c5-873c-1a596eba61c5" providerId="ADAL" clId="{9115DE13-68C4-4D84-8CAF-2D5471E75CFD}" dt="2025-09-07T13:54:26.837" v="553" actId="20577"/>
          <ac:spMkLst>
            <pc:docMk/>
            <pc:sldMk cId="25481357" sldId="284"/>
            <ac:spMk id="12" creationId="{62C88AC3-EC45-784F-4029-F8B4F5B2F33D}"/>
          </ac:spMkLst>
        </pc:spChg>
        <pc:picChg chg="mod">
          <ac:chgData name="Simon Rundell" userId="02f36d3d-9692-43c5-873c-1a596eba61c5" providerId="ADAL" clId="{9115DE13-68C4-4D84-8CAF-2D5471E75CFD}" dt="2025-09-07T13:55:01.251" v="559" actId="1076"/>
          <ac:picMkLst>
            <pc:docMk/>
            <pc:sldMk cId="25481357" sldId="284"/>
            <ac:picMk id="5" creationId="{CFD1FC45-2EF6-9E88-E30E-01BD4086398B}"/>
          </ac:picMkLst>
        </pc:picChg>
      </pc:sldChg>
      <pc:sldChg chg="add">
        <pc:chgData name="Simon Rundell" userId="02f36d3d-9692-43c5-873c-1a596eba61c5" providerId="ADAL" clId="{9115DE13-68C4-4D84-8CAF-2D5471E75CFD}" dt="2025-09-07T13:22:45.243" v="77"/>
        <pc:sldMkLst>
          <pc:docMk/>
          <pc:sldMk cId="939572981" sldId="285"/>
        </pc:sldMkLst>
      </pc:sldChg>
      <pc:sldChg chg="addSp modSp add mod">
        <pc:chgData name="Simon Rundell" userId="02f36d3d-9692-43c5-873c-1a596eba61c5" providerId="ADAL" clId="{9115DE13-68C4-4D84-8CAF-2D5471E75CFD}" dt="2025-09-07T14:02:03.035" v="635" actId="255"/>
        <pc:sldMkLst>
          <pc:docMk/>
          <pc:sldMk cId="917064639" sldId="286"/>
        </pc:sldMkLst>
        <pc:spChg chg="mod">
          <ac:chgData name="Simon Rundell" userId="02f36d3d-9692-43c5-873c-1a596eba61c5" providerId="ADAL" clId="{9115DE13-68C4-4D84-8CAF-2D5471E75CFD}" dt="2025-09-07T14:02:03.035" v="635" actId="255"/>
          <ac:spMkLst>
            <pc:docMk/>
            <pc:sldMk cId="917064639" sldId="286"/>
            <ac:spMk id="2" creationId="{82FD3752-BEA3-D1F5-8E90-8DE9B2B8AA65}"/>
          </ac:spMkLst>
        </pc:spChg>
        <pc:spChg chg="add mod">
          <ac:chgData name="Simon Rundell" userId="02f36d3d-9692-43c5-873c-1a596eba61c5" providerId="ADAL" clId="{9115DE13-68C4-4D84-8CAF-2D5471E75CFD}" dt="2025-09-07T14:01:13.954" v="632"/>
          <ac:spMkLst>
            <pc:docMk/>
            <pc:sldMk cId="917064639" sldId="286"/>
            <ac:spMk id="3" creationId="{E045A7AC-F217-59F5-E442-4C26C7D110FC}"/>
          </ac:spMkLst>
        </pc:spChg>
        <pc:spChg chg="mod">
          <ac:chgData name="Simon Rundell" userId="02f36d3d-9692-43c5-873c-1a596eba61c5" providerId="ADAL" clId="{9115DE13-68C4-4D84-8CAF-2D5471E75CFD}" dt="2025-09-07T13:57:58.123" v="586" actId="2711"/>
          <ac:spMkLst>
            <pc:docMk/>
            <pc:sldMk cId="917064639" sldId="286"/>
            <ac:spMk id="12" creationId="{62C88AC3-EC45-784F-4029-F8B4F5B2F33D}"/>
          </ac:spMkLst>
        </pc:spChg>
        <pc:picChg chg="mod">
          <ac:chgData name="Simon Rundell" userId="02f36d3d-9692-43c5-873c-1a596eba61c5" providerId="ADAL" clId="{9115DE13-68C4-4D84-8CAF-2D5471E75CFD}" dt="2025-09-07T13:57:51.227" v="585" actId="1076"/>
          <ac:picMkLst>
            <pc:docMk/>
            <pc:sldMk cId="917064639" sldId="286"/>
            <ac:picMk id="4" creationId="{A8207565-FB96-115C-5DF8-B20B8191FB48}"/>
          </ac:picMkLst>
        </pc:picChg>
        <pc:picChg chg="mod">
          <ac:chgData name="Simon Rundell" userId="02f36d3d-9692-43c5-873c-1a596eba61c5" providerId="ADAL" clId="{9115DE13-68C4-4D84-8CAF-2D5471E75CFD}" dt="2025-09-07T13:57:44.327" v="583" actId="1076"/>
          <ac:picMkLst>
            <pc:docMk/>
            <pc:sldMk cId="917064639" sldId="286"/>
            <ac:picMk id="5" creationId="{793283D9-0825-15B2-C77C-C6537D611504}"/>
          </ac:picMkLst>
        </pc:picChg>
        <pc:picChg chg="mod">
          <ac:chgData name="Simon Rundell" userId="02f36d3d-9692-43c5-873c-1a596eba61c5" providerId="ADAL" clId="{9115DE13-68C4-4D84-8CAF-2D5471E75CFD}" dt="2025-09-07T13:58:08.629" v="588" actId="1076"/>
          <ac:picMkLst>
            <pc:docMk/>
            <pc:sldMk cId="917064639" sldId="286"/>
            <ac:picMk id="7" creationId="{16F5DD6F-0261-B8F9-33FB-A04F78351BBC}"/>
          </ac:picMkLst>
        </pc:picChg>
      </pc:sldChg>
      <pc:sldChg chg="addSp delSp modSp add mod">
        <pc:chgData name="Simon Rundell" userId="02f36d3d-9692-43c5-873c-1a596eba61c5" providerId="ADAL" clId="{9115DE13-68C4-4D84-8CAF-2D5471E75CFD}" dt="2025-09-07T14:01:07.048" v="631"/>
        <pc:sldMkLst>
          <pc:docMk/>
          <pc:sldMk cId="3863989665" sldId="287"/>
        </pc:sldMkLst>
        <pc:spChg chg="mod">
          <ac:chgData name="Simon Rundell" userId="02f36d3d-9692-43c5-873c-1a596eba61c5" providerId="ADAL" clId="{9115DE13-68C4-4D84-8CAF-2D5471E75CFD}" dt="2025-09-07T13:59:24.935" v="609" actId="2711"/>
          <ac:spMkLst>
            <pc:docMk/>
            <pc:sldMk cId="3863989665" sldId="287"/>
            <ac:spMk id="2" creationId="{82FD3752-BEA3-D1F5-8E90-8DE9B2B8AA65}"/>
          </ac:spMkLst>
        </pc:spChg>
        <pc:spChg chg="add mod">
          <ac:chgData name="Simon Rundell" userId="02f36d3d-9692-43c5-873c-1a596eba61c5" providerId="ADAL" clId="{9115DE13-68C4-4D84-8CAF-2D5471E75CFD}" dt="2025-09-07T14:00:48.177" v="630" actId="1076"/>
          <ac:spMkLst>
            <pc:docMk/>
            <pc:sldMk cId="3863989665" sldId="287"/>
            <ac:spMk id="4" creationId="{5EB5CD0D-EEC1-88BA-A5D8-B3887863167A}"/>
          </ac:spMkLst>
        </pc:spChg>
        <pc:spChg chg="add del mod">
          <ac:chgData name="Simon Rundell" userId="02f36d3d-9692-43c5-873c-1a596eba61c5" providerId="ADAL" clId="{9115DE13-68C4-4D84-8CAF-2D5471E75CFD}" dt="2025-09-07T14:00:24.938" v="623" actId="478"/>
          <ac:spMkLst>
            <pc:docMk/>
            <pc:sldMk cId="3863989665" sldId="287"/>
            <ac:spMk id="5" creationId="{3BC5D590-0474-D56F-8008-079556EC2356}"/>
          </ac:spMkLst>
        </pc:spChg>
        <pc:spChg chg="add mod">
          <ac:chgData name="Simon Rundell" userId="02f36d3d-9692-43c5-873c-1a596eba61c5" providerId="ADAL" clId="{9115DE13-68C4-4D84-8CAF-2D5471E75CFD}" dt="2025-09-07T14:01:07.048" v="631"/>
          <ac:spMkLst>
            <pc:docMk/>
            <pc:sldMk cId="3863989665" sldId="287"/>
            <ac:spMk id="6" creationId="{16C22C67-EDE8-DFA7-C7C4-1A6118351E5D}"/>
          </ac:spMkLst>
        </pc:spChg>
        <pc:spChg chg="mod">
          <ac:chgData name="Simon Rundell" userId="02f36d3d-9692-43c5-873c-1a596eba61c5" providerId="ADAL" clId="{9115DE13-68C4-4D84-8CAF-2D5471E75CFD}" dt="2025-09-07T14:00:12.817" v="619" actId="20577"/>
          <ac:spMkLst>
            <pc:docMk/>
            <pc:sldMk cId="3863989665" sldId="287"/>
            <ac:spMk id="12" creationId="{62C88AC3-EC45-784F-4029-F8B4F5B2F33D}"/>
          </ac:spMkLst>
        </pc:spChg>
        <pc:picChg chg="mod">
          <ac:chgData name="Simon Rundell" userId="02f36d3d-9692-43c5-873c-1a596eba61c5" providerId="ADAL" clId="{9115DE13-68C4-4D84-8CAF-2D5471E75CFD}" dt="2025-09-07T13:59:37.006" v="613" actId="1076"/>
          <ac:picMkLst>
            <pc:docMk/>
            <pc:sldMk cId="3863989665" sldId="287"/>
            <ac:picMk id="3" creationId="{7594FA81-4DDB-E7A6-AF7B-AF3F941567FE}"/>
          </ac:picMkLst>
        </pc:picChg>
        <pc:picChg chg="mod">
          <ac:chgData name="Simon Rundell" userId="02f36d3d-9692-43c5-873c-1a596eba61c5" providerId="ADAL" clId="{9115DE13-68C4-4D84-8CAF-2D5471E75CFD}" dt="2025-09-07T13:59:30.610" v="611" actId="14100"/>
          <ac:picMkLst>
            <pc:docMk/>
            <pc:sldMk cId="3863989665" sldId="287"/>
            <ac:picMk id="8" creationId="{4B407D35-5B7F-F380-D809-FCF20152E875}"/>
          </ac:picMkLst>
        </pc:picChg>
      </pc:sldChg>
      <pc:sldChg chg="addSp delSp modSp new mod modClrScheme modAnim chgLayout">
        <pc:chgData name="Simon Rundell" userId="02f36d3d-9692-43c5-873c-1a596eba61c5" providerId="ADAL" clId="{9115DE13-68C4-4D84-8CAF-2D5471E75CFD}" dt="2025-09-07T13:45:12.360" v="457"/>
        <pc:sldMkLst>
          <pc:docMk/>
          <pc:sldMk cId="2219896649" sldId="288"/>
        </pc:sldMkLst>
        <pc:spChg chg="del">
          <ac:chgData name="Simon Rundell" userId="02f36d3d-9692-43c5-873c-1a596eba61c5" providerId="ADAL" clId="{9115DE13-68C4-4D84-8CAF-2D5471E75CFD}" dt="2025-09-07T13:35:23.732" v="326" actId="700"/>
          <ac:spMkLst>
            <pc:docMk/>
            <pc:sldMk cId="2219896649" sldId="288"/>
            <ac:spMk id="2" creationId="{4E878A30-9045-62D5-B16F-C77AF7D8F0D9}"/>
          </ac:spMkLst>
        </pc:spChg>
        <pc:spChg chg="del">
          <ac:chgData name="Simon Rundell" userId="02f36d3d-9692-43c5-873c-1a596eba61c5" providerId="ADAL" clId="{9115DE13-68C4-4D84-8CAF-2D5471E75CFD}" dt="2025-09-07T13:35:23.732" v="326" actId="700"/>
          <ac:spMkLst>
            <pc:docMk/>
            <pc:sldMk cId="2219896649" sldId="288"/>
            <ac:spMk id="3" creationId="{3998A75E-E9DE-DAC8-58B9-DF1BB127E2C6}"/>
          </ac:spMkLst>
        </pc:spChg>
        <pc:spChg chg="add mod">
          <ac:chgData name="Simon Rundell" userId="02f36d3d-9692-43c5-873c-1a596eba61c5" providerId="ADAL" clId="{9115DE13-68C4-4D84-8CAF-2D5471E75CFD}" dt="2025-09-07T13:35:30.087" v="328" actId="1076"/>
          <ac:spMkLst>
            <pc:docMk/>
            <pc:sldMk cId="2219896649" sldId="288"/>
            <ac:spMk id="4" creationId="{EBAEB86C-3311-62CE-0A3B-398CA2B85EC0}"/>
          </ac:spMkLst>
        </pc:spChg>
        <pc:spChg chg="add mod">
          <ac:chgData name="Simon Rundell" userId="02f36d3d-9692-43c5-873c-1a596eba61c5" providerId="ADAL" clId="{9115DE13-68C4-4D84-8CAF-2D5471E75CFD}" dt="2025-09-07T13:35:37.804" v="330" actId="14100"/>
          <ac:spMkLst>
            <pc:docMk/>
            <pc:sldMk cId="2219896649" sldId="288"/>
            <ac:spMk id="5" creationId="{29C93D4D-1261-14FE-607F-F0A53057DC05}"/>
          </ac:spMkLst>
        </pc:spChg>
        <pc:spChg chg="add mod">
          <ac:chgData name="Simon Rundell" userId="02f36d3d-9692-43c5-873c-1a596eba61c5" providerId="ADAL" clId="{9115DE13-68C4-4D84-8CAF-2D5471E75CFD}" dt="2025-09-07T13:36:56.052" v="343" actId="1076"/>
          <ac:spMkLst>
            <pc:docMk/>
            <pc:sldMk cId="2219896649" sldId="288"/>
            <ac:spMk id="6" creationId="{43E01A70-158C-C11B-7069-3834D2704ECC}"/>
          </ac:spMkLst>
        </pc:spChg>
        <pc:spChg chg="add mod">
          <ac:chgData name="Simon Rundell" userId="02f36d3d-9692-43c5-873c-1a596eba61c5" providerId="ADAL" clId="{9115DE13-68C4-4D84-8CAF-2D5471E75CFD}" dt="2025-09-07T13:36:49.676" v="342" actId="1076"/>
          <ac:spMkLst>
            <pc:docMk/>
            <pc:sldMk cId="2219896649" sldId="288"/>
            <ac:spMk id="7" creationId="{A4C45648-738B-A6F7-ED12-1C51738D512A}"/>
          </ac:spMkLst>
        </pc:spChg>
        <pc:cxnChg chg="add mod">
          <ac:chgData name="Simon Rundell" userId="02f36d3d-9692-43c5-873c-1a596eba61c5" providerId="ADAL" clId="{9115DE13-68C4-4D84-8CAF-2D5471E75CFD}" dt="2025-09-07T13:36:20.830" v="338" actId="14100"/>
          <ac:cxnSpMkLst>
            <pc:docMk/>
            <pc:sldMk cId="2219896649" sldId="288"/>
            <ac:cxnSpMk id="9" creationId="{B0436463-C9AA-D0F3-0F25-0338E1BB2F38}"/>
          </ac:cxnSpMkLst>
        </pc:cxnChg>
        <pc:cxnChg chg="add mod">
          <ac:chgData name="Simon Rundell" userId="02f36d3d-9692-43c5-873c-1a596eba61c5" providerId="ADAL" clId="{9115DE13-68C4-4D84-8CAF-2D5471E75CFD}" dt="2025-09-07T13:37:00.824" v="344" actId="1076"/>
          <ac:cxnSpMkLst>
            <pc:docMk/>
            <pc:sldMk cId="2219896649" sldId="288"/>
            <ac:cxnSpMk id="12" creationId="{20B051B6-CDCC-4510-F4D0-CC66F0F130BA}"/>
          </ac:cxnSpMkLst>
        </pc:cxnChg>
      </pc:sldChg>
      <pc:sldMasterChg chg="add addSldLayout">
        <pc:chgData name="Simon Rundell" userId="02f36d3d-9692-43c5-873c-1a596eba61c5" providerId="ADAL" clId="{9115DE13-68C4-4D84-8CAF-2D5471E75CFD}" dt="2025-09-07T13:11:32.189" v="45" actId="27028"/>
        <pc:sldMasterMkLst>
          <pc:docMk/>
          <pc:sldMasterMk cId="252042275" sldId="2147483658"/>
        </pc:sldMasterMkLst>
        <pc:sldLayoutChg chg="add">
          <pc:chgData name="Simon Rundell" userId="02f36d3d-9692-43c5-873c-1a596eba61c5" providerId="ADAL" clId="{9115DE13-68C4-4D84-8CAF-2D5471E75CFD}" dt="2025-09-07T13:11:13.657" v="33" actId="27028"/>
          <pc:sldLayoutMkLst>
            <pc:docMk/>
            <pc:sldMasterMk cId="252042275" sldId="2147483658"/>
            <pc:sldLayoutMk cId="3442609410" sldId="2147483659"/>
          </pc:sldLayoutMkLst>
        </pc:sldLayoutChg>
        <pc:sldLayoutChg chg="add">
          <pc:chgData name="Simon Rundell" userId="02f36d3d-9692-43c5-873c-1a596eba61c5" providerId="ADAL" clId="{9115DE13-68C4-4D84-8CAF-2D5471E75CFD}" dt="2025-09-07T13:11:25.404" v="37" actId="27028"/>
          <pc:sldLayoutMkLst>
            <pc:docMk/>
            <pc:sldMasterMk cId="252042275" sldId="2147483658"/>
            <pc:sldLayoutMk cId="3196471372" sldId="2147483660"/>
          </pc:sldLayoutMkLst>
        </pc:sldLayoutChg>
        <pc:sldLayoutChg chg="add">
          <pc:chgData name="Simon Rundell" userId="02f36d3d-9692-43c5-873c-1a596eba61c5" providerId="ADAL" clId="{9115DE13-68C4-4D84-8CAF-2D5471E75CFD}" dt="2025-09-07T13:11:32.189" v="45" actId="27028"/>
          <pc:sldLayoutMkLst>
            <pc:docMk/>
            <pc:sldMasterMk cId="252042275" sldId="2147483658"/>
            <pc:sldLayoutMk cId="157420692"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146CF-1C4D-4459-B08C-FB5331E3EFD0}" type="datetimeFigureOut">
              <a:rPr lang="en-GB" smtClean="0"/>
              <a:t>07/09/2025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C6BE0-322D-4546-8545-11D9A1862AEB}" type="slidenum">
              <a:rPr lang="en-GB" smtClean="0"/>
              <a:t>‹#›</a:t>
            </a:fld>
            <a:endParaRPr lang="en-GB"/>
          </a:p>
        </p:txBody>
      </p:sp>
    </p:spTree>
    <p:extLst>
      <p:ext uri="{BB962C8B-B14F-4D97-AF65-F5344CB8AC3E}">
        <p14:creationId xmlns:p14="http://schemas.microsoft.com/office/powerpoint/2010/main" val="2102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3795713" y="103188"/>
            <a:ext cx="2925762" cy="16462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1749425"/>
            <a:ext cx="5486400" cy="62515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800" dirty="0"/>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3334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77E5-D4D7-B205-BC97-A42E3784112B}"/>
              </a:ext>
            </a:extLst>
          </p:cNvPr>
          <p:cNvSpPr>
            <a:spLocks noGrp="1"/>
          </p:cNvSpPr>
          <p:nvPr>
            <p:ph type="ctrTitle"/>
          </p:nvPr>
        </p:nvSpPr>
        <p:spPr>
          <a:xfrm>
            <a:off x="350293" y="276202"/>
            <a:ext cx="9144000" cy="2387600"/>
          </a:xfrm>
        </p:spPr>
        <p:txBody>
          <a:bodyPr anchor="b"/>
          <a:lstStyle>
            <a:lvl1pPr algn="ctr">
              <a:defRPr sz="6000">
                <a:latin typeface="Trebuchet MS" panose="020B0603020202020204" pitchFamily="34" charset="0"/>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768632CE-B07D-3C93-C187-66683498B3D7}"/>
              </a:ext>
            </a:extLst>
          </p:cNvPr>
          <p:cNvSpPr>
            <a:spLocks noGrp="1"/>
          </p:cNvSpPr>
          <p:nvPr>
            <p:ph type="subTitle" idx="1"/>
          </p:nvPr>
        </p:nvSpPr>
        <p:spPr>
          <a:xfrm>
            <a:off x="350293" y="3682195"/>
            <a:ext cx="9144000" cy="1655762"/>
          </a:xfrm>
        </p:spPr>
        <p:txBody>
          <a:bodyPr/>
          <a:lstStyle>
            <a:lvl1pPr marL="0" indent="0" algn="ctr">
              <a:buNone/>
              <a:defRPr sz="2400">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94E33C46-4CBA-CBCC-F870-0753D1ADD241}"/>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5" name="Footer Placeholder 4">
            <a:extLst>
              <a:ext uri="{FF2B5EF4-FFF2-40B4-BE49-F238E27FC236}">
                <a16:creationId xmlns:a16="http://schemas.microsoft.com/office/drawing/2014/main" id="{43938ACA-4627-5E7A-B463-6B05A9654D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12E6E9-4AB2-F993-91A6-117C861F0F6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44260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432E-9BB0-0E84-11BE-72EBD4D733E7}"/>
              </a:ext>
            </a:extLst>
          </p:cNvPr>
          <p:cNvSpPr>
            <a:spLocks noGrp="1"/>
          </p:cNvSpPr>
          <p:nvPr>
            <p:ph type="title"/>
          </p:nvPr>
        </p:nvSpPr>
        <p:spPr>
          <a:xfrm>
            <a:off x="292290" y="320675"/>
            <a:ext cx="9452211" cy="1325563"/>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0B5622-9FDD-991A-ADCD-0E0266EE41AC}"/>
              </a:ext>
            </a:extLst>
          </p:cNvPr>
          <p:cNvSpPr>
            <a:spLocks noGrp="1"/>
          </p:cNvSpPr>
          <p:nvPr>
            <p:ph idx="1"/>
          </p:nvPr>
        </p:nvSpPr>
        <p:spPr>
          <a:xfrm>
            <a:off x="292290" y="1822450"/>
            <a:ext cx="945221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326A27-1CE0-0E24-D308-125CD4EC0044}"/>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5" name="Footer Placeholder 4">
            <a:extLst>
              <a:ext uri="{FF2B5EF4-FFF2-40B4-BE49-F238E27FC236}">
                <a16:creationId xmlns:a16="http://schemas.microsoft.com/office/drawing/2014/main" id="{39CF5E06-7475-E0B5-7822-B896F902F5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5AC1A1-B643-B1CA-08C7-8DDEB1D1ABF6}"/>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196471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2F4E-A6A0-A46A-C745-7068CDC04F1F}"/>
              </a:ext>
            </a:extLst>
          </p:cNvPr>
          <p:cNvSpPr>
            <a:spLocks noGrp="1"/>
          </p:cNvSpPr>
          <p:nvPr>
            <p:ph type="title"/>
          </p:nvPr>
        </p:nvSpPr>
        <p:spPr>
          <a:xfrm>
            <a:off x="264994" y="320675"/>
            <a:ext cx="9493155" cy="1325563"/>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4CC7DB2-037E-0993-86BF-00D6D3092EF9}"/>
              </a:ext>
            </a:extLst>
          </p:cNvPr>
          <p:cNvSpPr>
            <a:spLocks noGrp="1"/>
          </p:cNvSpPr>
          <p:nvPr>
            <p:ph sz="half" idx="1"/>
          </p:nvPr>
        </p:nvSpPr>
        <p:spPr>
          <a:xfrm>
            <a:off x="264994" y="1825625"/>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3C3C4F-D4FF-FD09-1978-56FB6AD59AFF}"/>
              </a:ext>
            </a:extLst>
          </p:cNvPr>
          <p:cNvSpPr>
            <a:spLocks noGrp="1"/>
          </p:cNvSpPr>
          <p:nvPr>
            <p:ph sz="half" idx="2"/>
          </p:nvPr>
        </p:nvSpPr>
        <p:spPr>
          <a:xfrm>
            <a:off x="5562600" y="1836098"/>
            <a:ext cx="41955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9CFD34D-03A4-BE13-8588-24719638AF3A}"/>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6" name="Footer Placeholder 5">
            <a:extLst>
              <a:ext uri="{FF2B5EF4-FFF2-40B4-BE49-F238E27FC236}">
                <a16:creationId xmlns:a16="http://schemas.microsoft.com/office/drawing/2014/main" id="{289CFD31-CFC4-CB50-2E4E-320A317435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B64005-5076-C00A-FE3B-4DB16CB2DDA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78994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0C76A-7F14-2534-9B36-9BF84460C4CA}"/>
              </a:ext>
            </a:extLst>
          </p:cNvPr>
          <p:cNvSpPr>
            <a:spLocks noGrp="1"/>
          </p:cNvSpPr>
          <p:nvPr>
            <p:ph type="title"/>
          </p:nvPr>
        </p:nvSpPr>
        <p:spPr>
          <a:xfrm>
            <a:off x="239287" y="355600"/>
            <a:ext cx="9491567"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3CF0A9-98D2-1697-4A18-B4732DFF70FC}"/>
              </a:ext>
            </a:extLst>
          </p:cNvPr>
          <p:cNvSpPr>
            <a:spLocks noGrp="1"/>
          </p:cNvSpPr>
          <p:nvPr>
            <p:ph type="body" idx="1"/>
          </p:nvPr>
        </p:nvSpPr>
        <p:spPr>
          <a:xfrm>
            <a:off x="239288" y="1681163"/>
            <a:ext cx="431254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E36F-B28A-70C9-0ED7-B83CC6A71F46}"/>
              </a:ext>
            </a:extLst>
          </p:cNvPr>
          <p:cNvSpPr>
            <a:spLocks noGrp="1"/>
          </p:cNvSpPr>
          <p:nvPr>
            <p:ph sz="half" idx="2"/>
          </p:nvPr>
        </p:nvSpPr>
        <p:spPr>
          <a:xfrm>
            <a:off x="239288" y="2505075"/>
            <a:ext cx="413877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D31D4F-D65E-A262-ECF9-CE35E4EF4E58}"/>
              </a:ext>
            </a:extLst>
          </p:cNvPr>
          <p:cNvSpPr>
            <a:spLocks noGrp="1"/>
          </p:cNvSpPr>
          <p:nvPr>
            <p:ph type="body" sz="quarter" idx="3"/>
          </p:nvPr>
        </p:nvSpPr>
        <p:spPr>
          <a:xfrm>
            <a:off x="5397074" y="1681163"/>
            <a:ext cx="433378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8CEC33-2E30-3A67-FACE-70F6ED8FC06F}"/>
              </a:ext>
            </a:extLst>
          </p:cNvPr>
          <p:cNvSpPr>
            <a:spLocks noGrp="1"/>
          </p:cNvSpPr>
          <p:nvPr>
            <p:ph sz="quarter" idx="4"/>
          </p:nvPr>
        </p:nvSpPr>
        <p:spPr>
          <a:xfrm>
            <a:off x="5571699" y="2505075"/>
            <a:ext cx="415915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5BB140-CADE-FAD4-6C91-30CE50CBEBE9}"/>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8" name="Footer Placeholder 7">
            <a:extLst>
              <a:ext uri="{FF2B5EF4-FFF2-40B4-BE49-F238E27FC236}">
                <a16:creationId xmlns:a16="http://schemas.microsoft.com/office/drawing/2014/main" id="{95711941-F21C-CF3C-B5FB-E96723ADDCF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12A3D5-C441-7404-EFCB-90BFA022B82A}"/>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69943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385F9-EE79-97C9-0F98-F2328A199DC0}"/>
              </a:ext>
            </a:extLst>
          </p:cNvPr>
          <p:cNvSpPr>
            <a:spLocks noGrp="1"/>
          </p:cNvSpPr>
          <p:nvPr>
            <p:ph type="title"/>
          </p:nvPr>
        </p:nvSpPr>
        <p:spPr>
          <a:xfrm>
            <a:off x="237699" y="324182"/>
            <a:ext cx="9506802" cy="1325563"/>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E86E71-2144-0EE2-1FDE-3613B52D6849}"/>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4" name="Footer Placeholder 3">
            <a:extLst>
              <a:ext uri="{FF2B5EF4-FFF2-40B4-BE49-F238E27FC236}">
                <a16:creationId xmlns:a16="http://schemas.microsoft.com/office/drawing/2014/main" id="{A0424FE0-84FB-978F-A2B6-8F5EFDF54D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F9ABF63-80C9-E41C-466A-C397874EB400}"/>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840253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9C143-096A-A95E-2B77-0B9DA594A7B5}"/>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3" name="Footer Placeholder 2">
            <a:extLst>
              <a:ext uri="{FF2B5EF4-FFF2-40B4-BE49-F238E27FC236}">
                <a16:creationId xmlns:a16="http://schemas.microsoft.com/office/drawing/2014/main" id="{38BEB839-5FEA-1890-4890-F8D0492FE34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F7763C-3194-EF49-BD5F-06A8864F842C}"/>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380018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26791-D625-5171-2B9C-4180EAD161C5}"/>
              </a:ext>
            </a:extLst>
          </p:cNvPr>
          <p:cNvSpPr>
            <a:spLocks noGrp="1"/>
          </p:cNvSpPr>
          <p:nvPr>
            <p:ph type="title"/>
          </p:nvPr>
        </p:nvSpPr>
        <p:spPr>
          <a:xfrm>
            <a:off x="239286" y="366428"/>
            <a:ext cx="9464272"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305CF0-9215-FD21-F3BE-833212AAAC1B}"/>
              </a:ext>
            </a:extLst>
          </p:cNvPr>
          <p:cNvSpPr>
            <a:spLocks noGrp="1"/>
          </p:cNvSpPr>
          <p:nvPr>
            <p:ph type="pic" idx="1"/>
          </p:nvPr>
        </p:nvSpPr>
        <p:spPr>
          <a:xfrm>
            <a:off x="4582686" y="2040079"/>
            <a:ext cx="5120872" cy="38991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E1B7632D-0EA5-78FD-91F9-685B074CB51E}"/>
              </a:ext>
            </a:extLst>
          </p:cNvPr>
          <p:cNvSpPr>
            <a:spLocks noGrp="1"/>
          </p:cNvSpPr>
          <p:nvPr>
            <p:ph type="body" sz="half" idx="2"/>
          </p:nvPr>
        </p:nvSpPr>
        <p:spPr>
          <a:xfrm>
            <a:off x="239286" y="206216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9B71F-2974-8850-0B38-F4541C41609F}"/>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6" name="Footer Placeholder 5">
            <a:extLst>
              <a:ext uri="{FF2B5EF4-FFF2-40B4-BE49-F238E27FC236}">
                <a16:creationId xmlns:a16="http://schemas.microsoft.com/office/drawing/2014/main" id="{2722E7B5-7DE1-80E2-4D65-58EBBF7346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4B8DEC-1B41-5879-53DF-D29FEC8D3EDF}"/>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747158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4D82B-2885-AD13-42E3-0436E47E7BA7}"/>
              </a:ext>
            </a:extLst>
          </p:cNvPr>
          <p:cNvSpPr>
            <a:spLocks noGrp="1"/>
          </p:cNvSpPr>
          <p:nvPr>
            <p:ph type="title"/>
          </p:nvPr>
        </p:nvSpPr>
        <p:spPr>
          <a:xfrm>
            <a:off x="204716" y="1709738"/>
            <a:ext cx="951249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25FE0B5-87E8-B01C-9C79-F247BF0CB58E}"/>
              </a:ext>
            </a:extLst>
          </p:cNvPr>
          <p:cNvSpPr>
            <a:spLocks noGrp="1"/>
          </p:cNvSpPr>
          <p:nvPr>
            <p:ph type="body" idx="1"/>
          </p:nvPr>
        </p:nvSpPr>
        <p:spPr>
          <a:xfrm>
            <a:off x="204716" y="4562475"/>
            <a:ext cx="951249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4785B7-8B41-AA66-1C61-8F64672AA3CA}"/>
              </a:ext>
            </a:extLst>
          </p:cNvPr>
          <p:cNvSpPr>
            <a:spLocks noGrp="1"/>
          </p:cNvSpPr>
          <p:nvPr>
            <p:ph type="dt" sz="half" idx="10"/>
          </p:nvPr>
        </p:nvSpPr>
        <p:spPr/>
        <p:txBody>
          <a:bodyPr/>
          <a:lstStyle/>
          <a:p>
            <a:fld id="{8B2B7FDC-9F13-4E8D-96EF-2B694806A3A6}" type="datetimeFigureOut">
              <a:rPr lang="en-GB" smtClean="0"/>
              <a:t>07/09/2025</a:t>
            </a:fld>
            <a:endParaRPr lang="en-GB"/>
          </a:p>
        </p:txBody>
      </p:sp>
      <p:sp>
        <p:nvSpPr>
          <p:cNvPr id="5" name="Footer Placeholder 4">
            <a:extLst>
              <a:ext uri="{FF2B5EF4-FFF2-40B4-BE49-F238E27FC236}">
                <a16:creationId xmlns:a16="http://schemas.microsoft.com/office/drawing/2014/main" id="{F394674F-8825-1C34-BEB7-E50896E8A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FEB33-42F3-EC09-ED01-1B18CE28BA53}"/>
              </a:ext>
            </a:extLst>
          </p:cNvPr>
          <p:cNvSpPr>
            <a:spLocks noGrp="1"/>
          </p:cNvSpPr>
          <p:nvPr>
            <p:ph type="sldNum" sz="quarter" idx="12"/>
          </p:nvPr>
        </p:nvSpPr>
        <p:spPr/>
        <p:txBody>
          <a:bodyPr/>
          <a:lstStyle/>
          <a:p>
            <a:fld id="{71DB8418-45AD-47F2-8615-F0D6417A1D98}" type="slidenum">
              <a:rPr lang="en-GB" smtClean="0"/>
              <a:t>‹#›</a:t>
            </a:fld>
            <a:endParaRPr lang="en-GB"/>
          </a:p>
        </p:txBody>
      </p:sp>
    </p:spTree>
    <p:extLst>
      <p:ext uri="{BB962C8B-B14F-4D97-AF65-F5344CB8AC3E}">
        <p14:creationId xmlns:p14="http://schemas.microsoft.com/office/powerpoint/2010/main" val="15742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07/09/2025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11"/>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DB1DCA-55EB-1A92-CCE5-A51C66D8CC59}"/>
              </a:ext>
            </a:extLst>
          </p:cNvPr>
          <p:cNvSpPr txBox="1"/>
          <p:nvPr userDrawn="1"/>
        </p:nvSpPr>
        <p:spPr>
          <a:xfrm>
            <a:off x="9826388" y="0"/>
            <a:ext cx="2365612" cy="7017306"/>
          </a:xfrm>
          <a:prstGeom prst="rect">
            <a:avLst/>
          </a:prstGeom>
          <a:solidFill>
            <a:schemeClr val="bg1">
              <a:lumMod val="85000"/>
            </a:schemeClr>
          </a:solidFill>
        </p:spPr>
        <p:txBody>
          <a:bodyPr wrap="square" rtlCol="0">
            <a:spAutoFit/>
          </a:bodyPr>
          <a:lstStyle/>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
        <p:nvSpPr>
          <p:cNvPr id="2" name="Title Placeholder 1">
            <a:extLst>
              <a:ext uri="{FF2B5EF4-FFF2-40B4-BE49-F238E27FC236}">
                <a16:creationId xmlns:a16="http://schemas.microsoft.com/office/drawing/2014/main" id="{23E5A428-CC80-BA90-15EB-CFB3ECD668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9477894-212D-4126-33D7-4E46E8F7F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0B3DE-9634-DCA9-2027-3A012D76DE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Trebuchet MS" panose="020B0603020202020204" pitchFamily="34" charset="0"/>
              </a:defRPr>
            </a:lvl1pPr>
          </a:lstStyle>
          <a:p>
            <a:fld id="{8B2B7FDC-9F13-4E8D-96EF-2B694806A3A6}" type="datetimeFigureOut">
              <a:rPr lang="en-GB" smtClean="0"/>
              <a:pPr/>
              <a:t>07/09/2025</a:t>
            </a:fld>
            <a:endParaRPr lang="en-GB"/>
          </a:p>
        </p:txBody>
      </p:sp>
      <p:sp>
        <p:nvSpPr>
          <p:cNvPr id="5" name="Footer Placeholder 4">
            <a:extLst>
              <a:ext uri="{FF2B5EF4-FFF2-40B4-BE49-F238E27FC236}">
                <a16:creationId xmlns:a16="http://schemas.microsoft.com/office/drawing/2014/main" id="{57C4077C-DF17-F586-2C6E-25213F2938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Trebuchet MS" panose="020B0603020202020204" pitchFamily="34" charset="0"/>
              </a:defRPr>
            </a:lvl1pPr>
          </a:lstStyle>
          <a:p>
            <a:endParaRPr lang="en-GB"/>
          </a:p>
        </p:txBody>
      </p:sp>
      <p:sp>
        <p:nvSpPr>
          <p:cNvPr id="6" name="Slide Number Placeholder 5">
            <a:extLst>
              <a:ext uri="{FF2B5EF4-FFF2-40B4-BE49-F238E27FC236}">
                <a16:creationId xmlns:a16="http://schemas.microsoft.com/office/drawing/2014/main" id="{00795ECB-05D3-5F40-396E-DAEB9AA5D4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Trebuchet MS" panose="020B0603020202020204" pitchFamily="34" charset="0"/>
              </a:defRPr>
            </a:lvl1pPr>
          </a:lstStyle>
          <a:p>
            <a:fld id="{71DB8418-45AD-47F2-8615-F0D6417A1D98}" type="slidenum">
              <a:rPr lang="en-GB" smtClean="0"/>
              <a:pPr/>
              <a:t>‹#›</a:t>
            </a:fld>
            <a:endParaRPr lang="en-GB"/>
          </a:p>
        </p:txBody>
      </p:sp>
      <p:pic>
        <p:nvPicPr>
          <p:cNvPr id="8" name="Picture 7">
            <a:extLst>
              <a:ext uri="{FF2B5EF4-FFF2-40B4-BE49-F238E27FC236}">
                <a16:creationId xmlns:a16="http://schemas.microsoft.com/office/drawing/2014/main" id="{78FC906F-6709-705E-FD80-DC9ED483FD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13241" y="6064424"/>
            <a:ext cx="1613353" cy="657051"/>
          </a:xfrm>
          <a:prstGeom prst="rect">
            <a:avLst/>
          </a:prstGeom>
        </p:spPr>
      </p:pic>
      <p:sp>
        <p:nvSpPr>
          <p:cNvPr id="10" name="Freeform 12">
            <a:extLst>
              <a:ext uri="{FF2B5EF4-FFF2-40B4-BE49-F238E27FC236}">
                <a16:creationId xmlns:a16="http://schemas.microsoft.com/office/drawing/2014/main" id="{B3F53C75-771E-0996-7DCB-DFEB69855E20}"/>
              </a:ext>
            </a:extLst>
          </p:cNvPr>
          <p:cNvSpPr/>
          <p:nvPr userDrawn="1"/>
        </p:nvSpPr>
        <p:spPr>
          <a:xfrm>
            <a:off x="0" y="6064424"/>
            <a:ext cx="2565779" cy="793576"/>
          </a:xfrm>
          <a:custGeom>
            <a:avLst/>
            <a:gdLst/>
            <a:ahLst/>
            <a:cxnLst/>
            <a:rect l="l" t="t" r="r" b="b"/>
            <a:pathLst>
              <a:path w="2800871" h="942939">
                <a:moveTo>
                  <a:pt x="0" y="0"/>
                </a:moveTo>
                <a:lnTo>
                  <a:pt x="2800871" y="0"/>
                </a:lnTo>
                <a:lnTo>
                  <a:pt x="2800871" y="942939"/>
                </a:lnTo>
                <a:lnTo>
                  <a:pt x="0" y="942939"/>
                </a:lnTo>
                <a:lnTo>
                  <a:pt x="0" y="0"/>
                </a:lnTo>
                <a:close/>
              </a:path>
            </a:pathLst>
          </a:custGeom>
          <a:blipFill>
            <a:blip r:embed="rId6"/>
            <a:stretch>
              <a:fillRect/>
            </a:stretch>
          </a:blipFill>
        </p:spPr>
        <p:txBody>
          <a:bodyPr/>
          <a:lstStyle/>
          <a:p>
            <a:endParaRPr lang="en-GB"/>
          </a:p>
        </p:txBody>
      </p:sp>
    </p:spTree>
    <p:extLst>
      <p:ext uri="{BB962C8B-B14F-4D97-AF65-F5344CB8AC3E}">
        <p14:creationId xmlns:p14="http://schemas.microsoft.com/office/powerpoint/2010/main" val="252042275"/>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demonkey.design/"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mailto:simon@codemonkey.desig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hyperlink" Target="https://clouddevs.com/react/native/#:~:text=React%20Native%20works%20by%20allowing%20developers%20to%20create,translated%20into%20native%20code%20for%20the%20respective%20platform." TargetMode="External"/><Relationship Id="rId2" Type="http://schemas.openxmlformats.org/officeDocument/2006/relationships/hyperlink" Target="https://snack.expo.dev/" TargetMode="Externa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blog.logrocket.com/comparing-developer-experience-for-cross-platform-frameworks/" TargetMode="Externa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forms.office.com/e/BzTG2CNnyw" TargetMode="Externa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gif"/><Relationship Id="rId17" Type="http://schemas.openxmlformats.org/officeDocument/2006/relationships/image" Target="../media/image40.png"/><Relationship Id="rId2" Type="http://schemas.openxmlformats.org/officeDocument/2006/relationships/image" Target="../media/image25.gif"/><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4.gif"/><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gif"/><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2565-0C80-B0C4-6008-D01CD874018F}"/>
              </a:ext>
            </a:extLst>
          </p:cNvPr>
          <p:cNvSpPr>
            <a:spLocks noGrp="1" noRot="1" noMove="1" noResize="1" noEditPoints="1" noAdjustHandles="1" noChangeArrowheads="1" noChangeShapeType="1"/>
          </p:cNvSpPr>
          <p:nvPr>
            <p:ph type="ctrTitle"/>
          </p:nvPr>
        </p:nvSpPr>
        <p:spPr/>
        <p:txBody>
          <a:bodyPr/>
          <a:lstStyle/>
          <a:p>
            <a:r>
              <a:rPr lang="en-US" dirty="0"/>
              <a:t>CodeMonkey</a:t>
            </a:r>
            <a:endParaRPr lang="en-GB" dirty="0"/>
          </a:p>
        </p:txBody>
      </p:sp>
      <p:sp>
        <p:nvSpPr>
          <p:cNvPr id="3" name="TextBox 2">
            <a:extLst>
              <a:ext uri="{FF2B5EF4-FFF2-40B4-BE49-F238E27FC236}">
                <a16:creationId xmlns:a16="http://schemas.microsoft.com/office/drawing/2014/main" id="{1CEE8E95-E42D-F563-A6CE-5CD1FF122942}"/>
              </a:ext>
            </a:extLst>
          </p:cNvPr>
          <p:cNvSpPr txBox="1">
            <a:spLocks noGrp="1" noRot="1" noMove="1" noResize="1" noEditPoints="1" noAdjustHandles="1" noChangeArrowheads="1" noChangeShapeType="1"/>
          </p:cNvSpPr>
          <p:nvPr/>
        </p:nvSpPr>
        <p:spPr>
          <a:xfrm>
            <a:off x="3914231" y="2369264"/>
            <a:ext cx="2863284" cy="369332"/>
          </a:xfrm>
          <a:prstGeom prst="rect">
            <a:avLst/>
          </a:prstGeom>
          <a:noFill/>
        </p:spPr>
        <p:txBody>
          <a:bodyPr wrap="none" rtlCol="0">
            <a:spAutoFit/>
          </a:bodyPr>
          <a:lstStyle/>
          <a:p>
            <a:r>
              <a:rPr lang="en-US" dirty="0">
                <a:latin typeface="Trebuchet MS" panose="020B0603020202020204" pitchFamily="34" charset="0"/>
              </a:rPr>
              <a:t>Where the magic happens</a:t>
            </a:r>
            <a:endParaRPr lang="en-GB" dirty="0">
              <a:latin typeface="Trebuchet MS" panose="020B0603020202020204" pitchFamily="34" charset="0"/>
            </a:endParaRPr>
          </a:p>
        </p:txBody>
      </p:sp>
      <p:pic>
        <p:nvPicPr>
          <p:cNvPr id="8" name="Picture 7" descr="A cartoon of a monkey standing on a keyboard&#10;&#10;AI-generated content may be incorrect.">
            <a:extLst>
              <a:ext uri="{FF2B5EF4-FFF2-40B4-BE49-F238E27FC236}">
                <a16:creationId xmlns:a16="http://schemas.microsoft.com/office/drawing/2014/main" id="{05FF48C3-38C2-C363-513D-1F57923A88B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955161" y="3972376"/>
            <a:ext cx="2079523" cy="2079523"/>
          </a:xfrm>
          <a:prstGeom prst="rect">
            <a:avLst/>
          </a:prstGeom>
        </p:spPr>
      </p:pic>
      <p:sp>
        <p:nvSpPr>
          <p:cNvPr id="4" name="TextBox 3">
            <a:extLst>
              <a:ext uri="{FF2B5EF4-FFF2-40B4-BE49-F238E27FC236}">
                <a16:creationId xmlns:a16="http://schemas.microsoft.com/office/drawing/2014/main" id="{29160914-D2D4-4701-BDA3-E29DD1256794}"/>
              </a:ext>
            </a:extLst>
          </p:cNvPr>
          <p:cNvSpPr txBox="1">
            <a:spLocks noGrp="1" noRot="1" noMove="1" noResize="1" noEditPoints="1" noAdjustHandles="1" noChangeArrowheads="1" noChangeShapeType="1"/>
          </p:cNvSpPr>
          <p:nvPr/>
        </p:nvSpPr>
        <p:spPr>
          <a:xfrm>
            <a:off x="5227093" y="4482239"/>
            <a:ext cx="4424608" cy="1569660"/>
          </a:xfrm>
          <a:prstGeom prst="rect">
            <a:avLst/>
          </a:prstGeom>
          <a:noFill/>
        </p:spPr>
        <p:txBody>
          <a:bodyPr wrap="none" rtlCol="0">
            <a:spAutoFit/>
          </a:bodyPr>
          <a:lstStyle/>
          <a:p>
            <a:pPr algn="r"/>
            <a:r>
              <a:rPr lang="en-GB" sz="2400" b="1" dirty="0">
                <a:latin typeface="Courier New" panose="02070309020205020404" pitchFamily="49" charset="0"/>
                <a:cs typeface="Courier New" panose="02070309020205020404" pitchFamily="49" charset="0"/>
              </a:rPr>
              <a:t>CodeMonkey Design</a:t>
            </a:r>
          </a:p>
          <a:p>
            <a:pPr algn="r"/>
            <a:r>
              <a:rPr lang="en-GB" sz="2400" b="1" dirty="0">
                <a:latin typeface="Courier New" panose="02070309020205020404" pitchFamily="49" charset="0"/>
                <a:cs typeface="Courier New" panose="02070309020205020404" pitchFamily="49" charset="0"/>
                <a:hlinkClick r:id="rId3"/>
              </a:rPr>
              <a:t>www.codemonkey.design</a:t>
            </a:r>
            <a:endParaRPr lang="en-GB" sz="2400" b="1" dirty="0">
              <a:latin typeface="Courier New" panose="02070309020205020404" pitchFamily="49" charset="0"/>
              <a:cs typeface="Courier New" panose="02070309020205020404" pitchFamily="49" charset="0"/>
            </a:endParaRPr>
          </a:p>
          <a:p>
            <a:pPr algn="r"/>
            <a:r>
              <a:rPr lang="en-GB" sz="2400" b="1" dirty="0">
                <a:latin typeface="Courier New" panose="02070309020205020404" pitchFamily="49" charset="0"/>
                <a:cs typeface="Courier New" panose="02070309020205020404" pitchFamily="49" charset="0"/>
                <a:hlinkClick r:id="rId4"/>
              </a:rPr>
              <a:t>simon@codemonkey.design</a:t>
            </a:r>
            <a:endParaRPr lang="en-GB" sz="2400" b="1" dirty="0">
              <a:latin typeface="Courier New" panose="02070309020205020404" pitchFamily="49" charset="0"/>
              <a:cs typeface="Courier New" panose="02070309020205020404" pitchFamily="49" charset="0"/>
            </a:endParaRPr>
          </a:p>
          <a:p>
            <a:pPr algn="r"/>
            <a:r>
              <a:rPr lang="en-GB" sz="2400" b="1" dirty="0">
                <a:latin typeface="Courier New" panose="02070309020205020404" pitchFamily="49" charset="0"/>
                <a:cs typeface="Courier New" panose="02070309020205020404" pitchFamily="49" charset="0"/>
              </a:rPr>
              <a:t>+44 7976 802123</a:t>
            </a:r>
          </a:p>
        </p:txBody>
      </p:sp>
      <p:sp>
        <p:nvSpPr>
          <p:cNvPr id="5" name="TextBox 4">
            <a:extLst>
              <a:ext uri="{FF2B5EF4-FFF2-40B4-BE49-F238E27FC236}">
                <a16:creationId xmlns:a16="http://schemas.microsoft.com/office/drawing/2014/main" id="{E3322286-5404-043A-DF9A-3F60F2F4A8D1}"/>
              </a:ext>
            </a:extLst>
          </p:cNvPr>
          <p:cNvSpPr txBox="1">
            <a:spLocks noGrp="1" noRot="1" noMove="1" noResize="1" noEditPoints="1" noAdjustHandles="1" noChangeArrowheads="1" noChangeShapeType="1"/>
          </p:cNvSpPr>
          <p:nvPr/>
        </p:nvSpPr>
        <p:spPr>
          <a:xfrm>
            <a:off x="2086714" y="1538402"/>
            <a:ext cx="5025735" cy="338554"/>
          </a:xfrm>
          <a:prstGeom prst="rect">
            <a:avLst/>
          </a:prstGeom>
          <a:noFill/>
        </p:spPr>
        <p:txBody>
          <a:bodyPr wrap="none" rtlCol="0">
            <a:spAutoFit/>
          </a:bodyPr>
          <a:lstStyle/>
          <a:p>
            <a:r>
              <a:rPr lang="en-GB" sz="1600" dirty="0">
                <a:latin typeface="Trebuchet MS" panose="020B0603020202020204" pitchFamily="34" charset="0"/>
              </a:rPr>
              <a:t>This template and PowerPoint Extensions created by</a:t>
            </a:r>
          </a:p>
        </p:txBody>
      </p:sp>
    </p:spTree>
    <p:extLst>
      <p:ext uri="{BB962C8B-B14F-4D97-AF65-F5344CB8AC3E}">
        <p14:creationId xmlns:p14="http://schemas.microsoft.com/office/powerpoint/2010/main" val="580146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uter script on a screen">
            <a:extLst>
              <a:ext uri="{FF2B5EF4-FFF2-40B4-BE49-F238E27FC236}">
                <a16:creationId xmlns:a16="http://schemas.microsoft.com/office/drawing/2014/main" id="{3AD149AF-58EA-35D9-670A-99E623A57A69}"/>
              </a:ext>
            </a:extLst>
          </p:cNvPr>
          <p:cNvPicPr>
            <a:picLocks noChangeAspect="1"/>
          </p:cNvPicPr>
          <p:nvPr/>
        </p:nvPicPr>
        <p:blipFill rotWithShape="1">
          <a:blip r:embed="rId2"/>
          <a:srcRect t="7695" b="8035"/>
          <a:stretch/>
        </p:blipFill>
        <p:spPr>
          <a:xfrm>
            <a:off x="20" y="10"/>
            <a:ext cx="12191979" cy="6857989"/>
          </a:xfrm>
          <a:prstGeom prst="rect">
            <a:avLst/>
          </a:prstGeom>
        </p:spPr>
      </p:pic>
      <p:sp>
        <p:nvSpPr>
          <p:cNvPr id="2" name="Title 1"/>
          <p:cNvSpPr>
            <a:spLocks noGrp="1"/>
          </p:cNvSpPr>
          <p:nvPr>
            <p:ph type="ctrTitle"/>
          </p:nvPr>
        </p:nvSpPr>
        <p:spPr>
          <a:xfrm>
            <a:off x="2148939" y="911998"/>
            <a:ext cx="9445409" cy="3779559"/>
          </a:xfrm>
        </p:spPr>
        <p:txBody>
          <a:bodyPr anchor="t">
            <a:noAutofit/>
          </a:bodyPr>
          <a:lstStyle/>
          <a:p>
            <a:pPr algn="r"/>
            <a:r>
              <a:rPr lang="en-GB" sz="9600" b="1" dirty="0">
                <a:solidFill>
                  <a:srgbClr val="FFFFFF"/>
                </a:solidFill>
                <a:latin typeface="Avenir Next LT Pro"/>
                <a:cs typeface="Calibri Light"/>
              </a:rPr>
              <a:t>App Development</a:t>
            </a:r>
            <a:endParaRPr lang="en-GB" sz="9600" b="1" dirty="0">
              <a:solidFill>
                <a:srgbClr val="FFFFFF"/>
              </a:solidFill>
              <a:latin typeface="Avenir Next LT Pro"/>
            </a:endParaRPr>
          </a:p>
        </p:txBody>
      </p:sp>
      <p:sp>
        <p:nvSpPr>
          <p:cNvPr id="3" name="Subtitle 2"/>
          <p:cNvSpPr>
            <a:spLocks noGrp="1"/>
          </p:cNvSpPr>
          <p:nvPr>
            <p:ph type="subTitle" idx="1"/>
          </p:nvPr>
        </p:nvSpPr>
        <p:spPr>
          <a:xfrm>
            <a:off x="5788883" y="5603544"/>
            <a:ext cx="6148637" cy="1033862"/>
          </a:xfrm>
        </p:spPr>
        <p:txBody>
          <a:bodyPr anchor="t">
            <a:normAutofit fontScale="92500"/>
          </a:bodyPr>
          <a:lstStyle/>
          <a:p>
            <a:r>
              <a:rPr lang="en-GB" sz="4800">
                <a:solidFill>
                  <a:srgbClr val="FFFFFF"/>
                </a:solidFill>
              </a:rPr>
              <a:t>A1 Types of Mobile Apps</a:t>
            </a: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0971864" cy="967816"/>
          </a:xfrm>
        </p:spPr>
        <p:txBody>
          <a:bodyPr>
            <a:noAutofit/>
          </a:bodyPr>
          <a:lstStyle/>
          <a:p>
            <a:r>
              <a:rPr lang="en-GB" sz="4800" b="1" dirty="0">
                <a:cs typeface="Angsana New"/>
              </a:rPr>
              <a:t>Introduction to the unit</a:t>
            </a:r>
            <a:endParaRPr lang="en-GB" sz="4800" b="1" dirty="0"/>
          </a:p>
        </p:txBody>
      </p:sp>
      <p:sp>
        <p:nvSpPr>
          <p:cNvPr id="8" name="TextBox 7">
            <a:extLst>
              <a:ext uri="{FF2B5EF4-FFF2-40B4-BE49-F238E27FC236}">
                <a16:creationId xmlns:a16="http://schemas.microsoft.com/office/drawing/2014/main" id="{BA1BFCEC-8B46-842C-53D5-3AA1A8AFDD58}"/>
              </a:ext>
            </a:extLst>
          </p:cNvPr>
          <p:cNvSpPr txBox="1"/>
          <p:nvPr/>
        </p:nvSpPr>
        <p:spPr>
          <a:xfrm>
            <a:off x="349739" y="2263039"/>
            <a:ext cx="915767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indent="-742950">
              <a:buAutoNum type="arabicPeriod"/>
            </a:pPr>
            <a:r>
              <a:rPr lang="en-GB" sz="3600" dirty="0">
                <a:solidFill>
                  <a:srgbClr val="203040"/>
                </a:solidFill>
                <a:latin typeface="Trebuchet MS" panose="020B0603020202020204" pitchFamily="34" charset="0"/>
              </a:rPr>
              <a:t>Assignment 1 – Analyse Mobile Apps</a:t>
            </a:r>
          </a:p>
          <a:p>
            <a:pPr marL="742950" indent="-742950">
              <a:buAutoNum type="arabicPeriod"/>
            </a:pPr>
            <a:endParaRPr lang="en-GB" sz="3600" dirty="0">
              <a:solidFill>
                <a:srgbClr val="203040"/>
              </a:solidFill>
              <a:latin typeface="Trebuchet MS" panose="020B0603020202020204" pitchFamily="34" charset="0"/>
            </a:endParaRPr>
          </a:p>
          <a:p>
            <a:pPr marL="742950" indent="-742950">
              <a:buAutoNum type="arabicPeriod"/>
            </a:pPr>
            <a:r>
              <a:rPr lang="en-GB" sz="3600" dirty="0">
                <a:solidFill>
                  <a:srgbClr val="203040"/>
                </a:solidFill>
                <a:latin typeface="Trebuchet MS" panose="020B0603020202020204" pitchFamily="34" charset="0"/>
              </a:rPr>
              <a:t>Assignment 2 – Design, build and evaluate a mobile app to a given brief. </a:t>
            </a:r>
          </a:p>
          <a:p>
            <a:pPr marL="742950" indent="-742950">
              <a:buAutoNum type="arabicPeriod"/>
            </a:pPr>
            <a:endParaRPr lang="en-GB" sz="3600" dirty="0">
              <a:solidFill>
                <a:srgbClr val="203040"/>
              </a:solidFill>
            </a:endParaRPr>
          </a:p>
          <a:p>
            <a:pPr marL="742950" indent="-742950">
              <a:buAutoNum type="arabicPeriod"/>
            </a:pPr>
            <a:endParaRPr lang="en-GB" sz="3600" dirty="0">
              <a:solidFill>
                <a:srgbClr val="203040"/>
              </a:solidFill>
            </a:endParaRPr>
          </a:p>
        </p:txBody>
      </p:sp>
    </p:spTree>
    <p:extLst>
      <p:ext uri="{BB962C8B-B14F-4D97-AF65-F5344CB8AC3E}">
        <p14:creationId xmlns:p14="http://schemas.microsoft.com/office/powerpoint/2010/main" val="3878673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9344867" cy="967816"/>
          </a:xfrm>
        </p:spPr>
        <p:txBody>
          <a:bodyPr>
            <a:noAutofit/>
          </a:bodyPr>
          <a:lstStyle/>
          <a:p>
            <a:r>
              <a:rPr lang="en-GB" b="1" dirty="0">
                <a:cs typeface="Angsana New"/>
              </a:rPr>
              <a:t>Using the Teams Class Notebook</a:t>
            </a:r>
            <a:endParaRPr lang="en-GB" b="1" dirty="0"/>
          </a:p>
        </p:txBody>
      </p:sp>
      <p:sp>
        <p:nvSpPr>
          <p:cNvPr id="8" name="TextBox 7">
            <a:extLst>
              <a:ext uri="{FF2B5EF4-FFF2-40B4-BE49-F238E27FC236}">
                <a16:creationId xmlns:a16="http://schemas.microsoft.com/office/drawing/2014/main" id="{BA1BFCEC-8B46-842C-53D5-3AA1A8AFDD58}"/>
              </a:ext>
            </a:extLst>
          </p:cNvPr>
          <p:cNvSpPr txBox="1"/>
          <p:nvPr/>
        </p:nvSpPr>
        <p:spPr>
          <a:xfrm>
            <a:off x="349739" y="1466626"/>
            <a:ext cx="541196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indent="-742950">
              <a:buAutoNum type="arabicPeriod"/>
            </a:pPr>
            <a:r>
              <a:rPr lang="en-GB" sz="3600" dirty="0">
                <a:solidFill>
                  <a:srgbClr val="203040"/>
                </a:solidFill>
                <a:latin typeface="Trebuchet MS" panose="020B0603020202020204" pitchFamily="34" charset="0"/>
              </a:rPr>
              <a:t>Teams</a:t>
            </a:r>
            <a:endParaRPr lang="en-US" dirty="0">
              <a:solidFill>
                <a:srgbClr val="000000"/>
              </a:solidFill>
              <a:latin typeface="Trebuchet MS" panose="020B0603020202020204" pitchFamily="34" charset="0"/>
            </a:endParaRPr>
          </a:p>
          <a:p>
            <a:pPr marL="742950" indent="-742950">
              <a:buAutoNum type="arabicPeriod"/>
            </a:pPr>
            <a:r>
              <a:rPr lang="en-GB" sz="3600" dirty="0">
                <a:solidFill>
                  <a:srgbClr val="203040"/>
                </a:solidFill>
                <a:latin typeface="Trebuchet MS" panose="020B0603020202020204" pitchFamily="34" charset="0"/>
              </a:rPr>
              <a:t>Class Notebook</a:t>
            </a:r>
          </a:p>
          <a:p>
            <a:pPr marL="742950" indent="-742950">
              <a:buAutoNum type="arabicPeriod"/>
            </a:pPr>
            <a:r>
              <a:rPr lang="en-GB" sz="3600" dirty="0">
                <a:solidFill>
                  <a:srgbClr val="203040"/>
                </a:solidFill>
                <a:latin typeface="Trebuchet MS" panose="020B0603020202020204" pitchFamily="34" charset="0"/>
              </a:rPr>
              <a:t>&lt;Your Name&gt;</a:t>
            </a:r>
          </a:p>
          <a:p>
            <a:pPr marL="742950" indent="-742950">
              <a:buAutoNum type="arabicPeriod"/>
            </a:pPr>
            <a:r>
              <a:rPr lang="en-GB" sz="3600" dirty="0">
                <a:solidFill>
                  <a:srgbClr val="203040"/>
                </a:solidFill>
                <a:latin typeface="Trebuchet MS" panose="020B0603020202020204" pitchFamily="34" charset="0"/>
              </a:rPr>
              <a:t>Class Notes</a:t>
            </a:r>
          </a:p>
          <a:p>
            <a:pPr marL="742950" indent="-742950">
              <a:buAutoNum type="arabicPeriod"/>
            </a:pPr>
            <a:r>
              <a:rPr lang="en-GB" sz="3600" dirty="0">
                <a:solidFill>
                  <a:srgbClr val="203040"/>
                </a:solidFill>
                <a:latin typeface="Trebuchet MS" panose="020B0603020202020204" pitchFamily="34" charset="0"/>
              </a:rPr>
              <a:t>Create New Page     “</a:t>
            </a:r>
            <a:r>
              <a:rPr lang="en-GB" sz="3600" b="1" dirty="0">
                <a:solidFill>
                  <a:srgbClr val="FF0000"/>
                </a:solidFill>
                <a:latin typeface="Trebuchet MS" panose="020B0603020202020204" pitchFamily="34" charset="0"/>
              </a:rPr>
              <a:t>A1 Types of Mobile App</a:t>
            </a:r>
            <a:r>
              <a:rPr lang="en-GB" sz="3600" dirty="0">
                <a:solidFill>
                  <a:srgbClr val="203040"/>
                </a:solidFill>
                <a:latin typeface="Trebuchet MS" panose="020B0603020202020204" pitchFamily="34" charset="0"/>
              </a:rPr>
              <a:t>”</a:t>
            </a:r>
          </a:p>
        </p:txBody>
      </p:sp>
      <p:pic>
        <p:nvPicPr>
          <p:cNvPr id="4" name="Picture 3" descr="A screenshot of a computer&#10;&#10;AI-generated content may be incorrect.">
            <a:extLst>
              <a:ext uri="{FF2B5EF4-FFF2-40B4-BE49-F238E27FC236}">
                <a16:creationId xmlns:a16="http://schemas.microsoft.com/office/drawing/2014/main" id="{0CAC2868-7A41-9013-6AE0-2278B0F33F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49254">
            <a:off x="6283109" y="1632601"/>
            <a:ext cx="2888260" cy="4633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Note this down">
            <a:extLst>
              <a:ext uri="{FF2B5EF4-FFF2-40B4-BE49-F238E27FC236}">
                <a16:creationId xmlns:a16="http://schemas.microsoft.com/office/drawing/2014/main" id="{F772F0C2-1867-CF1B-B41A-C4986F7FAF6F}"/>
              </a:ext>
            </a:extLst>
          </p:cNvPr>
          <p:cNvSpPr/>
          <p:nvPr/>
        </p:nvSpPr>
        <p:spPr>
          <a:xfrm>
            <a:off x="10090329" y="2245077"/>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
        <p:nvSpPr>
          <p:cNvPr id="6" name="TextBox 5">
            <a:extLst>
              <a:ext uri="{FF2B5EF4-FFF2-40B4-BE49-F238E27FC236}">
                <a16:creationId xmlns:a16="http://schemas.microsoft.com/office/drawing/2014/main" id="{05239D0D-BDB5-35A7-277B-125A02C34D51}"/>
              </a:ext>
            </a:extLst>
          </p:cNvPr>
          <p:cNvSpPr txBox="1"/>
          <p:nvPr/>
        </p:nvSpPr>
        <p:spPr>
          <a:xfrm>
            <a:off x="9989574" y="1765560"/>
            <a:ext cx="1694695" cy="369332"/>
          </a:xfrm>
          <a:prstGeom prst="rect">
            <a:avLst/>
          </a:prstGeom>
          <a:noFill/>
        </p:spPr>
        <p:txBody>
          <a:bodyPr wrap="none" rtlCol="0">
            <a:spAutoFit/>
          </a:bodyPr>
          <a:lstStyle/>
          <a:p>
            <a:r>
              <a:rPr lang="en-GB" dirty="0">
                <a:latin typeface="Trebuchet MS" panose="020B0603020202020204" pitchFamily="34" charset="0"/>
              </a:rPr>
              <a:t>When you see:</a:t>
            </a:r>
          </a:p>
        </p:txBody>
      </p:sp>
      <p:sp>
        <p:nvSpPr>
          <p:cNvPr id="7" name="TextBox 6">
            <a:extLst>
              <a:ext uri="{FF2B5EF4-FFF2-40B4-BE49-F238E27FC236}">
                <a16:creationId xmlns:a16="http://schemas.microsoft.com/office/drawing/2014/main" id="{B32DBD2F-A001-FAF2-7E50-0BEF13E685B9}"/>
              </a:ext>
            </a:extLst>
          </p:cNvPr>
          <p:cNvSpPr txBox="1"/>
          <p:nvPr/>
        </p:nvSpPr>
        <p:spPr>
          <a:xfrm>
            <a:off x="9989573" y="3023661"/>
            <a:ext cx="1973801" cy="1754326"/>
          </a:xfrm>
          <a:prstGeom prst="rect">
            <a:avLst/>
          </a:prstGeom>
          <a:noFill/>
        </p:spPr>
        <p:txBody>
          <a:bodyPr wrap="square" rtlCol="0">
            <a:spAutoFit/>
          </a:bodyPr>
          <a:lstStyle/>
          <a:p>
            <a:r>
              <a:rPr lang="en-GB" dirty="0">
                <a:latin typeface="Trebuchet MS" panose="020B0603020202020204" pitchFamily="34" charset="0"/>
              </a:rPr>
              <a:t>This is where I expect you to make notes under the appropriate lesson heading</a:t>
            </a:r>
          </a:p>
        </p:txBody>
      </p:sp>
    </p:spTree>
    <p:extLst>
      <p:ext uri="{BB962C8B-B14F-4D97-AF65-F5344CB8AC3E}">
        <p14:creationId xmlns:p14="http://schemas.microsoft.com/office/powerpoint/2010/main" val="379896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0971864" cy="967816"/>
          </a:xfrm>
        </p:spPr>
        <p:txBody>
          <a:bodyPr>
            <a:noAutofit/>
          </a:bodyPr>
          <a:lstStyle/>
          <a:p>
            <a:r>
              <a:rPr lang="en-GB" sz="4000" b="1" dirty="0">
                <a:cs typeface="Angsana New"/>
              </a:rPr>
              <a:t>What is an App? </a:t>
            </a:r>
            <a:endParaRPr lang="en-GB" sz="4000" b="1" dirty="0"/>
          </a:p>
        </p:txBody>
      </p:sp>
      <p:sp>
        <p:nvSpPr>
          <p:cNvPr id="4" name="TextBox 3">
            <a:extLst>
              <a:ext uri="{FF2B5EF4-FFF2-40B4-BE49-F238E27FC236}">
                <a16:creationId xmlns:a16="http://schemas.microsoft.com/office/drawing/2014/main" id="{AE5F6B51-90C3-5F3E-7B0B-4114151371CC}"/>
              </a:ext>
            </a:extLst>
          </p:cNvPr>
          <p:cNvSpPr txBox="1"/>
          <p:nvPr/>
        </p:nvSpPr>
        <p:spPr>
          <a:xfrm>
            <a:off x="490199" y="34290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Native</a:t>
            </a:r>
            <a:endParaRPr lang="en-GB" b="1" dirty="0">
              <a:latin typeface="Trebuchet MS" panose="020B0603020202020204" pitchFamily="34" charset="0"/>
            </a:endParaRPr>
          </a:p>
        </p:txBody>
      </p:sp>
      <p:sp>
        <p:nvSpPr>
          <p:cNvPr id="5" name="TextBox 4">
            <a:extLst>
              <a:ext uri="{FF2B5EF4-FFF2-40B4-BE49-F238E27FC236}">
                <a16:creationId xmlns:a16="http://schemas.microsoft.com/office/drawing/2014/main" id="{2E724FF9-C6F5-C9E0-9475-110CB2E40B80}"/>
              </a:ext>
            </a:extLst>
          </p:cNvPr>
          <p:cNvSpPr txBox="1"/>
          <p:nvPr/>
        </p:nvSpPr>
        <p:spPr>
          <a:xfrm>
            <a:off x="4352351" y="3429000"/>
            <a:ext cx="378850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Web-app</a:t>
            </a:r>
            <a:endParaRPr lang="en-US" b="1" dirty="0">
              <a:latin typeface="Trebuchet MS" panose="020B0603020202020204" pitchFamily="34" charset="0"/>
            </a:endParaRPr>
          </a:p>
        </p:txBody>
      </p:sp>
      <p:sp>
        <p:nvSpPr>
          <p:cNvPr id="6" name="TextBox 5">
            <a:extLst>
              <a:ext uri="{FF2B5EF4-FFF2-40B4-BE49-F238E27FC236}">
                <a16:creationId xmlns:a16="http://schemas.microsoft.com/office/drawing/2014/main" id="{26600AD3-E840-F0AB-6D83-27B120799B1D}"/>
              </a:ext>
            </a:extLst>
          </p:cNvPr>
          <p:cNvSpPr txBox="1"/>
          <p:nvPr/>
        </p:nvSpPr>
        <p:spPr>
          <a:xfrm>
            <a:off x="490199" y="4830411"/>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Hybrid</a:t>
            </a:r>
            <a:endParaRPr lang="en-GB" sz="5400" b="1" dirty="0">
              <a:solidFill>
                <a:srgbClr val="203040"/>
              </a:solidFill>
              <a:latin typeface="Trebuchet MS" panose="020B0603020202020204" pitchFamily="34" charset="0"/>
              <a:cs typeface="Aharoni"/>
            </a:endParaRPr>
          </a:p>
        </p:txBody>
      </p:sp>
      <p:sp>
        <p:nvSpPr>
          <p:cNvPr id="7" name="TextBox 6">
            <a:extLst>
              <a:ext uri="{FF2B5EF4-FFF2-40B4-BE49-F238E27FC236}">
                <a16:creationId xmlns:a16="http://schemas.microsoft.com/office/drawing/2014/main" id="{926C7185-6D6F-CF5F-55F8-F3377C7A94A9}"/>
              </a:ext>
            </a:extLst>
          </p:cNvPr>
          <p:cNvSpPr txBox="1"/>
          <p:nvPr/>
        </p:nvSpPr>
        <p:spPr>
          <a:xfrm>
            <a:off x="4352351" y="4830411"/>
            <a:ext cx="52734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Cross-platform</a:t>
            </a:r>
            <a:endParaRPr lang="en-GB" sz="5400" b="1" dirty="0">
              <a:solidFill>
                <a:srgbClr val="203040"/>
              </a:solidFill>
              <a:latin typeface="Trebuchet MS" panose="020B0603020202020204" pitchFamily="34" charset="0"/>
              <a:cs typeface="Aharoni"/>
            </a:endParaRPr>
          </a:p>
        </p:txBody>
      </p:sp>
      <p:sp>
        <p:nvSpPr>
          <p:cNvPr id="8" name="TextBox 7">
            <a:extLst>
              <a:ext uri="{FF2B5EF4-FFF2-40B4-BE49-F238E27FC236}">
                <a16:creationId xmlns:a16="http://schemas.microsoft.com/office/drawing/2014/main" id="{BA1BFCEC-8B46-842C-53D5-3AA1A8AFDD58}"/>
              </a:ext>
            </a:extLst>
          </p:cNvPr>
          <p:cNvSpPr txBox="1"/>
          <p:nvPr/>
        </p:nvSpPr>
        <p:spPr>
          <a:xfrm>
            <a:off x="349739" y="1574133"/>
            <a:ext cx="92756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203040"/>
                </a:solidFill>
                <a:latin typeface="Trebuchet MS" panose="020B0603020202020204" pitchFamily="34" charset="0"/>
              </a:rPr>
              <a:t>There are different approaches to building apps. </a:t>
            </a:r>
            <a:endParaRPr lang="en-US" sz="1600" dirty="0">
              <a:solidFill>
                <a:srgbClr val="000000"/>
              </a:solidFill>
              <a:latin typeface="Trebuchet MS" panose="020B0603020202020204" pitchFamily="34" charset="0"/>
            </a:endParaRPr>
          </a:p>
          <a:p>
            <a:r>
              <a:rPr lang="en-GB" sz="3200" dirty="0">
                <a:solidFill>
                  <a:srgbClr val="203040"/>
                </a:solidFill>
                <a:latin typeface="Trebuchet MS" panose="020B0603020202020204" pitchFamily="34" charset="0"/>
              </a:rPr>
              <a:t>Discuss these terms, what do they mean? </a:t>
            </a:r>
            <a:endParaRPr lang="en-US" sz="1600" dirty="0">
              <a:latin typeface="Trebuchet MS" panose="020B0603020202020204" pitchFamily="34" charset="0"/>
            </a:endParaRPr>
          </a:p>
        </p:txBody>
      </p:sp>
      <p:sp>
        <p:nvSpPr>
          <p:cNvPr id="3" name="Note this down">
            <a:extLst>
              <a:ext uri="{FF2B5EF4-FFF2-40B4-BE49-F238E27FC236}">
                <a16:creationId xmlns:a16="http://schemas.microsoft.com/office/drawing/2014/main" id="{B70EAA6C-B0B3-E6E5-BA25-F758D6D98C01}"/>
              </a:ext>
            </a:extLst>
          </p:cNvPr>
          <p:cNvSpPr/>
          <p:nvPr/>
        </p:nvSpPr>
        <p:spPr>
          <a:xfrm>
            <a:off x="10070665" y="3700251"/>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Discuss in pairs</a:t>
            </a:r>
          </a:p>
        </p:txBody>
      </p:sp>
    </p:spTree>
    <p:extLst>
      <p:ext uri="{BB962C8B-B14F-4D97-AF65-F5344CB8AC3E}">
        <p14:creationId xmlns:p14="http://schemas.microsoft.com/office/powerpoint/2010/main" val="319318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AEB86C-3311-62CE-0A3B-398CA2B85EC0}"/>
              </a:ext>
            </a:extLst>
          </p:cNvPr>
          <p:cNvSpPr txBox="1"/>
          <p:nvPr/>
        </p:nvSpPr>
        <p:spPr>
          <a:xfrm>
            <a:off x="126406" y="22368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Native</a:t>
            </a:r>
            <a:endParaRPr lang="en-GB" b="1" dirty="0">
              <a:latin typeface="Trebuchet MS" panose="020B0603020202020204" pitchFamily="34" charset="0"/>
            </a:endParaRPr>
          </a:p>
        </p:txBody>
      </p:sp>
      <p:sp>
        <p:nvSpPr>
          <p:cNvPr id="5" name="TextBox 4">
            <a:extLst>
              <a:ext uri="{FF2B5EF4-FFF2-40B4-BE49-F238E27FC236}">
                <a16:creationId xmlns:a16="http://schemas.microsoft.com/office/drawing/2014/main" id="{29C93D4D-1261-14FE-607F-F0A53057DC05}"/>
              </a:ext>
            </a:extLst>
          </p:cNvPr>
          <p:cNvSpPr txBox="1"/>
          <p:nvPr/>
        </p:nvSpPr>
        <p:spPr>
          <a:xfrm>
            <a:off x="6436790" y="125362"/>
            <a:ext cx="32774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Web-app</a:t>
            </a:r>
            <a:endParaRPr lang="en-US" b="1" dirty="0">
              <a:latin typeface="Trebuchet MS" panose="020B0603020202020204" pitchFamily="34" charset="0"/>
            </a:endParaRPr>
          </a:p>
        </p:txBody>
      </p:sp>
      <p:sp>
        <p:nvSpPr>
          <p:cNvPr id="6" name="TextBox 5">
            <a:extLst>
              <a:ext uri="{FF2B5EF4-FFF2-40B4-BE49-F238E27FC236}">
                <a16:creationId xmlns:a16="http://schemas.microsoft.com/office/drawing/2014/main" id="{43E01A70-158C-C11B-7069-3834D2704ECC}"/>
              </a:ext>
            </a:extLst>
          </p:cNvPr>
          <p:cNvSpPr txBox="1"/>
          <p:nvPr/>
        </p:nvSpPr>
        <p:spPr>
          <a:xfrm>
            <a:off x="126406" y="3464969"/>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Hybrid</a:t>
            </a:r>
            <a:endParaRPr lang="en-GB" sz="5400" b="1" dirty="0">
              <a:solidFill>
                <a:srgbClr val="203040"/>
              </a:solidFill>
              <a:latin typeface="Trebuchet MS" panose="020B0603020202020204" pitchFamily="34" charset="0"/>
              <a:cs typeface="Aharoni"/>
            </a:endParaRPr>
          </a:p>
        </p:txBody>
      </p:sp>
      <p:sp>
        <p:nvSpPr>
          <p:cNvPr id="7" name="TextBox 6">
            <a:extLst>
              <a:ext uri="{FF2B5EF4-FFF2-40B4-BE49-F238E27FC236}">
                <a16:creationId xmlns:a16="http://schemas.microsoft.com/office/drawing/2014/main" id="{A4C45648-738B-A6F7-ED12-1C51738D512A}"/>
              </a:ext>
            </a:extLst>
          </p:cNvPr>
          <p:cNvSpPr txBox="1"/>
          <p:nvPr/>
        </p:nvSpPr>
        <p:spPr>
          <a:xfrm>
            <a:off x="4745641" y="3464969"/>
            <a:ext cx="527343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dirty="0">
                <a:solidFill>
                  <a:srgbClr val="203040"/>
                </a:solidFill>
                <a:latin typeface="Trebuchet MS" panose="020B0603020202020204" pitchFamily="34" charset="0"/>
              </a:rPr>
              <a:t>Cross-platform</a:t>
            </a:r>
            <a:endParaRPr lang="en-GB" sz="5400" b="1" dirty="0">
              <a:solidFill>
                <a:srgbClr val="203040"/>
              </a:solidFill>
              <a:latin typeface="Trebuchet MS" panose="020B0603020202020204" pitchFamily="34" charset="0"/>
              <a:cs typeface="Aharoni"/>
            </a:endParaRPr>
          </a:p>
        </p:txBody>
      </p:sp>
      <p:cxnSp>
        <p:nvCxnSpPr>
          <p:cNvPr id="9" name="Straight Connector 8">
            <a:extLst>
              <a:ext uri="{FF2B5EF4-FFF2-40B4-BE49-F238E27FC236}">
                <a16:creationId xmlns:a16="http://schemas.microsoft.com/office/drawing/2014/main" id="{B0436463-C9AA-D0F3-0F25-0338E1BB2F38}"/>
              </a:ext>
            </a:extLst>
          </p:cNvPr>
          <p:cNvCxnSpPr>
            <a:cxnSpLocks/>
          </p:cNvCxnSpPr>
          <p:nvPr/>
        </p:nvCxnSpPr>
        <p:spPr>
          <a:xfrm>
            <a:off x="3991897" y="223684"/>
            <a:ext cx="0" cy="6432755"/>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0B051B6-CDCC-4510-F4D0-CC66F0F130BA}"/>
              </a:ext>
            </a:extLst>
          </p:cNvPr>
          <p:cNvCxnSpPr>
            <a:cxnSpLocks/>
          </p:cNvCxnSpPr>
          <p:nvPr/>
        </p:nvCxnSpPr>
        <p:spPr>
          <a:xfrm>
            <a:off x="363794" y="3464969"/>
            <a:ext cx="9075174" cy="6636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989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640151-E024-3ED7-D66C-D31A852A921C}"/>
              </a:ext>
            </a:extLst>
          </p:cNvPr>
          <p:cNvSpPr/>
          <p:nvPr/>
        </p:nvSpPr>
        <p:spPr>
          <a:xfrm>
            <a:off x="9663501" y="0"/>
            <a:ext cx="2602636" cy="7138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a:cs typeface="Angsana New"/>
              </a:rPr>
              <a:t>Native</a:t>
            </a:r>
            <a:endParaRPr lang="en-US" sz="4800" dirty="0"/>
          </a:p>
        </p:txBody>
      </p:sp>
      <p:grpSp>
        <p:nvGrpSpPr>
          <p:cNvPr id="5" name="Group 4">
            <a:extLst>
              <a:ext uri="{FF2B5EF4-FFF2-40B4-BE49-F238E27FC236}">
                <a16:creationId xmlns:a16="http://schemas.microsoft.com/office/drawing/2014/main" id="{0BD3517F-313F-4265-099F-90F89C1FE1C5}"/>
              </a:ext>
            </a:extLst>
          </p:cNvPr>
          <p:cNvGrpSpPr/>
          <p:nvPr/>
        </p:nvGrpSpPr>
        <p:grpSpPr>
          <a:xfrm>
            <a:off x="3191441" y="2571316"/>
            <a:ext cx="1973236" cy="3691319"/>
            <a:chOff x="3191441" y="2571316"/>
            <a:chExt cx="1973236" cy="3691319"/>
          </a:xfrm>
        </p:grpSpPr>
        <p:sp>
          <p:nvSpPr>
            <p:cNvPr id="8" name="TextBox 7">
              <a:extLst>
                <a:ext uri="{FF2B5EF4-FFF2-40B4-BE49-F238E27FC236}">
                  <a16:creationId xmlns:a16="http://schemas.microsoft.com/office/drawing/2014/main" id="{BA1BFCEC-8B46-842C-53D5-3AA1A8AFDD58}"/>
                </a:ext>
              </a:extLst>
            </p:cNvPr>
            <p:cNvSpPr txBox="1"/>
            <p:nvPr/>
          </p:nvSpPr>
          <p:spPr>
            <a:xfrm>
              <a:off x="3322997" y="3628927"/>
              <a:ext cx="1841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a:solidFill>
                    <a:srgbClr val="203040"/>
                  </a:solidFill>
                </a:rPr>
                <a:t>iPhone</a:t>
              </a:r>
            </a:p>
          </p:txBody>
        </p:sp>
        <p:pic>
          <p:nvPicPr>
            <p:cNvPr id="10" name="Picture 10" descr="A black screen with white lines&#10;&#10;Description automatically generated">
              <a:extLst>
                <a:ext uri="{FF2B5EF4-FFF2-40B4-BE49-F238E27FC236}">
                  <a16:creationId xmlns:a16="http://schemas.microsoft.com/office/drawing/2014/main" id="{4D39F774-E3B0-812D-2169-9FD868FDAA99}"/>
                </a:ext>
              </a:extLst>
            </p:cNvPr>
            <p:cNvPicPr>
              <a:picLocks noChangeAspect="1"/>
            </p:cNvPicPr>
            <p:nvPr/>
          </p:nvPicPr>
          <p:blipFill>
            <a:blip r:embed="rId2"/>
            <a:stretch>
              <a:fillRect/>
            </a:stretch>
          </p:blipFill>
          <p:spPr>
            <a:xfrm>
              <a:off x="3191441" y="2571316"/>
              <a:ext cx="1840431" cy="3691319"/>
            </a:xfrm>
            <a:prstGeom prst="rect">
              <a:avLst/>
            </a:prstGeom>
          </p:spPr>
        </p:pic>
      </p:grpSp>
      <p:grpSp>
        <p:nvGrpSpPr>
          <p:cNvPr id="6" name="Group 5">
            <a:extLst>
              <a:ext uri="{FF2B5EF4-FFF2-40B4-BE49-F238E27FC236}">
                <a16:creationId xmlns:a16="http://schemas.microsoft.com/office/drawing/2014/main" id="{84E3600C-F3F2-D2BE-5AC9-285BC8635650}"/>
              </a:ext>
            </a:extLst>
          </p:cNvPr>
          <p:cNvGrpSpPr/>
          <p:nvPr/>
        </p:nvGrpSpPr>
        <p:grpSpPr>
          <a:xfrm>
            <a:off x="6291330" y="2633760"/>
            <a:ext cx="3346359" cy="2228627"/>
            <a:chOff x="6291330" y="2633760"/>
            <a:chExt cx="3346359" cy="2228627"/>
          </a:xfrm>
        </p:grpSpPr>
        <p:pic>
          <p:nvPicPr>
            <p:cNvPr id="19" name="Picture 19" descr="A close up of a logo&#10;&#10;Description automatically generated">
              <a:extLst>
                <a:ext uri="{FF2B5EF4-FFF2-40B4-BE49-F238E27FC236}">
                  <a16:creationId xmlns:a16="http://schemas.microsoft.com/office/drawing/2014/main" id="{707C5560-BE7E-A869-4656-401EF8209A47}"/>
                </a:ext>
              </a:extLst>
            </p:cNvPr>
            <p:cNvPicPr>
              <a:picLocks noChangeAspect="1"/>
            </p:cNvPicPr>
            <p:nvPr/>
          </p:nvPicPr>
          <p:blipFill>
            <a:blip r:embed="rId3"/>
            <a:stretch>
              <a:fillRect/>
            </a:stretch>
          </p:blipFill>
          <p:spPr>
            <a:xfrm>
              <a:off x="6398653" y="3998279"/>
              <a:ext cx="2743200" cy="864108"/>
            </a:xfrm>
            <a:prstGeom prst="rect">
              <a:avLst/>
            </a:prstGeom>
          </p:spPr>
        </p:pic>
        <p:pic>
          <p:nvPicPr>
            <p:cNvPr id="20" name="Picture 20" descr="A black background with a black square&#10;&#10;Description automatically generated">
              <a:extLst>
                <a:ext uri="{FF2B5EF4-FFF2-40B4-BE49-F238E27FC236}">
                  <a16:creationId xmlns:a16="http://schemas.microsoft.com/office/drawing/2014/main" id="{C8E7D482-450F-B242-8183-B7BB912FD48D}"/>
                </a:ext>
              </a:extLst>
            </p:cNvPr>
            <p:cNvPicPr>
              <a:picLocks noChangeAspect="1"/>
            </p:cNvPicPr>
            <p:nvPr/>
          </p:nvPicPr>
          <p:blipFill>
            <a:blip r:embed="rId4"/>
            <a:stretch>
              <a:fillRect/>
            </a:stretch>
          </p:blipFill>
          <p:spPr>
            <a:xfrm>
              <a:off x="6291330" y="2633760"/>
              <a:ext cx="2743200" cy="609539"/>
            </a:xfrm>
            <a:prstGeom prst="rect">
              <a:avLst/>
            </a:prstGeom>
          </p:spPr>
        </p:pic>
        <p:sp>
          <p:nvSpPr>
            <p:cNvPr id="21" name="Arrow: Right 20">
              <a:extLst>
                <a:ext uri="{FF2B5EF4-FFF2-40B4-BE49-F238E27FC236}">
                  <a16:creationId xmlns:a16="http://schemas.microsoft.com/office/drawing/2014/main" id="{27B461ED-108B-87E5-04B1-19E4E3193B93}"/>
                </a:ext>
              </a:extLst>
            </p:cNvPr>
            <p:cNvSpPr/>
            <p:nvPr/>
          </p:nvSpPr>
          <p:spPr>
            <a:xfrm>
              <a:off x="8843492" y="3383924"/>
              <a:ext cx="794197" cy="56881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a:extLst>
              <a:ext uri="{FF2B5EF4-FFF2-40B4-BE49-F238E27FC236}">
                <a16:creationId xmlns:a16="http://schemas.microsoft.com/office/drawing/2014/main" id="{C4A9F90E-EE51-B589-2AC3-3EA3B1CC476C}"/>
              </a:ext>
            </a:extLst>
          </p:cNvPr>
          <p:cNvGrpSpPr/>
          <p:nvPr/>
        </p:nvGrpSpPr>
        <p:grpSpPr>
          <a:xfrm>
            <a:off x="9768430" y="2306392"/>
            <a:ext cx="2423570" cy="4114800"/>
            <a:chOff x="9768430" y="2306392"/>
            <a:chExt cx="2423570" cy="4114800"/>
          </a:xfrm>
        </p:grpSpPr>
        <p:pic>
          <p:nvPicPr>
            <p:cNvPr id="18" name="Picture 18" descr="A blue rectangular cell phone&#10;&#10;Description automatically generated">
              <a:extLst>
                <a:ext uri="{FF2B5EF4-FFF2-40B4-BE49-F238E27FC236}">
                  <a16:creationId xmlns:a16="http://schemas.microsoft.com/office/drawing/2014/main" id="{BE8CBB9C-19F1-C704-E65C-F22E8619290E}"/>
                </a:ext>
              </a:extLst>
            </p:cNvPr>
            <p:cNvPicPr>
              <a:picLocks noChangeAspect="1"/>
            </p:cNvPicPr>
            <p:nvPr/>
          </p:nvPicPr>
          <p:blipFill>
            <a:blip r:embed="rId5"/>
            <a:stretch>
              <a:fillRect/>
            </a:stretch>
          </p:blipFill>
          <p:spPr>
            <a:xfrm>
              <a:off x="9768430" y="2306392"/>
              <a:ext cx="2423570" cy="4114800"/>
            </a:xfrm>
            <a:prstGeom prst="rect">
              <a:avLst/>
            </a:prstGeom>
          </p:spPr>
        </p:pic>
        <p:sp>
          <p:nvSpPr>
            <p:cNvPr id="22" name="TextBox 21">
              <a:extLst>
                <a:ext uri="{FF2B5EF4-FFF2-40B4-BE49-F238E27FC236}">
                  <a16:creationId xmlns:a16="http://schemas.microsoft.com/office/drawing/2014/main" id="{CC053183-BF59-6918-CC9C-54EDE9D3B9B1}"/>
                </a:ext>
              </a:extLst>
            </p:cNvPr>
            <p:cNvSpPr txBox="1"/>
            <p:nvPr/>
          </p:nvSpPr>
          <p:spPr>
            <a:xfrm>
              <a:off x="10264266" y="3624008"/>
              <a:ext cx="184168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203040"/>
                  </a:solidFill>
                </a:rPr>
                <a:t>Android</a:t>
              </a:r>
            </a:p>
          </p:txBody>
        </p:sp>
      </p:grpSp>
      <p:grpSp>
        <p:nvGrpSpPr>
          <p:cNvPr id="4" name="Group 3">
            <a:extLst>
              <a:ext uri="{FF2B5EF4-FFF2-40B4-BE49-F238E27FC236}">
                <a16:creationId xmlns:a16="http://schemas.microsoft.com/office/drawing/2014/main" id="{B149E56F-2293-541B-C588-6ADB04555BFA}"/>
              </a:ext>
            </a:extLst>
          </p:cNvPr>
          <p:cNvGrpSpPr/>
          <p:nvPr/>
        </p:nvGrpSpPr>
        <p:grpSpPr>
          <a:xfrm>
            <a:off x="146208" y="2190306"/>
            <a:ext cx="2719340" cy="3662614"/>
            <a:chOff x="146208" y="2190306"/>
            <a:chExt cx="2719340" cy="3662614"/>
          </a:xfrm>
        </p:grpSpPr>
        <p:pic>
          <p:nvPicPr>
            <p:cNvPr id="11" name="Picture 11" descr="A hammer on a blue square&#10;&#10;Description automatically generated">
              <a:extLst>
                <a:ext uri="{FF2B5EF4-FFF2-40B4-BE49-F238E27FC236}">
                  <a16:creationId xmlns:a16="http://schemas.microsoft.com/office/drawing/2014/main" id="{B95E249B-8EB2-05BC-8DC3-51997E528B09}"/>
                </a:ext>
              </a:extLst>
            </p:cNvPr>
            <p:cNvPicPr>
              <a:picLocks noChangeAspect="1"/>
            </p:cNvPicPr>
            <p:nvPr/>
          </p:nvPicPr>
          <p:blipFill>
            <a:blip r:embed="rId6"/>
            <a:stretch>
              <a:fillRect/>
            </a:stretch>
          </p:blipFill>
          <p:spPr>
            <a:xfrm>
              <a:off x="388513" y="3670866"/>
              <a:ext cx="1466046" cy="1540400"/>
            </a:xfrm>
            <a:prstGeom prst="rect">
              <a:avLst/>
            </a:prstGeom>
          </p:spPr>
        </p:pic>
        <p:pic>
          <p:nvPicPr>
            <p:cNvPr id="12" name="Picture 12" descr="A white bird in a red square with a black background&#10;&#10;Description automatically generated">
              <a:extLst>
                <a:ext uri="{FF2B5EF4-FFF2-40B4-BE49-F238E27FC236}">
                  <a16:creationId xmlns:a16="http://schemas.microsoft.com/office/drawing/2014/main" id="{E3E1F631-1AD5-3251-3112-5274D28BF1C8}"/>
                </a:ext>
              </a:extLst>
            </p:cNvPr>
            <p:cNvPicPr>
              <a:picLocks noChangeAspect="1"/>
            </p:cNvPicPr>
            <p:nvPr/>
          </p:nvPicPr>
          <p:blipFill>
            <a:blip r:embed="rId7"/>
            <a:stretch>
              <a:fillRect/>
            </a:stretch>
          </p:blipFill>
          <p:spPr>
            <a:xfrm>
              <a:off x="294438" y="2190306"/>
              <a:ext cx="2410496" cy="1498948"/>
            </a:xfrm>
            <a:prstGeom prst="rect">
              <a:avLst/>
            </a:prstGeom>
          </p:spPr>
        </p:pic>
        <p:sp>
          <p:nvSpPr>
            <p:cNvPr id="13" name="Arrow: Right 12">
              <a:extLst>
                <a:ext uri="{FF2B5EF4-FFF2-40B4-BE49-F238E27FC236}">
                  <a16:creationId xmlns:a16="http://schemas.microsoft.com/office/drawing/2014/main" id="{07E4FA6C-AEF4-CC7B-09FF-C66CFAE493EF}"/>
                </a:ext>
              </a:extLst>
            </p:cNvPr>
            <p:cNvSpPr/>
            <p:nvPr/>
          </p:nvSpPr>
          <p:spPr>
            <a:xfrm>
              <a:off x="2071351" y="3662966"/>
              <a:ext cx="794197" cy="56881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17AE3344-AF46-6C5C-B483-F0464AC076AF}"/>
                </a:ext>
              </a:extLst>
            </p:cNvPr>
            <p:cNvSpPr txBox="1"/>
            <p:nvPr/>
          </p:nvSpPr>
          <p:spPr>
            <a:xfrm>
              <a:off x="146208" y="5206589"/>
              <a:ext cx="184168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solidFill>
                    <a:srgbClr val="203040"/>
                  </a:solidFill>
                </a:rPr>
                <a:t>Xcode</a:t>
              </a:r>
              <a:endParaRPr lang="en-US"/>
            </a:p>
          </p:txBody>
        </p:sp>
      </p:grpSp>
      <p:sp>
        <p:nvSpPr>
          <p:cNvPr id="24" name="TextBox 23">
            <a:extLst>
              <a:ext uri="{FF2B5EF4-FFF2-40B4-BE49-F238E27FC236}">
                <a16:creationId xmlns:a16="http://schemas.microsoft.com/office/drawing/2014/main" id="{03A65DA2-35F9-FAAD-FBEF-DC0F2F99C3B7}"/>
              </a:ext>
            </a:extLst>
          </p:cNvPr>
          <p:cNvSpPr txBox="1"/>
          <p:nvPr/>
        </p:nvSpPr>
        <p:spPr>
          <a:xfrm>
            <a:off x="2468449" y="384332"/>
            <a:ext cx="966613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203040"/>
                </a:solidFill>
                <a:latin typeface="Trebuchet MS" panose="020B0603020202020204" pitchFamily="34" charset="0"/>
              </a:rPr>
              <a:t>Using </a:t>
            </a:r>
            <a:r>
              <a:rPr lang="en-GB" sz="2000" b="1" dirty="0">
                <a:solidFill>
                  <a:srgbClr val="203040"/>
                </a:solidFill>
                <a:latin typeface="Trebuchet MS" panose="020B0603020202020204" pitchFamily="34" charset="0"/>
              </a:rPr>
              <a:t>platform specific tools to create a singular app for a specific platform. </a:t>
            </a:r>
            <a:endParaRPr lang="en-US" sz="2000" b="1" dirty="0">
              <a:latin typeface="Trebuchet MS" panose="020B0603020202020204" pitchFamily="34" charset="0"/>
            </a:endParaRPr>
          </a:p>
          <a:p>
            <a:r>
              <a:rPr lang="en-GB" sz="2000" dirty="0" err="1">
                <a:solidFill>
                  <a:srgbClr val="203040"/>
                </a:solidFill>
                <a:latin typeface="Trebuchet MS" panose="020B0603020202020204" pitchFamily="34" charset="0"/>
              </a:rPr>
              <a:t>eg</a:t>
            </a:r>
            <a:r>
              <a:rPr lang="en-GB" sz="2000" dirty="0">
                <a:solidFill>
                  <a:srgbClr val="203040"/>
                </a:solidFill>
                <a:latin typeface="Trebuchet MS" panose="020B0603020202020204" pitchFamily="34" charset="0"/>
              </a:rPr>
              <a:t> Creating an iPhone app using Apple's Xcode SDK and Swift language. </a:t>
            </a:r>
            <a:endParaRPr lang="en-GB" sz="2000" dirty="0">
              <a:latin typeface="Trebuchet MS" panose="020B0603020202020204" pitchFamily="34" charset="0"/>
            </a:endParaRPr>
          </a:p>
          <a:p>
            <a:endParaRPr lang="en-GB" sz="2000" dirty="0">
              <a:solidFill>
                <a:srgbClr val="203040"/>
              </a:solidFill>
              <a:latin typeface="Trebuchet MS" panose="020B0603020202020204" pitchFamily="34" charset="0"/>
            </a:endParaRPr>
          </a:p>
          <a:p>
            <a:r>
              <a:rPr lang="en-GB" sz="2000" dirty="0">
                <a:solidFill>
                  <a:srgbClr val="203040"/>
                </a:solidFill>
                <a:latin typeface="Trebuchet MS" panose="020B0603020202020204" pitchFamily="34" charset="0"/>
              </a:rPr>
              <a:t>Some companies will have an iOS team and an Android team working on 2 versions of the same app. </a:t>
            </a:r>
          </a:p>
        </p:txBody>
      </p:sp>
      <p:cxnSp>
        <p:nvCxnSpPr>
          <p:cNvPr id="25" name="Straight Arrow Connector 24">
            <a:extLst>
              <a:ext uri="{FF2B5EF4-FFF2-40B4-BE49-F238E27FC236}">
                <a16:creationId xmlns:a16="http://schemas.microsoft.com/office/drawing/2014/main" id="{4E71BDFD-9302-8C7E-FD96-8E7E4EB380E5}"/>
              </a:ext>
            </a:extLst>
          </p:cNvPr>
          <p:cNvCxnSpPr/>
          <p:nvPr/>
        </p:nvCxnSpPr>
        <p:spPr>
          <a:xfrm flipH="1">
            <a:off x="5619482" y="2306392"/>
            <a:ext cx="19317" cy="4284371"/>
          </a:xfrm>
          <a:prstGeom prst="straightConnector1">
            <a:avLst/>
          </a:prstGeom>
        </p:spPr>
        <p:style>
          <a:lnRef idx="3">
            <a:schemeClr val="accent2"/>
          </a:lnRef>
          <a:fillRef idx="0">
            <a:schemeClr val="accent2"/>
          </a:fillRef>
          <a:effectRef idx="2">
            <a:schemeClr val="accent2"/>
          </a:effectRef>
          <a:fontRef idx="minor">
            <a:schemeClr val="tx1"/>
          </a:fontRef>
        </p:style>
      </p:cxnSp>
      <p:sp>
        <p:nvSpPr>
          <p:cNvPr id="9" name="Note this down">
            <a:extLst>
              <a:ext uri="{FF2B5EF4-FFF2-40B4-BE49-F238E27FC236}">
                <a16:creationId xmlns:a16="http://schemas.microsoft.com/office/drawing/2014/main" id="{BB1B0E56-9A13-69DE-36A9-047630813341}"/>
              </a:ext>
            </a:extLst>
          </p:cNvPr>
          <p:cNvSpPr/>
          <p:nvPr/>
        </p:nvSpPr>
        <p:spPr>
          <a:xfrm>
            <a:off x="6907396" y="5702196"/>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11371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animEffect transition="in" filter="fade">
                                      <p:cBhvr>
                                        <p:cTn id="11" dur="500"/>
                                        <p:tgtEl>
                                          <p:spTgt spid="2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4">
                                            <p:txEl>
                                              <p:pRg st="3" end="3"/>
                                            </p:txEl>
                                          </p:spTgt>
                                        </p:tgtEl>
                                        <p:attrNameLst>
                                          <p:attrName>style.visibility</p:attrName>
                                        </p:attrNameLst>
                                      </p:cBhvr>
                                      <p:to>
                                        <p:strVal val="visible"/>
                                      </p:to>
                                    </p:set>
                                    <p:animEffect transition="in" filter="fade">
                                      <p:cBhvr>
                                        <p:cTn id="16" dur="500"/>
                                        <p:tgtEl>
                                          <p:spTgt spid="2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a:cs typeface="Angsana New"/>
              </a:rPr>
              <a:t>Native</a:t>
            </a:r>
            <a:endParaRPr lang="en-US" sz="4800"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9739" y="1325070"/>
            <a:ext cx="937852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203040"/>
                </a:solidFill>
                <a:latin typeface="Trebuchet MS" panose="020B0603020202020204" pitchFamily="34" charset="0"/>
              </a:rPr>
              <a:t>Research and list some apps that are built Natively. </a:t>
            </a:r>
          </a:p>
          <a:p>
            <a:r>
              <a:rPr lang="en-GB" sz="2400" dirty="0">
                <a:solidFill>
                  <a:srgbClr val="203040"/>
                </a:solidFill>
                <a:latin typeface="Trebuchet MS" panose="020B0603020202020204" pitchFamily="34" charset="0"/>
              </a:rPr>
              <a:t>(Try and find an app you use regularly).</a:t>
            </a:r>
            <a:r>
              <a:rPr lang="en-GB" sz="2800" b="1" dirty="0">
                <a:solidFill>
                  <a:srgbClr val="203040"/>
                </a:solidFill>
                <a:latin typeface="Trebuchet MS" panose="020B0603020202020204" pitchFamily="34" charset="0"/>
              </a:rPr>
              <a:t> </a:t>
            </a:r>
          </a:p>
        </p:txBody>
      </p:sp>
    </p:spTree>
    <p:extLst>
      <p:ext uri="{BB962C8B-B14F-4D97-AF65-F5344CB8AC3E}">
        <p14:creationId xmlns:p14="http://schemas.microsoft.com/office/powerpoint/2010/main" val="413400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4210456" cy="892690"/>
          </a:xfrm>
        </p:spPr>
        <p:txBody>
          <a:bodyPr>
            <a:noAutofit/>
          </a:bodyPr>
          <a:lstStyle/>
          <a:p>
            <a:r>
              <a:rPr lang="en-GB" b="1" dirty="0">
                <a:cs typeface="Angsana New"/>
              </a:rPr>
              <a:t>Web App</a:t>
            </a:r>
            <a:endParaRPr lang="en-US"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5842438" y="1257815"/>
            <a:ext cx="371976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203040"/>
                </a:solidFill>
                <a:latin typeface="Trebuchet MS" panose="020B0603020202020204" pitchFamily="34" charset="0"/>
              </a:rPr>
              <a:t>Web apps access content using a </a:t>
            </a:r>
            <a:r>
              <a:rPr lang="en-GB" sz="3200" b="1" dirty="0">
                <a:solidFill>
                  <a:srgbClr val="203040"/>
                </a:solidFill>
                <a:latin typeface="Trebuchet MS" panose="020B0603020202020204" pitchFamily="34" charset="0"/>
              </a:rPr>
              <a:t>browser and the internet.</a:t>
            </a:r>
            <a:endParaRPr lang="en-US" sz="3200" dirty="0">
              <a:latin typeface="Trebuchet MS" panose="020B0603020202020204" pitchFamily="34" charset="0"/>
            </a:endParaRPr>
          </a:p>
          <a:p>
            <a:endParaRPr lang="en-GB" sz="3200" dirty="0">
              <a:solidFill>
                <a:srgbClr val="203040"/>
              </a:solidFill>
              <a:latin typeface="Trebuchet MS" panose="020B0603020202020204" pitchFamily="34" charset="0"/>
            </a:endParaRPr>
          </a:p>
          <a:p>
            <a:r>
              <a:rPr lang="en-GB" sz="3200" dirty="0">
                <a:solidFill>
                  <a:srgbClr val="203040"/>
                </a:solidFill>
                <a:latin typeface="Trebuchet MS" panose="020B0603020202020204" pitchFamily="34" charset="0"/>
              </a:rPr>
              <a:t>Modern web apps can be made to look almost identical to native apps. </a:t>
            </a:r>
            <a:endParaRPr lang="en-GB" sz="3200" dirty="0">
              <a:latin typeface="Trebuchet MS" panose="020B0603020202020204" pitchFamily="34" charset="0"/>
            </a:endParaRPr>
          </a:p>
        </p:txBody>
      </p:sp>
      <p:pic>
        <p:nvPicPr>
          <p:cNvPr id="4" name="Picture 5" descr="A screenshot of a phone&#10;&#10;Description automatically generated">
            <a:extLst>
              <a:ext uri="{FF2B5EF4-FFF2-40B4-BE49-F238E27FC236}">
                <a16:creationId xmlns:a16="http://schemas.microsoft.com/office/drawing/2014/main" id="{827180FB-7EA1-C25C-E725-EE723F7BDF2C}"/>
              </a:ext>
            </a:extLst>
          </p:cNvPr>
          <p:cNvPicPr>
            <a:picLocks noChangeAspect="1"/>
          </p:cNvPicPr>
          <p:nvPr/>
        </p:nvPicPr>
        <p:blipFill>
          <a:blip r:embed="rId2"/>
          <a:stretch>
            <a:fillRect/>
          </a:stretch>
        </p:blipFill>
        <p:spPr>
          <a:xfrm>
            <a:off x="345583" y="1351849"/>
            <a:ext cx="5318974" cy="5227540"/>
          </a:xfrm>
          <a:prstGeom prst="rect">
            <a:avLst/>
          </a:prstGeom>
        </p:spPr>
      </p:pic>
      <p:sp>
        <p:nvSpPr>
          <p:cNvPr id="3" name="Note this down">
            <a:extLst>
              <a:ext uri="{FF2B5EF4-FFF2-40B4-BE49-F238E27FC236}">
                <a16:creationId xmlns:a16="http://schemas.microsoft.com/office/drawing/2014/main" id="{45D806DA-6435-24EF-2842-AEC8BC272299}"/>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34189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animEffect transition="in" filter="fade">
                                      <p:cBhvr>
                                        <p:cTn id="12"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a:cs typeface="Angsana New"/>
              </a:rPr>
              <a:t>Web Apps</a:t>
            </a:r>
            <a:endParaRPr lang="en-US" sz="4800"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9739" y="1226747"/>
            <a:ext cx="113613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203040"/>
                </a:solidFill>
                <a:latin typeface="Trebuchet MS" panose="020B0603020202020204" pitchFamily="34" charset="0"/>
              </a:rPr>
              <a:t>Research and list some apps that are Web Apps. </a:t>
            </a:r>
          </a:p>
          <a:p>
            <a:r>
              <a:rPr lang="en-GB" sz="2400" dirty="0">
                <a:solidFill>
                  <a:srgbClr val="203040"/>
                </a:solidFill>
                <a:latin typeface="Trebuchet MS" panose="020B0603020202020204" pitchFamily="34" charset="0"/>
              </a:rPr>
              <a:t>(Try and find an app you use regularly).</a:t>
            </a:r>
            <a:r>
              <a:rPr lang="en-GB" sz="2800" b="1" dirty="0">
                <a:solidFill>
                  <a:srgbClr val="203040"/>
                </a:solidFill>
                <a:latin typeface="Trebuchet MS" panose="020B0603020202020204" pitchFamily="34" charset="0"/>
              </a:rPr>
              <a:t> </a:t>
            </a:r>
          </a:p>
        </p:txBody>
      </p:sp>
    </p:spTree>
    <p:extLst>
      <p:ext uri="{BB962C8B-B14F-4D97-AF65-F5344CB8AC3E}">
        <p14:creationId xmlns:p14="http://schemas.microsoft.com/office/powerpoint/2010/main" val="3464785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4210456" cy="892690"/>
          </a:xfrm>
        </p:spPr>
        <p:txBody>
          <a:bodyPr>
            <a:noAutofit/>
          </a:bodyPr>
          <a:lstStyle/>
          <a:p>
            <a:r>
              <a:rPr lang="en-GB" sz="4800" b="1" dirty="0">
                <a:cs typeface="Angsana New"/>
              </a:rPr>
              <a:t>Hybrid</a:t>
            </a:r>
            <a:endParaRPr lang="en-US" sz="4800"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04318" y="53923"/>
            <a:ext cx="624112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rgbClr val="203040"/>
                </a:solidFill>
                <a:latin typeface="Trebuchet MS" panose="020B0603020202020204" pitchFamily="34" charset="0"/>
              </a:rPr>
              <a:t>Hybrid apps are a combination of </a:t>
            </a:r>
            <a:r>
              <a:rPr lang="en-GB" b="1" dirty="0">
                <a:solidFill>
                  <a:srgbClr val="203040"/>
                </a:solidFill>
                <a:latin typeface="Trebuchet MS" panose="020B0603020202020204" pitchFamily="34" charset="0"/>
              </a:rPr>
              <a:t>Native </a:t>
            </a:r>
            <a:r>
              <a:rPr lang="en-GB" dirty="0">
                <a:solidFill>
                  <a:srgbClr val="203040"/>
                </a:solidFill>
                <a:latin typeface="Trebuchet MS" panose="020B0603020202020204" pitchFamily="34" charset="0"/>
              </a:rPr>
              <a:t>and </a:t>
            </a:r>
            <a:r>
              <a:rPr lang="en-GB" b="1" dirty="0">
                <a:solidFill>
                  <a:srgbClr val="203040"/>
                </a:solidFill>
                <a:latin typeface="Trebuchet MS" panose="020B0603020202020204" pitchFamily="34" charset="0"/>
              </a:rPr>
              <a:t>Web app </a:t>
            </a:r>
            <a:r>
              <a:rPr lang="en-GB" dirty="0">
                <a:solidFill>
                  <a:srgbClr val="203040"/>
                </a:solidFill>
                <a:latin typeface="Trebuchet MS" panose="020B0603020202020204" pitchFamily="34" charset="0"/>
              </a:rPr>
              <a:t>elements. They use the internet and a web-browser 'view' to display content. These can be packaged into a traditional app you would download from a store. You can embed a 'WebView' into your app and specify the webpage to load. </a:t>
            </a:r>
          </a:p>
        </p:txBody>
      </p:sp>
      <p:sp>
        <p:nvSpPr>
          <p:cNvPr id="7" name="TextBox 6">
            <a:extLst>
              <a:ext uri="{FF2B5EF4-FFF2-40B4-BE49-F238E27FC236}">
                <a16:creationId xmlns:a16="http://schemas.microsoft.com/office/drawing/2014/main" id="{220FAE61-8192-FE7F-412A-36AC45E40FB1}"/>
              </a:ext>
            </a:extLst>
          </p:cNvPr>
          <p:cNvSpPr txBox="1"/>
          <p:nvPr/>
        </p:nvSpPr>
        <p:spPr>
          <a:xfrm>
            <a:off x="4557222" y="1532890"/>
            <a:ext cx="703615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200" b="1" dirty="0">
                <a:solidFill>
                  <a:srgbClr val="203040"/>
                </a:solidFill>
              </a:rPr>
              <a:t>Web View embedded into an app. </a:t>
            </a:r>
            <a:endParaRPr lang="en-US" sz="3200" b="1" dirty="0"/>
          </a:p>
        </p:txBody>
      </p:sp>
      <p:pic>
        <p:nvPicPr>
          <p:cNvPr id="9" name="Picture 13" descr="A screen shot of a computer&#10;&#10;Description automatically generated">
            <a:extLst>
              <a:ext uri="{FF2B5EF4-FFF2-40B4-BE49-F238E27FC236}">
                <a16:creationId xmlns:a16="http://schemas.microsoft.com/office/drawing/2014/main" id="{A48CA98C-B5E2-CC35-F36B-ABAD78BB0CAF}"/>
              </a:ext>
            </a:extLst>
          </p:cNvPr>
          <p:cNvPicPr>
            <a:picLocks noChangeAspect="1"/>
          </p:cNvPicPr>
          <p:nvPr/>
        </p:nvPicPr>
        <p:blipFill rotWithShape="1">
          <a:blip r:embed="rId2"/>
          <a:srcRect l="16294" t="7945" r="4177" b="22401"/>
          <a:stretch/>
        </p:blipFill>
        <p:spPr>
          <a:xfrm>
            <a:off x="2470992" y="2762866"/>
            <a:ext cx="9719835" cy="4094162"/>
          </a:xfrm>
          <a:prstGeom prst="rect">
            <a:avLst/>
          </a:prstGeom>
        </p:spPr>
      </p:pic>
      <p:sp>
        <p:nvSpPr>
          <p:cNvPr id="14" name="Rectangle 13">
            <a:extLst>
              <a:ext uri="{FF2B5EF4-FFF2-40B4-BE49-F238E27FC236}">
                <a16:creationId xmlns:a16="http://schemas.microsoft.com/office/drawing/2014/main" id="{7A151C44-5285-318A-0C30-642FF6BC0265}"/>
              </a:ext>
            </a:extLst>
          </p:cNvPr>
          <p:cNvSpPr/>
          <p:nvPr/>
        </p:nvSpPr>
        <p:spPr>
          <a:xfrm>
            <a:off x="3404318" y="5610116"/>
            <a:ext cx="4431992" cy="55471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CA263C20-7F69-003F-0CB6-B5EC1D0D38E2}"/>
              </a:ext>
            </a:extLst>
          </p:cNvPr>
          <p:cNvGrpSpPr/>
          <p:nvPr/>
        </p:nvGrpSpPr>
        <p:grpSpPr>
          <a:xfrm>
            <a:off x="254047" y="1531251"/>
            <a:ext cx="2179551" cy="4314977"/>
            <a:chOff x="809455" y="1446726"/>
            <a:chExt cx="2480867" cy="4973391"/>
          </a:xfrm>
        </p:grpSpPr>
        <p:pic>
          <p:nvPicPr>
            <p:cNvPr id="10" name="Picture 10" descr="A black screen with white lines&#10;&#10;Description automatically generated">
              <a:extLst>
                <a:ext uri="{FF2B5EF4-FFF2-40B4-BE49-F238E27FC236}">
                  <a16:creationId xmlns:a16="http://schemas.microsoft.com/office/drawing/2014/main" id="{4D39F774-E3B0-812D-2169-9FD868FDAA99}"/>
                </a:ext>
              </a:extLst>
            </p:cNvPr>
            <p:cNvPicPr>
              <a:picLocks noChangeAspect="1"/>
            </p:cNvPicPr>
            <p:nvPr/>
          </p:nvPicPr>
          <p:blipFill>
            <a:blip r:embed="rId3"/>
            <a:stretch>
              <a:fillRect/>
            </a:stretch>
          </p:blipFill>
          <p:spPr>
            <a:xfrm>
              <a:off x="809455" y="1446726"/>
              <a:ext cx="2480867" cy="4973391"/>
            </a:xfrm>
            <a:prstGeom prst="rect">
              <a:avLst/>
            </a:prstGeom>
          </p:spPr>
        </p:pic>
        <p:sp>
          <p:nvSpPr>
            <p:cNvPr id="3" name="Rectangle: Rounded Corners 2">
              <a:extLst>
                <a:ext uri="{FF2B5EF4-FFF2-40B4-BE49-F238E27FC236}">
                  <a16:creationId xmlns:a16="http://schemas.microsoft.com/office/drawing/2014/main" id="{A2C3CC5A-4AAB-2E42-8E3F-A950DAF0645A}"/>
                </a:ext>
              </a:extLst>
            </p:cNvPr>
            <p:cNvSpPr/>
            <p:nvPr/>
          </p:nvSpPr>
          <p:spPr>
            <a:xfrm>
              <a:off x="1030309" y="1996225"/>
              <a:ext cx="2017689" cy="2049888"/>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D33671B8-1FAF-2DC8-2487-FC6F3D441353}"/>
                </a:ext>
              </a:extLst>
            </p:cNvPr>
            <p:cNvSpPr/>
            <p:nvPr/>
          </p:nvSpPr>
          <p:spPr>
            <a:xfrm>
              <a:off x="1030309" y="4282224"/>
              <a:ext cx="2017689" cy="1888903"/>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t>Native Content</a:t>
              </a:r>
            </a:p>
          </p:txBody>
        </p:sp>
      </p:grpSp>
      <p:sp>
        <p:nvSpPr>
          <p:cNvPr id="5" name="Arrow: Right 4">
            <a:extLst>
              <a:ext uri="{FF2B5EF4-FFF2-40B4-BE49-F238E27FC236}">
                <a16:creationId xmlns:a16="http://schemas.microsoft.com/office/drawing/2014/main" id="{729022A3-0592-CEAB-03DF-3810463B43F9}"/>
              </a:ext>
            </a:extLst>
          </p:cNvPr>
          <p:cNvSpPr/>
          <p:nvPr/>
        </p:nvSpPr>
        <p:spPr>
          <a:xfrm rot="19980000" flipH="1">
            <a:off x="1804716" y="2215753"/>
            <a:ext cx="2779689" cy="56881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Note this down">
            <a:extLst>
              <a:ext uri="{FF2B5EF4-FFF2-40B4-BE49-F238E27FC236}">
                <a16:creationId xmlns:a16="http://schemas.microsoft.com/office/drawing/2014/main" id="{22DEBF63-2CFB-A7C8-977A-70311D6D6AAA}"/>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19875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P spid="1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8"/>
        <p:cNvGrpSpPr/>
        <p:nvPr/>
      </p:nvGrpSpPr>
      <p:grpSpPr>
        <a:xfrm>
          <a:off x="0" y="0"/>
          <a:ext cx="0" cy="0"/>
          <a:chOff x="0" y="0"/>
          <a:chExt cx="0" cy="0"/>
        </a:xfrm>
      </p:grpSpPr>
      <p:sp>
        <p:nvSpPr>
          <p:cNvPr id="101" name="Google Shape;101;p2"/>
          <p:cNvSpPr/>
          <p:nvPr/>
        </p:nvSpPr>
        <p:spPr>
          <a:xfrm>
            <a:off x="0" y="0"/>
            <a:ext cx="12192000" cy="6857999"/>
          </a:xfrm>
          <a:prstGeom prst="rect">
            <a:avLst/>
          </a:prstGeom>
          <a:noFill/>
          <a:ln w="762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013"/>
              <a:buFont typeface="Calibri"/>
              <a:buNone/>
            </a:pPr>
            <a:endParaRPr sz="1013" b="0" i="0" u="none" strike="noStrike" cap="none">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81668D90-9749-6465-7CDA-0AADB27BB6B7}"/>
              </a:ext>
            </a:extLst>
          </p:cNvPr>
          <p:cNvSpPr>
            <a:spLocks noGrp="1"/>
          </p:cNvSpPr>
          <p:nvPr>
            <p:ph type="ctrTitle"/>
          </p:nvPr>
        </p:nvSpPr>
        <p:spPr/>
        <p:txBody>
          <a:bodyPr/>
          <a:lstStyle/>
          <a:p>
            <a:r>
              <a:rPr lang="en-GB" dirty="0"/>
              <a:t>Mobile Apps Development</a:t>
            </a:r>
          </a:p>
        </p:txBody>
      </p:sp>
      <p:sp>
        <p:nvSpPr>
          <p:cNvPr id="3" name="Subtitle 2">
            <a:extLst>
              <a:ext uri="{FF2B5EF4-FFF2-40B4-BE49-F238E27FC236}">
                <a16:creationId xmlns:a16="http://schemas.microsoft.com/office/drawing/2014/main" id="{1B14FBC2-0CEB-99A8-0B39-EFCC7FC98322}"/>
              </a:ext>
            </a:extLst>
          </p:cNvPr>
          <p:cNvSpPr>
            <a:spLocks noGrp="1"/>
          </p:cNvSpPr>
          <p:nvPr>
            <p:ph type="subTitle" idx="1"/>
          </p:nvPr>
        </p:nvSpPr>
        <p:spPr/>
        <p:txBody>
          <a:bodyPr/>
          <a:lstStyle/>
          <a:p>
            <a:r>
              <a:rPr lang="en-GB" dirty="0"/>
              <a:t>Lesson 1</a:t>
            </a:r>
          </a:p>
        </p:txBody>
      </p:sp>
    </p:spTree>
    <p:extLst>
      <p:ext uri="{BB962C8B-B14F-4D97-AF65-F5344CB8AC3E}">
        <p14:creationId xmlns:p14="http://schemas.microsoft.com/office/powerpoint/2010/main" val="1712655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a:cs typeface="Angsana New"/>
              </a:rPr>
              <a:t>Hybrid</a:t>
            </a:r>
            <a:endParaRPr lang="en-US" sz="4800"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5582" y="1590541"/>
            <a:ext cx="113613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203040"/>
                </a:solidFill>
                <a:latin typeface="Trebuchet MS" panose="020B0603020202020204" pitchFamily="34" charset="0"/>
              </a:rPr>
              <a:t>Research and list some apps that are Hybrid Apps. </a:t>
            </a:r>
          </a:p>
          <a:p>
            <a:r>
              <a:rPr lang="en-GB" sz="2400" dirty="0">
                <a:solidFill>
                  <a:srgbClr val="203040"/>
                </a:solidFill>
                <a:latin typeface="Trebuchet MS" panose="020B0603020202020204" pitchFamily="34" charset="0"/>
              </a:rPr>
              <a:t>(Try and find an app you use regularly).</a:t>
            </a:r>
            <a:r>
              <a:rPr lang="en-GB" sz="2800" b="1" dirty="0">
                <a:solidFill>
                  <a:srgbClr val="203040"/>
                </a:solidFill>
                <a:latin typeface="Trebuchet MS" panose="020B0603020202020204" pitchFamily="34" charset="0"/>
              </a:rPr>
              <a:t> </a:t>
            </a:r>
          </a:p>
        </p:txBody>
      </p:sp>
    </p:spTree>
    <p:extLst>
      <p:ext uri="{BB962C8B-B14F-4D97-AF65-F5344CB8AC3E}">
        <p14:creationId xmlns:p14="http://schemas.microsoft.com/office/powerpoint/2010/main" val="74546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6335470" cy="892690"/>
          </a:xfrm>
        </p:spPr>
        <p:txBody>
          <a:bodyPr>
            <a:noAutofit/>
          </a:bodyPr>
          <a:lstStyle/>
          <a:p>
            <a:r>
              <a:rPr lang="en-GB" sz="4800" b="1" dirty="0">
                <a:cs typeface="Angsana New"/>
              </a:rPr>
              <a:t>Cross-Platform</a:t>
            </a:r>
            <a:endParaRPr lang="en-US" sz="4800" dirty="0"/>
          </a:p>
        </p:txBody>
      </p:sp>
      <p:sp>
        <p:nvSpPr>
          <p:cNvPr id="7" name="TextBox 6">
            <a:extLst>
              <a:ext uri="{FF2B5EF4-FFF2-40B4-BE49-F238E27FC236}">
                <a16:creationId xmlns:a16="http://schemas.microsoft.com/office/drawing/2014/main" id="{220FAE61-8192-FE7F-412A-36AC45E40FB1}"/>
              </a:ext>
            </a:extLst>
          </p:cNvPr>
          <p:cNvSpPr txBox="1"/>
          <p:nvPr/>
        </p:nvSpPr>
        <p:spPr>
          <a:xfrm>
            <a:off x="285729" y="2852974"/>
            <a:ext cx="1149010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buAutoNum type="arabicPeriod"/>
            </a:pPr>
            <a:r>
              <a:rPr lang="en-GB" sz="3600" b="1" dirty="0">
                <a:solidFill>
                  <a:srgbClr val="203040"/>
                </a:solidFill>
                <a:latin typeface="Trebuchet MS" panose="020B0603020202020204" pitchFamily="34" charset="0"/>
              </a:rPr>
              <a:t>React Native </a:t>
            </a:r>
            <a:r>
              <a:rPr lang="en-GB" sz="2800" dirty="0">
                <a:solidFill>
                  <a:srgbClr val="203040"/>
                </a:solidFill>
                <a:latin typeface="Trebuchet MS" panose="020B0603020202020204" pitchFamily="34" charset="0"/>
              </a:rPr>
              <a:t>(JavaScript)</a:t>
            </a:r>
            <a:endParaRPr lang="en-US" sz="2800" dirty="0">
              <a:solidFill>
                <a:srgbClr val="000000"/>
              </a:solidFill>
              <a:latin typeface="Trebuchet MS" panose="020B0603020202020204" pitchFamily="34" charset="0"/>
            </a:endParaRPr>
          </a:p>
          <a:p>
            <a:pPr marL="514350" indent="-514350">
              <a:buAutoNum type="arabicPeriod"/>
            </a:pPr>
            <a:endParaRPr lang="en-GB" sz="3600" b="1" dirty="0">
              <a:solidFill>
                <a:srgbClr val="203040"/>
              </a:solidFill>
              <a:latin typeface="Trebuchet MS" panose="020B0603020202020204" pitchFamily="34" charset="0"/>
            </a:endParaRPr>
          </a:p>
          <a:p>
            <a:pPr marL="514350" indent="-514350">
              <a:buAutoNum type="arabicPeriod"/>
            </a:pPr>
            <a:r>
              <a:rPr lang="en-GB" sz="3600" b="1" dirty="0">
                <a:solidFill>
                  <a:srgbClr val="203040"/>
                </a:solidFill>
                <a:latin typeface="Trebuchet MS" panose="020B0603020202020204" pitchFamily="34" charset="0"/>
              </a:rPr>
              <a:t>Flutter </a:t>
            </a:r>
            <a:r>
              <a:rPr lang="en-GB" sz="2800" dirty="0">
                <a:solidFill>
                  <a:srgbClr val="203040"/>
                </a:solidFill>
                <a:latin typeface="Trebuchet MS" panose="020B0603020202020204" pitchFamily="34" charset="0"/>
              </a:rPr>
              <a:t>(Dart – Google)</a:t>
            </a:r>
          </a:p>
          <a:p>
            <a:pPr marL="514350" indent="-514350">
              <a:buAutoNum type="arabicPeriod"/>
            </a:pPr>
            <a:endParaRPr lang="en-GB" sz="3600" b="1" dirty="0">
              <a:solidFill>
                <a:srgbClr val="203040"/>
              </a:solidFill>
              <a:latin typeface="Trebuchet MS" panose="020B0603020202020204" pitchFamily="34" charset="0"/>
            </a:endParaRPr>
          </a:p>
          <a:p>
            <a:pPr marL="514350" indent="-514350">
              <a:buAutoNum type="arabicPeriod"/>
            </a:pPr>
            <a:r>
              <a:rPr lang="en-GB" sz="3600" b="1" dirty="0">
                <a:solidFill>
                  <a:srgbClr val="203040"/>
                </a:solidFill>
                <a:latin typeface="Trebuchet MS" panose="020B0603020202020204" pitchFamily="34" charset="0"/>
              </a:rPr>
              <a:t>Microsoft </a:t>
            </a:r>
            <a:r>
              <a:rPr lang="en-GB" sz="3600" b="1" dirty="0" err="1">
                <a:solidFill>
                  <a:srgbClr val="203040"/>
                </a:solidFill>
                <a:latin typeface="Trebuchet MS" panose="020B0603020202020204" pitchFamily="34" charset="0"/>
              </a:rPr>
              <a:t>.Net</a:t>
            </a:r>
            <a:r>
              <a:rPr lang="en-GB" sz="3600" b="1" dirty="0">
                <a:solidFill>
                  <a:srgbClr val="203040"/>
                </a:solidFill>
                <a:latin typeface="Trebuchet MS" panose="020B0603020202020204" pitchFamily="34" charset="0"/>
              </a:rPr>
              <a:t> MAUI </a:t>
            </a:r>
            <a:r>
              <a:rPr lang="en-GB" sz="2000" dirty="0">
                <a:solidFill>
                  <a:srgbClr val="203040"/>
                </a:solidFill>
                <a:latin typeface="Trebuchet MS" panose="020B0603020202020204" pitchFamily="34" charset="0"/>
              </a:rPr>
              <a:t>(C# and </a:t>
            </a:r>
            <a:r>
              <a:rPr lang="en-GB" sz="2000" dirty="0" err="1">
                <a:solidFill>
                  <a:srgbClr val="203040"/>
                </a:solidFill>
                <a:latin typeface="Trebuchet MS" panose="020B0603020202020204" pitchFamily="34" charset="0"/>
              </a:rPr>
              <a:t>Xaml</a:t>
            </a:r>
            <a:r>
              <a:rPr lang="en-GB" sz="2000" dirty="0">
                <a:solidFill>
                  <a:srgbClr val="203040"/>
                </a:solidFill>
                <a:latin typeface="Trebuchet MS" panose="020B0603020202020204" pitchFamily="34" charset="0"/>
              </a:rPr>
              <a:t> (like HTML))</a:t>
            </a:r>
          </a:p>
        </p:txBody>
      </p:sp>
      <p:pic>
        <p:nvPicPr>
          <p:cNvPr id="4" name="Picture 5" descr="A blue and black symbol&#10;&#10;Description automatically generated">
            <a:extLst>
              <a:ext uri="{FF2B5EF4-FFF2-40B4-BE49-F238E27FC236}">
                <a16:creationId xmlns:a16="http://schemas.microsoft.com/office/drawing/2014/main" id="{97919FD3-C37B-DDF8-35BC-8E05B03D2CBF}"/>
              </a:ext>
            </a:extLst>
          </p:cNvPr>
          <p:cNvPicPr>
            <a:picLocks noChangeAspect="1"/>
          </p:cNvPicPr>
          <p:nvPr/>
        </p:nvPicPr>
        <p:blipFill>
          <a:blip r:embed="rId2"/>
          <a:stretch>
            <a:fillRect/>
          </a:stretch>
        </p:blipFill>
        <p:spPr>
          <a:xfrm>
            <a:off x="5806359" y="2651918"/>
            <a:ext cx="1277021" cy="1128243"/>
          </a:xfrm>
          <a:prstGeom prst="rect">
            <a:avLst/>
          </a:prstGeom>
        </p:spPr>
      </p:pic>
      <p:pic>
        <p:nvPicPr>
          <p:cNvPr id="6" name="Picture 7" descr="A blue and white logo&#10;&#10;Description automatically generated">
            <a:extLst>
              <a:ext uri="{FF2B5EF4-FFF2-40B4-BE49-F238E27FC236}">
                <a16:creationId xmlns:a16="http://schemas.microsoft.com/office/drawing/2014/main" id="{4EA09D9A-57AA-C87D-B664-8B213FFF0DE2}"/>
              </a:ext>
            </a:extLst>
          </p:cNvPr>
          <p:cNvPicPr>
            <a:picLocks noChangeAspect="1"/>
          </p:cNvPicPr>
          <p:nvPr/>
        </p:nvPicPr>
        <p:blipFill>
          <a:blip r:embed="rId3"/>
          <a:stretch>
            <a:fillRect/>
          </a:stretch>
        </p:blipFill>
        <p:spPr>
          <a:xfrm>
            <a:off x="5241770" y="3903066"/>
            <a:ext cx="2228045" cy="1150405"/>
          </a:xfrm>
          <a:prstGeom prst="rect">
            <a:avLst/>
          </a:prstGeom>
        </p:spPr>
      </p:pic>
      <p:pic>
        <p:nvPicPr>
          <p:cNvPr id="8" name="Picture 10" descr="A cartoon character with a mask&#10;&#10;Description automatically generated">
            <a:extLst>
              <a:ext uri="{FF2B5EF4-FFF2-40B4-BE49-F238E27FC236}">
                <a16:creationId xmlns:a16="http://schemas.microsoft.com/office/drawing/2014/main" id="{8DB2C0DF-AEC5-DF87-FB5D-99FAC7272175}"/>
              </a:ext>
            </a:extLst>
          </p:cNvPr>
          <p:cNvPicPr>
            <a:picLocks noChangeAspect="1"/>
          </p:cNvPicPr>
          <p:nvPr/>
        </p:nvPicPr>
        <p:blipFill>
          <a:blip r:embed="rId4"/>
          <a:stretch>
            <a:fillRect/>
          </a:stretch>
        </p:blipFill>
        <p:spPr>
          <a:xfrm>
            <a:off x="8370367" y="4822704"/>
            <a:ext cx="1326524" cy="1216553"/>
          </a:xfrm>
          <a:prstGeom prst="rect">
            <a:avLst/>
          </a:prstGeom>
        </p:spPr>
      </p:pic>
      <p:sp>
        <p:nvSpPr>
          <p:cNvPr id="12" name="TextBox 11">
            <a:extLst>
              <a:ext uri="{FF2B5EF4-FFF2-40B4-BE49-F238E27FC236}">
                <a16:creationId xmlns:a16="http://schemas.microsoft.com/office/drawing/2014/main" id="{62C88AC3-EC45-784F-4029-F8B4F5B2F33D}"/>
              </a:ext>
            </a:extLst>
          </p:cNvPr>
          <p:cNvSpPr txBox="1"/>
          <p:nvPr/>
        </p:nvSpPr>
        <p:spPr>
          <a:xfrm>
            <a:off x="349739" y="1144018"/>
            <a:ext cx="911304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i="1" dirty="0">
                <a:solidFill>
                  <a:srgbClr val="203040"/>
                </a:solidFill>
                <a:latin typeface="Trebuchet MS" panose="020B0603020202020204" pitchFamily="34" charset="0"/>
              </a:rPr>
              <a:t>Develop a single version of the app (single codebase). Then deploy to multiple platforms such as iOS, Android and even Windows. </a:t>
            </a:r>
            <a:endParaRPr lang="en-GB" i="1" dirty="0">
              <a:latin typeface="Trebuchet MS" panose="020B0603020202020204" pitchFamily="34" charset="0"/>
            </a:endParaRPr>
          </a:p>
        </p:txBody>
      </p:sp>
      <p:sp>
        <p:nvSpPr>
          <p:cNvPr id="3" name="Note this down">
            <a:extLst>
              <a:ext uri="{FF2B5EF4-FFF2-40B4-BE49-F238E27FC236}">
                <a16:creationId xmlns:a16="http://schemas.microsoft.com/office/drawing/2014/main" id="{B325F9F9-A053-B12E-9CAF-77B766FB308E}"/>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241270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500"/>
                                        <p:tgtEl>
                                          <p:spTgt spid="7">
                                            <p:txEl>
                                              <p:pRg st="4" end="4"/>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6335470" cy="892690"/>
          </a:xfrm>
        </p:spPr>
        <p:txBody>
          <a:bodyPr>
            <a:noAutofit/>
          </a:bodyPr>
          <a:lstStyle/>
          <a:p>
            <a:r>
              <a:rPr lang="en-GB" sz="4800" b="1" dirty="0">
                <a:cs typeface="Angsana New"/>
              </a:rPr>
              <a:t>React Native</a:t>
            </a:r>
            <a:endParaRPr lang="en-US" sz="4800" dirty="0"/>
          </a:p>
        </p:txBody>
      </p:sp>
      <p:sp>
        <p:nvSpPr>
          <p:cNvPr id="12" name="TextBox 11">
            <a:extLst>
              <a:ext uri="{FF2B5EF4-FFF2-40B4-BE49-F238E27FC236}">
                <a16:creationId xmlns:a16="http://schemas.microsoft.com/office/drawing/2014/main" id="{62C88AC3-EC45-784F-4029-F8B4F5B2F33D}"/>
              </a:ext>
            </a:extLst>
          </p:cNvPr>
          <p:cNvSpPr txBox="1"/>
          <p:nvPr/>
        </p:nvSpPr>
        <p:spPr>
          <a:xfrm>
            <a:off x="345583" y="1397358"/>
            <a:ext cx="9181875" cy="48474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i="1" dirty="0">
                <a:solidFill>
                  <a:srgbClr val="203040"/>
                </a:solidFill>
                <a:latin typeface="Trebuchet MS" panose="020B0603020202020204" pitchFamily="34" charset="0"/>
              </a:rPr>
              <a:t>Let's try out React Native. </a:t>
            </a:r>
          </a:p>
          <a:p>
            <a:r>
              <a:rPr lang="en-GB" sz="2800" i="1" dirty="0">
                <a:solidFill>
                  <a:srgbClr val="203040"/>
                </a:solidFill>
                <a:latin typeface="Trebuchet MS" panose="020B0603020202020204" pitchFamily="34" charset="0"/>
              </a:rPr>
              <a:t>Go here: </a:t>
            </a:r>
            <a:r>
              <a:rPr lang="en-GB" sz="2800" dirty="0">
                <a:latin typeface="Trebuchet MS" panose="020B0603020202020204" pitchFamily="34" charset="0"/>
                <a:ea typeface="+mn-lt"/>
                <a:cs typeface="+mn-lt"/>
                <a:hlinkClick r:id="rId2"/>
              </a:rPr>
              <a:t>https://snack.expo.dev/</a:t>
            </a:r>
            <a:endParaRPr lang="en-GB" sz="2800" i="1" dirty="0">
              <a:solidFill>
                <a:srgbClr val="203040"/>
              </a:solidFill>
              <a:latin typeface="Trebuchet MS" panose="020B0603020202020204" pitchFamily="34" charset="0"/>
              <a:ea typeface="+mn-lt"/>
              <a:cs typeface="+mn-lt"/>
            </a:endParaRPr>
          </a:p>
          <a:p>
            <a:r>
              <a:rPr lang="en-GB" sz="2800" dirty="0">
                <a:solidFill>
                  <a:srgbClr val="000000"/>
                </a:solidFill>
                <a:latin typeface="Trebuchet MS" panose="020B0603020202020204" pitchFamily="34" charset="0"/>
              </a:rPr>
              <a:t>Don't bother creating an account yet. </a:t>
            </a:r>
          </a:p>
          <a:p>
            <a:r>
              <a:rPr lang="en-GB" sz="2800" dirty="0">
                <a:solidFill>
                  <a:srgbClr val="000000"/>
                </a:solidFill>
                <a:latin typeface="Trebuchet MS" panose="020B0603020202020204" pitchFamily="34" charset="0"/>
              </a:rPr>
              <a:t>Hit iOS or Android in the simulator and 'Tap to Play'. </a:t>
            </a:r>
          </a:p>
          <a:p>
            <a:endParaRPr lang="en-GB" sz="1400" dirty="0">
              <a:solidFill>
                <a:srgbClr val="000000"/>
              </a:solidFill>
              <a:latin typeface="Trebuchet MS" panose="020B0603020202020204" pitchFamily="34" charset="0"/>
            </a:endParaRPr>
          </a:p>
          <a:p>
            <a:r>
              <a:rPr lang="en-GB" sz="2800" b="1" dirty="0">
                <a:solidFill>
                  <a:srgbClr val="000000"/>
                </a:solidFill>
                <a:latin typeface="Trebuchet MS" panose="020B0603020202020204" pitchFamily="34" charset="0"/>
              </a:rPr>
              <a:t>Look through the code and see if you can:</a:t>
            </a:r>
          </a:p>
          <a:p>
            <a:pPr marL="514350" indent="-514350">
              <a:buAutoNum type="arabicPeriod"/>
            </a:pPr>
            <a:r>
              <a:rPr lang="en-GB" sz="2800" dirty="0">
                <a:solidFill>
                  <a:srgbClr val="000000"/>
                </a:solidFill>
                <a:latin typeface="Trebuchet MS" panose="020B0603020202020204" pitchFamily="34" charset="0"/>
              </a:rPr>
              <a:t>Change the app background to red. </a:t>
            </a:r>
            <a:r>
              <a:rPr lang="en-GB" sz="2000" i="1" dirty="0">
                <a:solidFill>
                  <a:srgbClr val="000000"/>
                </a:solidFill>
                <a:latin typeface="Trebuchet MS" panose="020B0603020202020204" pitchFamily="34" charset="0"/>
              </a:rPr>
              <a:t>(#ff0000)</a:t>
            </a:r>
          </a:p>
          <a:p>
            <a:pPr marL="514350" indent="-514350">
              <a:buAutoNum type="arabicPeriod"/>
            </a:pPr>
            <a:r>
              <a:rPr lang="en-GB" sz="2800" dirty="0">
                <a:solidFill>
                  <a:srgbClr val="000000"/>
                </a:solidFill>
                <a:latin typeface="Trebuchet MS" panose="020B0603020202020204" pitchFamily="34" charset="0"/>
              </a:rPr>
              <a:t>Add text under the image </a:t>
            </a:r>
            <a:r>
              <a:rPr lang="en-GB" sz="2000" i="1" dirty="0">
                <a:solidFill>
                  <a:srgbClr val="000000"/>
                </a:solidFill>
                <a:latin typeface="Trebuchet MS" panose="020B0603020202020204" pitchFamily="34" charset="0"/>
              </a:rPr>
              <a:t>(below the card).</a:t>
            </a:r>
          </a:p>
          <a:p>
            <a:pPr marL="514350" indent="-514350">
              <a:buAutoNum type="arabicPeriod"/>
            </a:pPr>
            <a:r>
              <a:rPr lang="en-GB" sz="2800" dirty="0">
                <a:solidFill>
                  <a:srgbClr val="000000"/>
                </a:solidFill>
                <a:latin typeface="Trebuchet MS" panose="020B0603020202020204" pitchFamily="34" charset="0"/>
              </a:rPr>
              <a:t>Apply paragraph styling to the Text. </a:t>
            </a:r>
          </a:p>
          <a:p>
            <a:endParaRPr lang="en-GB" sz="1600" dirty="0">
              <a:solidFill>
                <a:srgbClr val="000000"/>
              </a:solidFill>
              <a:latin typeface="Trebuchet MS" panose="020B0603020202020204" pitchFamily="34" charset="0"/>
              <a:ea typeface="+mn-lt"/>
              <a:cs typeface="+mn-lt"/>
            </a:endParaRPr>
          </a:p>
          <a:p>
            <a:r>
              <a:rPr lang="en-GB" sz="1400" b="1" dirty="0">
                <a:solidFill>
                  <a:srgbClr val="292929"/>
                </a:solidFill>
                <a:latin typeface="Trebuchet MS" panose="020B0603020202020204" pitchFamily="34" charset="0"/>
                <a:ea typeface="+mn-lt"/>
                <a:cs typeface="+mn-lt"/>
              </a:rPr>
              <a:t>React Native allows developers to create mobile apps using JavaScript and a set of components that map directly to Native mobile UI components on both iOS and Android platforms. When you use React Native, the code is translated into native code for the respective platform.</a:t>
            </a:r>
            <a:r>
              <a:rPr lang="en-GB" sz="1400" dirty="0">
                <a:solidFill>
                  <a:srgbClr val="292929"/>
                </a:solidFill>
                <a:latin typeface="Trebuchet MS" panose="020B0603020202020204" pitchFamily="34" charset="0"/>
                <a:ea typeface="+mn-lt"/>
                <a:cs typeface="+mn-lt"/>
              </a:rPr>
              <a:t> </a:t>
            </a:r>
            <a:r>
              <a:rPr lang="en-GB" sz="900" dirty="0">
                <a:latin typeface="Trebuchet MS" panose="020B0603020202020204" pitchFamily="34" charset="0"/>
                <a:ea typeface="+mn-lt"/>
                <a:cs typeface="+mn-lt"/>
                <a:hlinkClick r:id="rId3"/>
              </a:rPr>
              <a:t>All about React Native - How does it work and when to use it (clouddevs.com)</a:t>
            </a:r>
            <a:endParaRPr lang="en-GB" sz="900" dirty="0">
              <a:solidFill>
                <a:srgbClr val="000000"/>
              </a:solidFill>
              <a:latin typeface="Trebuchet MS" panose="020B0603020202020204" pitchFamily="34" charset="0"/>
            </a:endParaRPr>
          </a:p>
        </p:txBody>
      </p:sp>
      <p:pic>
        <p:nvPicPr>
          <p:cNvPr id="5" name="Picture 5" descr="A blue and black symbol&#10;&#10;Description automatically generated">
            <a:extLst>
              <a:ext uri="{FF2B5EF4-FFF2-40B4-BE49-F238E27FC236}">
                <a16:creationId xmlns:a16="http://schemas.microsoft.com/office/drawing/2014/main" id="{CFD1FC45-2EF6-9E88-E30E-01BD4086398B}"/>
              </a:ext>
            </a:extLst>
          </p:cNvPr>
          <p:cNvPicPr>
            <a:picLocks noChangeAspect="1"/>
          </p:cNvPicPr>
          <p:nvPr/>
        </p:nvPicPr>
        <p:blipFill>
          <a:blip r:embed="rId4"/>
          <a:stretch>
            <a:fillRect/>
          </a:stretch>
        </p:blipFill>
        <p:spPr>
          <a:xfrm>
            <a:off x="8035790" y="233641"/>
            <a:ext cx="1491668" cy="1321426"/>
          </a:xfrm>
          <a:prstGeom prst="rect">
            <a:avLst/>
          </a:prstGeom>
        </p:spPr>
      </p:pic>
    </p:spTree>
    <p:extLst>
      <p:ext uri="{BB962C8B-B14F-4D97-AF65-F5344CB8AC3E}">
        <p14:creationId xmlns:p14="http://schemas.microsoft.com/office/powerpoint/2010/main" val="2548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Effect transition="in" filter="fade">
                                      <p:cBhvr>
                                        <p:cTn id="15" dur="500"/>
                                        <p:tgtEl>
                                          <p:spTgt spid="1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5" end="5"/>
                                            </p:txEl>
                                          </p:spTgt>
                                        </p:tgtEl>
                                        <p:attrNameLst>
                                          <p:attrName>style.visibility</p:attrName>
                                        </p:attrNameLst>
                                      </p:cBhvr>
                                      <p:to>
                                        <p:strVal val="visible"/>
                                      </p:to>
                                    </p:set>
                                    <p:animEffect transition="in" filter="fade">
                                      <p:cBhvr>
                                        <p:cTn id="20" dur="500"/>
                                        <p:tgtEl>
                                          <p:spTgt spid="1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fade">
                                      <p:cBhvr>
                                        <p:cTn id="25" dur="500"/>
                                        <p:tgtEl>
                                          <p:spTgt spid="12">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7" end="7"/>
                                            </p:txEl>
                                          </p:spTgt>
                                        </p:tgtEl>
                                        <p:attrNameLst>
                                          <p:attrName>style.visibility</p:attrName>
                                        </p:attrNameLst>
                                      </p:cBhvr>
                                      <p:to>
                                        <p:strVal val="visible"/>
                                      </p:to>
                                    </p:set>
                                    <p:animEffect transition="in" filter="fade">
                                      <p:cBhvr>
                                        <p:cTn id="28" dur="500"/>
                                        <p:tgtEl>
                                          <p:spTgt spid="12">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animEffect transition="in" filter="fade">
                                      <p:cBhvr>
                                        <p:cTn id="31" dur="500"/>
                                        <p:tgtEl>
                                          <p:spTgt spid="1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xEl>
                                              <p:pRg st="10" end="10"/>
                                            </p:txEl>
                                          </p:spTgt>
                                        </p:tgtEl>
                                        <p:attrNameLst>
                                          <p:attrName>style.visibility</p:attrName>
                                        </p:attrNameLst>
                                      </p:cBhvr>
                                      <p:to>
                                        <p:strVal val="visible"/>
                                      </p:to>
                                    </p:set>
                                    <p:animEffect transition="in" filter="fade">
                                      <p:cBhvr>
                                        <p:cTn id="36"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omputer&#10;&#10;Description automatically generated">
            <a:extLst>
              <a:ext uri="{FF2B5EF4-FFF2-40B4-BE49-F238E27FC236}">
                <a16:creationId xmlns:a16="http://schemas.microsoft.com/office/drawing/2014/main" id="{220AE1BD-43FC-B461-812E-E098DE07D980}"/>
              </a:ext>
            </a:extLst>
          </p:cNvPr>
          <p:cNvPicPr>
            <a:picLocks noChangeAspect="1"/>
          </p:cNvPicPr>
          <p:nvPr/>
        </p:nvPicPr>
        <p:blipFill rotWithShape="1">
          <a:blip r:embed="rId2"/>
          <a:srcRect r="48297" b="4531"/>
          <a:stretch/>
        </p:blipFill>
        <p:spPr>
          <a:xfrm>
            <a:off x="2146" y="-493"/>
            <a:ext cx="7471606" cy="6860329"/>
          </a:xfrm>
          <a:prstGeom prst="rect">
            <a:avLst/>
          </a:prstGeom>
        </p:spPr>
      </p:pic>
      <p:pic>
        <p:nvPicPr>
          <p:cNvPr id="6" name="Picture 3" descr="A screenshot of a computer&#10;&#10;Description automatically generated">
            <a:extLst>
              <a:ext uri="{FF2B5EF4-FFF2-40B4-BE49-F238E27FC236}">
                <a16:creationId xmlns:a16="http://schemas.microsoft.com/office/drawing/2014/main" id="{7A548653-2BB4-EA53-8893-006A14037A6A}"/>
              </a:ext>
            </a:extLst>
          </p:cNvPr>
          <p:cNvPicPr>
            <a:picLocks noChangeAspect="1"/>
          </p:cNvPicPr>
          <p:nvPr/>
        </p:nvPicPr>
        <p:blipFill rotWithShape="1">
          <a:blip r:embed="rId2"/>
          <a:srcRect l="80088" r="-88" b="177"/>
          <a:stretch/>
        </p:blipFill>
        <p:spPr>
          <a:xfrm>
            <a:off x="8459273" y="-494"/>
            <a:ext cx="2770257" cy="6859006"/>
          </a:xfrm>
          <a:prstGeom prst="rect">
            <a:avLst/>
          </a:prstGeom>
        </p:spPr>
      </p:pic>
    </p:spTree>
    <p:extLst>
      <p:ext uri="{BB962C8B-B14F-4D97-AF65-F5344CB8AC3E}">
        <p14:creationId xmlns:p14="http://schemas.microsoft.com/office/powerpoint/2010/main" val="939572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a:cs typeface="Angsana New"/>
              </a:rPr>
              <a:t>React Native</a:t>
            </a:r>
            <a:endParaRPr lang="en-US" sz="4800"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5582" y="1590541"/>
            <a:ext cx="9250702"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203040"/>
                </a:solidFill>
                <a:latin typeface="Trebuchet MS" panose="020B0603020202020204" pitchFamily="34" charset="0"/>
              </a:rPr>
              <a:t>Research and list some apps that are built using React Native </a:t>
            </a:r>
          </a:p>
          <a:p>
            <a:r>
              <a:rPr lang="en-GB" sz="2000" dirty="0">
                <a:solidFill>
                  <a:srgbClr val="203040"/>
                </a:solidFill>
                <a:latin typeface="Trebuchet MS" panose="020B0603020202020204" pitchFamily="34" charset="0"/>
              </a:rPr>
              <a:t>(be careful - they say Facebook is built with React Native, but it isn't, what they mean is specific parts of it is such as the Desktop Messenger app). </a:t>
            </a:r>
          </a:p>
          <a:p>
            <a:r>
              <a:rPr lang="en-GB" sz="2400" dirty="0">
                <a:solidFill>
                  <a:srgbClr val="203040"/>
                </a:solidFill>
                <a:latin typeface="Trebuchet MS" panose="020B0603020202020204" pitchFamily="34" charset="0"/>
              </a:rPr>
              <a:t>(Try and find an app you use regularly).</a:t>
            </a:r>
            <a:r>
              <a:rPr lang="en-GB" sz="2800" b="1" dirty="0">
                <a:solidFill>
                  <a:srgbClr val="203040"/>
                </a:solidFill>
                <a:latin typeface="Trebuchet MS" panose="020B0603020202020204" pitchFamily="34" charset="0"/>
              </a:rPr>
              <a:t> </a:t>
            </a:r>
          </a:p>
        </p:txBody>
      </p:sp>
      <p:pic>
        <p:nvPicPr>
          <p:cNvPr id="4" name="Picture 5" descr="A blue and black symbol&#10;&#10;Description automatically generated">
            <a:extLst>
              <a:ext uri="{FF2B5EF4-FFF2-40B4-BE49-F238E27FC236}">
                <a16:creationId xmlns:a16="http://schemas.microsoft.com/office/drawing/2014/main" id="{BF17B655-306D-3A77-A17B-CC24BFEB3EE2}"/>
              </a:ext>
            </a:extLst>
          </p:cNvPr>
          <p:cNvPicPr>
            <a:picLocks noChangeAspect="1"/>
          </p:cNvPicPr>
          <p:nvPr/>
        </p:nvPicPr>
        <p:blipFill>
          <a:blip r:embed="rId2"/>
          <a:stretch>
            <a:fillRect/>
          </a:stretch>
        </p:blipFill>
        <p:spPr>
          <a:xfrm>
            <a:off x="8104616" y="220517"/>
            <a:ext cx="1491668" cy="1321426"/>
          </a:xfrm>
          <a:prstGeom prst="rect">
            <a:avLst/>
          </a:prstGeom>
        </p:spPr>
      </p:pic>
    </p:spTree>
    <p:extLst>
      <p:ext uri="{BB962C8B-B14F-4D97-AF65-F5344CB8AC3E}">
        <p14:creationId xmlns:p14="http://schemas.microsoft.com/office/powerpoint/2010/main" val="2308974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6335470" cy="892690"/>
          </a:xfrm>
        </p:spPr>
        <p:txBody>
          <a:bodyPr>
            <a:noAutofit/>
          </a:bodyPr>
          <a:lstStyle/>
          <a:p>
            <a:r>
              <a:rPr lang="en-GB" sz="4800" b="1" dirty="0">
                <a:cs typeface="Angsana New"/>
              </a:rPr>
              <a:t>Flutter</a:t>
            </a:r>
            <a:endParaRPr lang="en-US" sz="4800" dirty="0"/>
          </a:p>
        </p:txBody>
      </p:sp>
      <p:sp>
        <p:nvSpPr>
          <p:cNvPr id="12" name="TextBox 11">
            <a:extLst>
              <a:ext uri="{FF2B5EF4-FFF2-40B4-BE49-F238E27FC236}">
                <a16:creationId xmlns:a16="http://schemas.microsoft.com/office/drawing/2014/main" id="{62C88AC3-EC45-784F-4029-F8B4F5B2F33D}"/>
              </a:ext>
            </a:extLst>
          </p:cNvPr>
          <p:cNvSpPr txBox="1"/>
          <p:nvPr/>
        </p:nvSpPr>
        <p:spPr>
          <a:xfrm>
            <a:off x="345583" y="1171978"/>
            <a:ext cx="992317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i="1" dirty="0">
                <a:solidFill>
                  <a:srgbClr val="203040"/>
                </a:solidFill>
                <a:latin typeface="Trebuchet MS" panose="020B0603020202020204" pitchFamily="34" charset="0"/>
                <a:ea typeface="+mn-lt"/>
                <a:cs typeface="+mn-lt"/>
              </a:rPr>
              <a:t>Like React Native, Google's Flutter</a:t>
            </a:r>
            <a:r>
              <a:rPr lang="en-GB" sz="2400" dirty="0">
                <a:solidFill>
                  <a:srgbClr val="222222"/>
                </a:solidFill>
                <a:latin typeface="Trebuchet MS" panose="020B0603020202020204" pitchFamily="34" charset="0"/>
                <a:ea typeface="+mn-lt"/>
                <a:cs typeface="+mn-lt"/>
              </a:rPr>
              <a:t> </a:t>
            </a:r>
            <a:r>
              <a:rPr lang="en-GB" sz="2400" dirty="0">
                <a:solidFill>
                  <a:srgbClr val="764ABC"/>
                </a:solidFill>
                <a:latin typeface="Trebuchet MS" panose="020B0603020202020204" pitchFamily="34" charset="0"/>
                <a:ea typeface="+mn-lt"/>
                <a:cs typeface="+mn-lt"/>
                <a:hlinkClick r:id="rId2"/>
              </a:rPr>
              <a:t>enables you to create cross-platform applications</a:t>
            </a:r>
            <a:r>
              <a:rPr lang="en-GB" sz="2400" dirty="0">
                <a:solidFill>
                  <a:srgbClr val="222222"/>
                </a:solidFill>
                <a:latin typeface="Trebuchet MS" panose="020B0603020202020204" pitchFamily="34" charset="0"/>
                <a:ea typeface="+mn-lt"/>
                <a:cs typeface="+mn-lt"/>
              </a:rPr>
              <a:t> using a single codebase.</a:t>
            </a:r>
            <a:endParaRPr lang="en-GB" sz="2400" i="1" dirty="0">
              <a:solidFill>
                <a:srgbClr val="203040"/>
              </a:solidFill>
              <a:latin typeface="Trebuchet MS" panose="020B0603020202020204" pitchFamily="34" charset="0"/>
              <a:ea typeface="+mn-lt"/>
              <a:cs typeface="+mn-lt"/>
            </a:endParaRPr>
          </a:p>
          <a:p>
            <a:endParaRPr lang="en-GB" sz="1000" dirty="0">
              <a:solidFill>
                <a:srgbClr val="000000"/>
              </a:solidFill>
              <a:latin typeface="Trebuchet MS" panose="020B0603020202020204" pitchFamily="34" charset="0"/>
            </a:endParaRPr>
          </a:p>
        </p:txBody>
      </p:sp>
      <p:pic>
        <p:nvPicPr>
          <p:cNvPr id="4" name="Picture 7" descr="A blue and white logo&#10;&#10;Description automatically generated">
            <a:extLst>
              <a:ext uri="{FF2B5EF4-FFF2-40B4-BE49-F238E27FC236}">
                <a16:creationId xmlns:a16="http://schemas.microsoft.com/office/drawing/2014/main" id="{A8207565-FB96-115C-5DF8-B20B8191FB48}"/>
              </a:ext>
            </a:extLst>
          </p:cNvPr>
          <p:cNvPicPr>
            <a:picLocks noChangeAspect="1"/>
          </p:cNvPicPr>
          <p:nvPr/>
        </p:nvPicPr>
        <p:blipFill rotWithShape="1">
          <a:blip r:embed="rId3"/>
          <a:srcRect l="24638" t="-379" r="23188" b="-935"/>
          <a:stretch/>
        </p:blipFill>
        <p:spPr>
          <a:xfrm>
            <a:off x="8613335" y="96903"/>
            <a:ext cx="1071439" cy="1073624"/>
          </a:xfrm>
          <a:prstGeom prst="rect">
            <a:avLst/>
          </a:prstGeom>
        </p:spPr>
      </p:pic>
      <p:pic>
        <p:nvPicPr>
          <p:cNvPr id="5" name="Picture 5" descr="A diagram of a program&#10;&#10;Description automatically generated">
            <a:extLst>
              <a:ext uri="{FF2B5EF4-FFF2-40B4-BE49-F238E27FC236}">
                <a16:creationId xmlns:a16="http://schemas.microsoft.com/office/drawing/2014/main" id="{793283D9-0825-15B2-C77C-C6537D611504}"/>
              </a:ext>
            </a:extLst>
          </p:cNvPr>
          <p:cNvPicPr>
            <a:picLocks noChangeAspect="1"/>
          </p:cNvPicPr>
          <p:nvPr/>
        </p:nvPicPr>
        <p:blipFill>
          <a:blip r:embed="rId4"/>
          <a:stretch>
            <a:fillRect/>
          </a:stretch>
        </p:blipFill>
        <p:spPr>
          <a:xfrm>
            <a:off x="876525" y="2408475"/>
            <a:ext cx="3741943" cy="3464730"/>
          </a:xfrm>
          <a:prstGeom prst="rect">
            <a:avLst/>
          </a:prstGeom>
        </p:spPr>
      </p:pic>
      <p:pic>
        <p:nvPicPr>
          <p:cNvPr id="7" name="Picture 7" descr="A screen shot of a phone&#10;&#10;Description automatically generated">
            <a:extLst>
              <a:ext uri="{FF2B5EF4-FFF2-40B4-BE49-F238E27FC236}">
                <a16:creationId xmlns:a16="http://schemas.microsoft.com/office/drawing/2014/main" id="{16F5DD6F-0261-B8F9-33FB-A04F78351BBC}"/>
              </a:ext>
            </a:extLst>
          </p:cNvPr>
          <p:cNvPicPr>
            <a:picLocks noChangeAspect="1"/>
          </p:cNvPicPr>
          <p:nvPr/>
        </p:nvPicPr>
        <p:blipFill rotWithShape="1">
          <a:blip r:embed="rId5"/>
          <a:srcRect t="3016" r="-358" b="3712"/>
          <a:stretch/>
        </p:blipFill>
        <p:spPr>
          <a:xfrm>
            <a:off x="4883786" y="2376150"/>
            <a:ext cx="4636502" cy="3309872"/>
          </a:xfrm>
          <a:prstGeom prst="rect">
            <a:avLst/>
          </a:prstGeom>
        </p:spPr>
      </p:pic>
      <p:sp>
        <p:nvSpPr>
          <p:cNvPr id="3" name="Note this down">
            <a:extLst>
              <a:ext uri="{FF2B5EF4-FFF2-40B4-BE49-F238E27FC236}">
                <a16:creationId xmlns:a16="http://schemas.microsoft.com/office/drawing/2014/main" id="{E045A7AC-F217-59F5-E442-4C26C7D110FC}"/>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917064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6600" b="1" dirty="0">
                <a:cs typeface="Angsana New"/>
              </a:rPr>
              <a:t>Flutter</a:t>
            </a:r>
            <a:endParaRPr lang="en-GB" sz="6600" b="1"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5582" y="1590541"/>
            <a:ext cx="949650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203040"/>
                </a:solidFill>
                <a:latin typeface="Trebuchet MS" panose="020B0603020202020204" pitchFamily="34" charset="0"/>
              </a:rPr>
              <a:t>Research and list some apps that are built using Flutter.</a:t>
            </a:r>
          </a:p>
          <a:p>
            <a:r>
              <a:rPr lang="en-GB" sz="2400" dirty="0">
                <a:solidFill>
                  <a:srgbClr val="203040"/>
                </a:solidFill>
                <a:latin typeface="Trebuchet MS" panose="020B0603020202020204" pitchFamily="34" charset="0"/>
              </a:rPr>
              <a:t>(Try and find an app you use regularly).</a:t>
            </a:r>
            <a:r>
              <a:rPr lang="en-GB" sz="2800" b="1" dirty="0">
                <a:solidFill>
                  <a:srgbClr val="203040"/>
                </a:solidFill>
                <a:latin typeface="Trebuchet MS" panose="020B0603020202020204" pitchFamily="34" charset="0"/>
              </a:rPr>
              <a:t> </a:t>
            </a:r>
          </a:p>
        </p:txBody>
      </p:sp>
      <p:pic>
        <p:nvPicPr>
          <p:cNvPr id="4" name="Picture 7" descr="A blue and white logo&#10;&#10;Description automatically generated">
            <a:extLst>
              <a:ext uri="{FF2B5EF4-FFF2-40B4-BE49-F238E27FC236}">
                <a16:creationId xmlns:a16="http://schemas.microsoft.com/office/drawing/2014/main" id="{A0EFE611-5091-7B7D-BD74-693E262A2DFB}"/>
              </a:ext>
            </a:extLst>
          </p:cNvPr>
          <p:cNvPicPr>
            <a:picLocks noChangeAspect="1"/>
          </p:cNvPicPr>
          <p:nvPr/>
        </p:nvPicPr>
        <p:blipFill rotWithShape="1">
          <a:blip r:embed="rId2"/>
          <a:srcRect l="24638" t="-379" r="23188" b="-935"/>
          <a:stretch/>
        </p:blipFill>
        <p:spPr>
          <a:xfrm>
            <a:off x="8131555" y="132122"/>
            <a:ext cx="1495166" cy="1498215"/>
          </a:xfrm>
          <a:prstGeom prst="rect">
            <a:avLst/>
          </a:prstGeom>
        </p:spPr>
      </p:pic>
    </p:spTree>
    <p:extLst>
      <p:ext uri="{BB962C8B-B14F-4D97-AF65-F5344CB8AC3E}">
        <p14:creationId xmlns:p14="http://schemas.microsoft.com/office/powerpoint/2010/main" val="756273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497751" cy="892690"/>
          </a:xfrm>
        </p:spPr>
        <p:txBody>
          <a:bodyPr>
            <a:noAutofit/>
          </a:bodyPr>
          <a:lstStyle/>
          <a:p>
            <a:r>
              <a:rPr lang="en-GB" sz="4800" b="1" dirty="0">
                <a:cs typeface="Angsana New"/>
              </a:rPr>
              <a:t>Microsoft </a:t>
            </a:r>
            <a:r>
              <a:rPr lang="en-GB" sz="4800" b="1" dirty="0" err="1">
                <a:cs typeface="Angsana New"/>
              </a:rPr>
              <a:t>.Net</a:t>
            </a:r>
            <a:r>
              <a:rPr lang="en-GB" sz="4800" b="1" dirty="0">
                <a:cs typeface="Angsana New"/>
              </a:rPr>
              <a:t> MAUI</a:t>
            </a:r>
            <a:endParaRPr lang="en-US" sz="4800" dirty="0"/>
          </a:p>
        </p:txBody>
      </p:sp>
      <p:sp>
        <p:nvSpPr>
          <p:cNvPr id="12" name="TextBox 11">
            <a:extLst>
              <a:ext uri="{FF2B5EF4-FFF2-40B4-BE49-F238E27FC236}">
                <a16:creationId xmlns:a16="http://schemas.microsoft.com/office/drawing/2014/main" id="{62C88AC3-EC45-784F-4029-F8B4F5B2F33D}"/>
              </a:ext>
            </a:extLst>
          </p:cNvPr>
          <p:cNvSpPr txBox="1"/>
          <p:nvPr/>
        </p:nvSpPr>
        <p:spPr>
          <a:xfrm>
            <a:off x="6734401" y="1944253"/>
            <a:ext cx="3065172"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i="1" dirty="0">
                <a:solidFill>
                  <a:srgbClr val="203040"/>
                </a:solidFill>
                <a:latin typeface="Trebuchet MS" panose="020B0603020202020204" pitchFamily="34" charset="0"/>
                <a:ea typeface="+mn-lt"/>
                <a:cs typeface="+mn-lt"/>
              </a:rPr>
              <a:t>MAUI = Multiplatform Application UI. </a:t>
            </a:r>
            <a:endParaRPr lang="en-US" b="1" dirty="0">
              <a:latin typeface="Trebuchet MS" panose="020B0603020202020204" pitchFamily="34" charset="0"/>
            </a:endParaRPr>
          </a:p>
          <a:p>
            <a:pPr marL="342900" indent="-342900">
              <a:buFont typeface="Arial"/>
              <a:buChar char="•"/>
            </a:pPr>
            <a:endParaRPr lang="en-GB" sz="2000" i="1" dirty="0">
              <a:solidFill>
                <a:srgbClr val="203040"/>
              </a:solidFill>
              <a:latin typeface="Trebuchet MS" panose="020B0603020202020204" pitchFamily="34" charset="0"/>
            </a:endParaRPr>
          </a:p>
          <a:p>
            <a:pPr marL="342900" indent="-342900">
              <a:buFont typeface="Arial"/>
              <a:buChar char="•"/>
            </a:pPr>
            <a:r>
              <a:rPr lang="en-GB" sz="2000" i="1" dirty="0">
                <a:solidFill>
                  <a:srgbClr val="203040"/>
                </a:solidFill>
                <a:latin typeface="Trebuchet MS" panose="020B0603020202020204" pitchFamily="34" charset="0"/>
              </a:rPr>
              <a:t>Develop in Visual Studio. </a:t>
            </a:r>
          </a:p>
          <a:p>
            <a:pPr marL="342900" indent="-342900">
              <a:buFont typeface="Arial"/>
              <a:buChar char="•"/>
            </a:pPr>
            <a:endParaRPr lang="en-GB" sz="2000" i="1" dirty="0">
              <a:solidFill>
                <a:srgbClr val="203040"/>
              </a:solidFill>
              <a:latin typeface="Trebuchet MS" panose="020B0603020202020204" pitchFamily="34" charset="0"/>
            </a:endParaRPr>
          </a:p>
          <a:p>
            <a:pPr marL="342900" indent="-342900">
              <a:buFont typeface="Arial"/>
              <a:buChar char="•"/>
            </a:pPr>
            <a:r>
              <a:rPr lang="en-GB" sz="2000" i="1" dirty="0">
                <a:solidFill>
                  <a:srgbClr val="203040"/>
                </a:solidFill>
                <a:latin typeface="Trebuchet MS" panose="020B0603020202020204" pitchFamily="34" charset="0"/>
              </a:rPr>
              <a:t>Uses XAML </a:t>
            </a:r>
            <a:r>
              <a:rPr lang="en-GB" sz="2000" i="1" dirty="0">
                <a:solidFill>
                  <a:srgbClr val="203040"/>
                </a:solidFill>
                <a:latin typeface="Trebuchet MS" panose="020B0603020202020204" pitchFamily="34" charset="0"/>
                <a:ea typeface="+mn-lt"/>
                <a:cs typeface="+mn-lt"/>
              </a:rPr>
              <a:t>for UI.</a:t>
            </a:r>
            <a:endParaRPr lang="en-GB" sz="2000" i="1" dirty="0">
              <a:solidFill>
                <a:srgbClr val="203040"/>
              </a:solidFill>
              <a:latin typeface="Trebuchet MS" panose="020B0603020202020204" pitchFamily="34" charset="0"/>
            </a:endParaRPr>
          </a:p>
          <a:p>
            <a:pPr marL="342900" indent="-342900">
              <a:buFont typeface="Arial"/>
              <a:buChar char="•"/>
            </a:pPr>
            <a:endParaRPr lang="en-GB" sz="2000" i="1" dirty="0">
              <a:solidFill>
                <a:srgbClr val="203040"/>
              </a:solidFill>
              <a:latin typeface="Trebuchet MS" panose="020B0603020202020204" pitchFamily="34" charset="0"/>
            </a:endParaRPr>
          </a:p>
          <a:p>
            <a:pPr marL="342900" indent="-342900">
              <a:buFont typeface="Arial"/>
              <a:buChar char="•"/>
            </a:pPr>
            <a:r>
              <a:rPr lang="en-GB" sz="2000" i="1" dirty="0">
                <a:solidFill>
                  <a:srgbClr val="203040"/>
                </a:solidFill>
                <a:latin typeface="Trebuchet MS" panose="020B0603020202020204" pitchFamily="34" charset="0"/>
              </a:rPr>
              <a:t>C# for functional code. </a:t>
            </a:r>
            <a:endParaRPr lang="en-GB" dirty="0">
              <a:latin typeface="Trebuchet MS" panose="020B0603020202020204" pitchFamily="34" charset="0"/>
            </a:endParaRPr>
          </a:p>
          <a:p>
            <a:pPr marL="342900" indent="-342900">
              <a:buFont typeface="Arial"/>
              <a:buChar char="•"/>
            </a:pPr>
            <a:endParaRPr lang="en-GB" sz="2000" i="1" dirty="0">
              <a:solidFill>
                <a:srgbClr val="203040"/>
              </a:solidFill>
              <a:latin typeface="Trebuchet MS" panose="020B0603020202020204" pitchFamily="34" charset="0"/>
            </a:endParaRPr>
          </a:p>
          <a:p>
            <a:pPr marL="342900" indent="-342900">
              <a:buFont typeface="Arial"/>
              <a:buChar char="•"/>
            </a:pPr>
            <a:r>
              <a:rPr lang="en-GB" sz="2000" i="1" dirty="0">
                <a:solidFill>
                  <a:srgbClr val="203040"/>
                </a:solidFill>
                <a:latin typeface="Trebuchet MS" panose="020B0603020202020204" pitchFamily="34" charset="0"/>
              </a:rPr>
              <a:t>Deploy on iOS, Android, Windows and Mac OS!</a:t>
            </a:r>
          </a:p>
        </p:txBody>
      </p:sp>
      <p:pic>
        <p:nvPicPr>
          <p:cNvPr id="3" name="Picture 5" descr="A computer screen shot of a computer program&#10;&#10;Description automatically generated">
            <a:extLst>
              <a:ext uri="{FF2B5EF4-FFF2-40B4-BE49-F238E27FC236}">
                <a16:creationId xmlns:a16="http://schemas.microsoft.com/office/drawing/2014/main" id="{7594FA81-4DDB-E7A6-AF7B-AF3F941567FE}"/>
              </a:ext>
            </a:extLst>
          </p:cNvPr>
          <p:cNvPicPr>
            <a:picLocks noChangeAspect="1"/>
          </p:cNvPicPr>
          <p:nvPr/>
        </p:nvPicPr>
        <p:blipFill rotWithShape="1">
          <a:blip r:embed="rId2"/>
          <a:srcRect l="3423" r="-98" b="5505"/>
          <a:stretch/>
        </p:blipFill>
        <p:spPr>
          <a:xfrm>
            <a:off x="349739" y="2503253"/>
            <a:ext cx="6205899" cy="3429250"/>
          </a:xfrm>
          <a:prstGeom prst="rect">
            <a:avLst/>
          </a:prstGeom>
        </p:spPr>
      </p:pic>
      <p:pic>
        <p:nvPicPr>
          <p:cNvPr id="8" name="Picture 10" descr="A cartoon character with a mask&#10;&#10;Description automatically generated">
            <a:extLst>
              <a:ext uri="{FF2B5EF4-FFF2-40B4-BE49-F238E27FC236}">
                <a16:creationId xmlns:a16="http://schemas.microsoft.com/office/drawing/2014/main" id="{4B407D35-5B7F-F380-D809-FCF20152E875}"/>
              </a:ext>
            </a:extLst>
          </p:cNvPr>
          <p:cNvPicPr>
            <a:picLocks noChangeAspect="1"/>
          </p:cNvPicPr>
          <p:nvPr/>
        </p:nvPicPr>
        <p:blipFill>
          <a:blip r:embed="rId3"/>
          <a:stretch>
            <a:fillRect/>
          </a:stretch>
        </p:blipFill>
        <p:spPr>
          <a:xfrm>
            <a:off x="8150942" y="140630"/>
            <a:ext cx="1533557" cy="1398666"/>
          </a:xfrm>
          <a:prstGeom prst="rect">
            <a:avLst/>
          </a:prstGeom>
        </p:spPr>
      </p:pic>
      <p:sp>
        <p:nvSpPr>
          <p:cNvPr id="4" name="Note this down">
            <a:extLst>
              <a:ext uri="{FF2B5EF4-FFF2-40B4-BE49-F238E27FC236}">
                <a16:creationId xmlns:a16="http://schemas.microsoft.com/office/drawing/2014/main" id="{5EB5CD0D-EEC1-88BA-A5D8-B3887863167A}"/>
              </a:ext>
            </a:extLst>
          </p:cNvPr>
          <p:cNvSpPr/>
          <p:nvPr/>
        </p:nvSpPr>
        <p:spPr>
          <a:xfrm>
            <a:off x="9978336" y="3267632"/>
            <a:ext cx="1873045" cy="139866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err="1">
                <a:latin typeface="Trebuchet MS" panose="020B0603020202020204" pitchFamily="34" charset="0"/>
              </a:rPr>
              <a:t>eXtensible</a:t>
            </a:r>
            <a:r>
              <a:rPr lang="en-GB" dirty="0">
                <a:latin typeface="Trebuchet MS" panose="020B0603020202020204" pitchFamily="34" charset="0"/>
              </a:rPr>
              <a:t> Application Markup Language</a:t>
            </a:r>
          </a:p>
        </p:txBody>
      </p:sp>
      <p:sp>
        <p:nvSpPr>
          <p:cNvPr id="6" name="Note this down">
            <a:extLst>
              <a:ext uri="{FF2B5EF4-FFF2-40B4-BE49-F238E27FC236}">
                <a16:creationId xmlns:a16="http://schemas.microsoft.com/office/drawing/2014/main" id="{16C22C67-EDE8-DFA7-C7C4-1A6118351E5D}"/>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spTree>
    <p:extLst>
      <p:ext uri="{BB962C8B-B14F-4D97-AF65-F5344CB8AC3E}">
        <p14:creationId xmlns:p14="http://schemas.microsoft.com/office/powerpoint/2010/main" val="3863989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err="1">
                <a:cs typeface="Angsana New"/>
              </a:rPr>
              <a:t>.Net</a:t>
            </a:r>
            <a:r>
              <a:rPr lang="en-GB" sz="4800" b="1" dirty="0">
                <a:cs typeface="Angsana New"/>
              </a:rPr>
              <a:t> MAUI</a:t>
            </a:r>
            <a:endParaRPr lang="en-GB" sz="4800" b="1"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345582" y="1590541"/>
            <a:ext cx="113613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203040"/>
                </a:solidFill>
                <a:latin typeface="Trebuchet MS" panose="020B0603020202020204" pitchFamily="34" charset="0"/>
              </a:rPr>
              <a:t>Research and list some apps that are built using MAUI.</a:t>
            </a:r>
          </a:p>
          <a:p>
            <a:r>
              <a:rPr lang="en-GB" sz="2400" dirty="0">
                <a:solidFill>
                  <a:srgbClr val="203040"/>
                </a:solidFill>
                <a:latin typeface="Trebuchet MS" panose="020B0603020202020204" pitchFamily="34" charset="0"/>
              </a:rPr>
              <a:t>(Try and find an app you use regularly).</a:t>
            </a:r>
            <a:r>
              <a:rPr lang="en-GB" sz="2800" b="1" dirty="0">
                <a:solidFill>
                  <a:srgbClr val="203040"/>
                </a:solidFill>
                <a:latin typeface="Trebuchet MS" panose="020B0603020202020204" pitchFamily="34" charset="0"/>
              </a:rPr>
              <a:t> </a:t>
            </a:r>
          </a:p>
        </p:txBody>
      </p:sp>
      <p:pic>
        <p:nvPicPr>
          <p:cNvPr id="4" name="Picture 10" descr="A cartoon character with a mask&#10;&#10;Description automatically generated">
            <a:extLst>
              <a:ext uri="{FF2B5EF4-FFF2-40B4-BE49-F238E27FC236}">
                <a16:creationId xmlns:a16="http://schemas.microsoft.com/office/drawing/2014/main" id="{9A80FFC7-39D8-15EE-F622-B45EB63037C0}"/>
              </a:ext>
            </a:extLst>
          </p:cNvPr>
          <p:cNvPicPr>
            <a:picLocks noChangeAspect="1"/>
          </p:cNvPicPr>
          <p:nvPr/>
        </p:nvPicPr>
        <p:blipFill>
          <a:blip r:embed="rId2"/>
          <a:stretch>
            <a:fillRect/>
          </a:stretch>
        </p:blipFill>
        <p:spPr>
          <a:xfrm>
            <a:off x="8034131" y="116411"/>
            <a:ext cx="1616298" cy="1474130"/>
          </a:xfrm>
          <a:prstGeom prst="rect">
            <a:avLst/>
          </a:prstGeom>
        </p:spPr>
      </p:pic>
    </p:spTree>
    <p:extLst>
      <p:ext uri="{BB962C8B-B14F-4D97-AF65-F5344CB8AC3E}">
        <p14:creationId xmlns:p14="http://schemas.microsoft.com/office/powerpoint/2010/main" val="34045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3752-BEA3-D1F5-8E90-8DE9B2B8AA65}"/>
              </a:ext>
            </a:extLst>
          </p:cNvPr>
          <p:cNvSpPr>
            <a:spLocks noGrp="1"/>
          </p:cNvSpPr>
          <p:nvPr>
            <p:ph type="title"/>
          </p:nvPr>
        </p:nvSpPr>
        <p:spPr>
          <a:xfrm>
            <a:off x="349739" y="365125"/>
            <a:ext cx="11004061" cy="1032210"/>
          </a:xfrm>
        </p:spPr>
        <p:txBody>
          <a:bodyPr>
            <a:noAutofit/>
          </a:bodyPr>
          <a:lstStyle/>
          <a:p>
            <a:r>
              <a:rPr lang="en-GB" sz="4800" b="1" dirty="0">
                <a:cs typeface="Angsana New"/>
              </a:rPr>
              <a:t>Homework</a:t>
            </a:r>
            <a:endParaRPr lang="en-GB" sz="4800" b="1" dirty="0"/>
          </a:p>
        </p:txBody>
      </p:sp>
      <p:sp>
        <p:nvSpPr>
          <p:cNvPr id="24" name="TextBox 23">
            <a:extLst>
              <a:ext uri="{FF2B5EF4-FFF2-40B4-BE49-F238E27FC236}">
                <a16:creationId xmlns:a16="http://schemas.microsoft.com/office/drawing/2014/main" id="{03A65DA2-35F9-FAAD-FBEF-DC0F2F99C3B7}"/>
              </a:ext>
            </a:extLst>
          </p:cNvPr>
          <p:cNvSpPr txBox="1"/>
          <p:nvPr/>
        </p:nvSpPr>
        <p:spPr>
          <a:xfrm>
            <a:off x="409976" y="1332963"/>
            <a:ext cx="11361312"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600" dirty="0">
                <a:solidFill>
                  <a:srgbClr val="203040"/>
                </a:solidFill>
                <a:latin typeface="Trebuchet MS" panose="020B0603020202020204" pitchFamily="34" charset="0"/>
              </a:rPr>
              <a:t>Research the pros and cons of different app dev approaches.</a:t>
            </a:r>
          </a:p>
          <a:p>
            <a:r>
              <a:rPr lang="en-GB" sz="2600" dirty="0">
                <a:solidFill>
                  <a:srgbClr val="203040"/>
                </a:solidFill>
                <a:latin typeface="Trebuchet MS" panose="020B0603020202020204" pitchFamily="34" charset="0"/>
              </a:rPr>
              <a:t>Create a Word document and submit it as </a:t>
            </a:r>
            <a:r>
              <a:rPr lang="en-GB" sz="2600">
                <a:solidFill>
                  <a:srgbClr val="203040"/>
                </a:solidFill>
                <a:latin typeface="Trebuchet MS" panose="020B0603020202020204" pitchFamily="34" charset="0"/>
              </a:rPr>
              <a:t>the Assignment.</a:t>
            </a:r>
            <a:endParaRPr lang="en-GB" sz="2600" dirty="0">
              <a:solidFill>
                <a:srgbClr val="203040"/>
              </a:solidFill>
              <a:latin typeface="Trebuchet MS" panose="020B0603020202020204" pitchFamily="34" charset="0"/>
            </a:endParaRPr>
          </a:p>
        </p:txBody>
      </p:sp>
      <p:graphicFrame>
        <p:nvGraphicFramePr>
          <p:cNvPr id="3" name="Table 4">
            <a:extLst>
              <a:ext uri="{FF2B5EF4-FFF2-40B4-BE49-F238E27FC236}">
                <a16:creationId xmlns:a16="http://schemas.microsoft.com/office/drawing/2014/main" id="{96D2E3B4-E19E-5D96-2798-BAA11C20B6F8}"/>
              </a:ext>
            </a:extLst>
          </p:cNvPr>
          <p:cNvGraphicFramePr>
            <a:graphicFrameLocks noGrp="1"/>
          </p:cNvGraphicFramePr>
          <p:nvPr>
            <p:extLst>
              <p:ext uri="{D42A27DB-BD31-4B8C-83A1-F6EECF244321}">
                <p14:modId xmlns:p14="http://schemas.microsoft.com/office/powerpoint/2010/main" val="57489765"/>
              </p:ext>
            </p:extLst>
          </p:nvPr>
        </p:nvGraphicFramePr>
        <p:xfrm>
          <a:off x="2005781" y="2365173"/>
          <a:ext cx="5850194" cy="3213924"/>
        </p:xfrm>
        <a:graphic>
          <a:graphicData uri="http://schemas.openxmlformats.org/drawingml/2006/table">
            <a:tbl>
              <a:tblPr firstRow="1" bandRow="1">
                <a:tableStyleId>{8A107856-5554-42FB-B03E-39F5DBC370BA}</a:tableStyleId>
              </a:tblPr>
              <a:tblGrid>
                <a:gridCol w="1455174">
                  <a:extLst>
                    <a:ext uri="{9D8B030D-6E8A-4147-A177-3AD203B41FA5}">
                      <a16:colId xmlns:a16="http://schemas.microsoft.com/office/drawing/2014/main" val="1417354227"/>
                    </a:ext>
                  </a:extLst>
                </a:gridCol>
                <a:gridCol w="2153264">
                  <a:extLst>
                    <a:ext uri="{9D8B030D-6E8A-4147-A177-3AD203B41FA5}">
                      <a16:colId xmlns:a16="http://schemas.microsoft.com/office/drawing/2014/main" val="1992188179"/>
                    </a:ext>
                  </a:extLst>
                </a:gridCol>
                <a:gridCol w="2241756">
                  <a:extLst>
                    <a:ext uri="{9D8B030D-6E8A-4147-A177-3AD203B41FA5}">
                      <a16:colId xmlns:a16="http://schemas.microsoft.com/office/drawing/2014/main" val="3510249351"/>
                    </a:ext>
                  </a:extLst>
                </a:gridCol>
              </a:tblGrid>
              <a:tr h="293194">
                <a:tc>
                  <a:txBody>
                    <a:bodyPr/>
                    <a:lstStyle/>
                    <a:p>
                      <a:endParaRPr lang="en-GB"/>
                    </a:p>
                  </a:txBody>
                  <a:tcPr/>
                </a:tc>
                <a:tc>
                  <a:txBody>
                    <a:bodyPr/>
                    <a:lstStyle/>
                    <a:p>
                      <a:pPr algn="ctr"/>
                      <a:r>
                        <a:rPr lang="en-GB"/>
                        <a:t>Pros</a:t>
                      </a:r>
                    </a:p>
                  </a:txBody>
                  <a:tcPr anchor="ctr"/>
                </a:tc>
                <a:tc>
                  <a:txBody>
                    <a:bodyPr/>
                    <a:lstStyle/>
                    <a:p>
                      <a:pPr algn="ctr"/>
                      <a:r>
                        <a:rPr lang="en-GB"/>
                        <a:t>Cons</a:t>
                      </a:r>
                    </a:p>
                  </a:txBody>
                  <a:tcPr anchor="ctr"/>
                </a:tc>
                <a:extLst>
                  <a:ext uri="{0D108BD9-81ED-4DB2-BD59-A6C34878D82A}">
                    <a16:rowId xmlns:a16="http://schemas.microsoft.com/office/drawing/2014/main" val="3854595623"/>
                  </a:ext>
                </a:extLst>
              </a:tr>
              <a:tr h="712041">
                <a:tc>
                  <a:txBody>
                    <a:bodyPr/>
                    <a:lstStyle/>
                    <a:p>
                      <a:pPr algn="r"/>
                      <a:r>
                        <a:rPr lang="en-GB" sz="2000" b="1"/>
                        <a:t>Native</a:t>
                      </a:r>
                    </a:p>
                  </a:txBody>
                  <a:tcPr anchor="ctr"/>
                </a:tc>
                <a:tc>
                  <a:txBody>
                    <a:bodyPr/>
                    <a:lstStyle/>
                    <a:p>
                      <a:endParaRPr lang="en-GB" dirty="0"/>
                    </a:p>
                  </a:txBody>
                  <a:tcPr anchor="ctr"/>
                </a:tc>
                <a:tc>
                  <a:txBody>
                    <a:bodyPr/>
                    <a:lstStyle/>
                    <a:p>
                      <a:endParaRPr lang="en-GB"/>
                    </a:p>
                  </a:txBody>
                  <a:tcPr anchor="ctr"/>
                </a:tc>
                <a:extLst>
                  <a:ext uri="{0D108BD9-81ED-4DB2-BD59-A6C34878D82A}">
                    <a16:rowId xmlns:a16="http://schemas.microsoft.com/office/drawing/2014/main" val="3549901598"/>
                  </a:ext>
                </a:extLst>
              </a:tr>
              <a:tr h="712041">
                <a:tc>
                  <a:txBody>
                    <a:bodyPr/>
                    <a:lstStyle/>
                    <a:p>
                      <a:pPr algn="r"/>
                      <a:r>
                        <a:rPr lang="en-GB" sz="2000" b="1"/>
                        <a:t>Web App</a:t>
                      </a:r>
                    </a:p>
                  </a:txBody>
                  <a:tcPr anchor="ctr"/>
                </a:tc>
                <a:tc>
                  <a:txBody>
                    <a:bodyPr/>
                    <a:lstStyle/>
                    <a:p>
                      <a:endParaRPr lang="en-GB"/>
                    </a:p>
                  </a:txBody>
                  <a:tcPr anchor="ctr"/>
                </a:tc>
                <a:tc>
                  <a:txBody>
                    <a:bodyPr/>
                    <a:lstStyle/>
                    <a:p>
                      <a:endParaRPr lang="en-GB" dirty="0"/>
                    </a:p>
                  </a:txBody>
                  <a:tcPr anchor="ctr"/>
                </a:tc>
                <a:extLst>
                  <a:ext uri="{0D108BD9-81ED-4DB2-BD59-A6C34878D82A}">
                    <a16:rowId xmlns:a16="http://schemas.microsoft.com/office/drawing/2014/main" val="3588633908"/>
                  </a:ext>
                </a:extLst>
              </a:tr>
              <a:tr h="712041">
                <a:tc>
                  <a:txBody>
                    <a:bodyPr/>
                    <a:lstStyle/>
                    <a:p>
                      <a:pPr algn="r"/>
                      <a:r>
                        <a:rPr lang="en-GB" sz="2000" b="1"/>
                        <a:t>Hybrid</a:t>
                      </a:r>
                    </a:p>
                  </a:txBody>
                  <a:tcPr anchor="ctr"/>
                </a:tc>
                <a:tc>
                  <a:txBody>
                    <a:bodyPr/>
                    <a:lstStyle/>
                    <a:p>
                      <a:endParaRPr lang="en-GB"/>
                    </a:p>
                  </a:txBody>
                  <a:tcPr anchor="ctr"/>
                </a:tc>
                <a:tc>
                  <a:txBody>
                    <a:bodyPr/>
                    <a:lstStyle/>
                    <a:p>
                      <a:endParaRPr lang="en-GB"/>
                    </a:p>
                  </a:txBody>
                  <a:tcPr anchor="ctr"/>
                </a:tc>
                <a:extLst>
                  <a:ext uri="{0D108BD9-81ED-4DB2-BD59-A6C34878D82A}">
                    <a16:rowId xmlns:a16="http://schemas.microsoft.com/office/drawing/2014/main" val="1247102593"/>
                  </a:ext>
                </a:extLst>
              </a:tr>
              <a:tr h="712041">
                <a:tc>
                  <a:txBody>
                    <a:bodyPr/>
                    <a:lstStyle/>
                    <a:p>
                      <a:pPr algn="r"/>
                      <a:r>
                        <a:rPr lang="en-GB" sz="2000" b="1"/>
                        <a:t>Cross-Platform</a:t>
                      </a:r>
                    </a:p>
                  </a:txBody>
                  <a:tcPr anchor="ctr"/>
                </a:tc>
                <a:tc>
                  <a:txBody>
                    <a:bodyPr/>
                    <a:lstStyle/>
                    <a:p>
                      <a:endParaRPr lang="en-GB"/>
                    </a:p>
                  </a:txBody>
                  <a:tcPr anchor="ctr"/>
                </a:tc>
                <a:tc>
                  <a:txBody>
                    <a:bodyPr/>
                    <a:lstStyle/>
                    <a:p>
                      <a:endParaRPr lang="en-GB" dirty="0"/>
                    </a:p>
                  </a:txBody>
                  <a:tcPr anchor="ctr"/>
                </a:tc>
                <a:extLst>
                  <a:ext uri="{0D108BD9-81ED-4DB2-BD59-A6C34878D82A}">
                    <a16:rowId xmlns:a16="http://schemas.microsoft.com/office/drawing/2014/main" val="917577333"/>
                  </a:ext>
                </a:extLst>
              </a:tr>
            </a:tbl>
          </a:graphicData>
        </a:graphic>
      </p:graphicFrame>
      <p:sp>
        <p:nvSpPr>
          <p:cNvPr id="4" name="Note this down">
            <a:extLst>
              <a:ext uri="{FF2B5EF4-FFF2-40B4-BE49-F238E27FC236}">
                <a16:creationId xmlns:a16="http://schemas.microsoft.com/office/drawing/2014/main" id="{266EC53E-96E3-56D3-8053-7FB6E9E40558}"/>
              </a:ext>
            </a:extLst>
          </p:cNvPr>
          <p:cNvSpPr/>
          <p:nvPr/>
        </p:nvSpPr>
        <p:spPr>
          <a:xfrm>
            <a:off x="10051001" y="378528"/>
            <a:ext cx="1873045" cy="120065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Deadline:</a:t>
            </a:r>
          </a:p>
          <a:p>
            <a:pPr algn="ctr"/>
            <a:r>
              <a:rPr lang="en-GB" dirty="0">
                <a:latin typeface="Trebuchet MS" panose="020B0603020202020204" pitchFamily="34" charset="0"/>
              </a:rPr>
              <a:t>Midnight Tuesday</a:t>
            </a:r>
          </a:p>
        </p:txBody>
      </p:sp>
    </p:spTree>
    <p:extLst>
      <p:ext uri="{BB962C8B-B14F-4D97-AF65-F5344CB8AC3E}">
        <p14:creationId xmlns:p14="http://schemas.microsoft.com/office/powerpoint/2010/main" val="454705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78A9-1DA8-BBA5-5D1B-B3E84C86C3BE}"/>
              </a:ext>
            </a:extLst>
          </p:cNvPr>
          <p:cNvSpPr>
            <a:spLocks noGrp="1"/>
          </p:cNvSpPr>
          <p:nvPr>
            <p:ph type="ctrTitle"/>
          </p:nvPr>
        </p:nvSpPr>
        <p:spPr/>
        <p:txBody>
          <a:bodyPr>
            <a:normAutofit/>
          </a:bodyPr>
          <a:lstStyle/>
          <a:p>
            <a:r>
              <a:rPr lang="en-GB" sz="11500" dirty="0"/>
              <a:t>Welcome</a:t>
            </a:r>
          </a:p>
        </p:txBody>
      </p:sp>
      <p:sp>
        <p:nvSpPr>
          <p:cNvPr id="3" name="Subtitle 2">
            <a:extLst>
              <a:ext uri="{FF2B5EF4-FFF2-40B4-BE49-F238E27FC236}">
                <a16:creationId xmlns:a16="http://schemas.microsoft.com/office/drawing/2014/main" id="{03433FC2-79B1-99BB-01F2-8D9D271451DE}"/>
              </a:ext>
            </a:extLst>
          </p:cNvPr>
          <p:cNvSpPr>
            <a:spLocks noGrp="1"/>
          </p:cNvSpPr>
          <p:nvPr>
            <p:ph type="subTitle" idx="1"/>
          </p:nvPr>
        </p:nvSpPr>
        <p:spPr>
          <a:xfrm>
            <a:off x="350293" y="3682194"/>
            <a:ext cx="9144000" cy="2450591"/>
          </a:xfrm>
        </p:spPr>
        <p:txBody>
          <a:bodyPr>
            <a:normAutofit/>
          </a:bodyPr>
          <a:lstStyle/>
          <a:p>
            <a:r>
              <a:rPr lang="en-GB" dirty="0"/>
              <a:t>You can sit where you like to begin with.</a:t>
            </a:r>
          </a:p>
          <a:p>
            <a:r>
              <a:rPr lang="en-GB" dirty="0"/>
              <a:t>Please log in to your computers, open Teams </a:t>
            </a:r>
          </a:p>
          <a:p>
            <a:r>
              <a:rPr lang="en-GB" dirty="0"/>
              <a:t>and visit this class: </a:t>
            </a:r>
            <a:r>
              <a:rPr lang="en-GB" b="1" dirty="0" err="1"/>
              <a:t>BTec</a:t>
            </a:r>
            <a:r>
              <a:rPr lang="en-GB" b="1" dirty="0"/>
              <a:t> IT Year 2 Group B or</a:t>
            </a:r>
            <a:r>
              <a:rPr lang="en-GB" dirty="0"/>
              <a:t> visit:</a:t>
            </a:r>
          </a:p>
          <a:p>
            <a:r>
              <a:rPr lang="en-GB" b="1" dirty="0">
                <a:hlinkClick r:id="rId2"/>
              </a:rPr>
              <a:t>https://forms.office.com/e/BzTG2CNnyw</a:t>
            </a:r>
            <a:endParaRPr lang="en-GB" b="1" dirty="0"/>
          </a:p>
          <a:p>
            <a:r>
              <a:rPr lang="en-GB" dirty="0"/>
              <a:t>and complete a short quiz for me to get to know you.</a:t>
            </a:r>
          </a:p>
        </p:txBody>
      </p:sp>
      <p:pic>
        <p:nvPicPr>
          <p:cNvPr id="2050" name="Picture 2" descr="Welcome Images – Browse 2,263,529 Stock Photos, Vectors, and Video | Adobe  Stock">
            <a:extLst>
              <a:ext uri="{FF2B5EF4-FFF2-40B4-BE49-F238E27FC236}">
                <a16:creationId xmlns:a16="http://schemas.microsoft.com/office/drawing/2014/main" id="{A1E75459-D02B-9DF4-2119-B5B5ECF7C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202"/>
            <a:ext cx="9802761" cy="320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455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mple Texts">
            <a:extLst>
              <a:ext uri="{FF2B5EF4-FFF2-40B4-BE49-F238E27FC236}">
                <a16:creationId xmlns:a16="http://schemas.microsoft.com/office/drawing/2014/main" id="{788E3DC4-B8DA-B2E7-D566-B2EB498CB3B4}"/>
              </a:ext>
            </a:extLst>
          </p:cNvPr>
          <p:cNvSpPr>
            <a:spLocks/>
          </p:cNvSpPr>
          <p:nvPr/>
        </p:nvSpPr>
        <p:spPr>
          <a:xfrm>
            <a:off x="246632" y="215493"/>
            <a:ext cx="4250940"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Sample Texts</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sp>
        <p:nvSpPr>
          <p:cNvPr id="6" name="Please Log In (Red)">
            <a:extLst>
              <a:ext uri="{FF2B5EF4-FFF2-40B4-BE49-F238E27FC236}">
                <a16:creationId xmlns:a16="http://schemas.microsoft.com/office/drawing/2014/main" id="{EDC1AEAA-040D-03B9-0A9A-3CED76C064C6}"/>
              </a:ext>
            </a:extLst>
          </p:cNvPr>
          <p:cNvSpPr txBox="1"/>
          <p:nvPr/>
        </p:nvSpPr>
        <p:spPr>
          <a:xfrm>
            <a:off x="246632" y="2545128"/>
            <a:ext cx="2339102" cy="461665"/>
          </a:xfrm>
          <a:prstGeom prst="rect">
            <a:avLst/>
          </a:prstGeom>
          <a:noFill/>
        </p:spPr>
        <p:txBody>
          <a:bodyPr wrap="none" rtlCol="0">
            <a:spAutoFit/>
          </a:bodyPr>
          <a:lstStyle/>
          <a:p>
            <a:r>
              <a:rPr lang="en-GB" sz="2400" b="1" dirty="0">
                <a:solidFill>
                  <a:srgbClr val="FF0000"/>
                </a:solidFill>
                <a:latin typeface="Trebuchet MS" panose="020B0603020202020204" pitchFamily="34" charset="0"/>
              </a:rPr>
              <a:t>PLEASE LOG IN</a:t>
            </a:r>
          </a:p>
        </p:txBody>
      </p:sp>
      <p:sp>
        <p:nvSpPr>
          <p:cNvPr id="7" name="Please Log In (Green)">
            <a:extLst>
              <a:ext uri="{FF2B5EF4-FFF2-40B4-BE49-F238E27FC236}">
                <a16:creationId xmlns:a16="http://schemas.microsoft.com/office/drawing/2014/main" id="{5FCC4698-8CBC-9518-5D09-A14E6CC1E299}"/>
              </a:ext>
            </a:extLst>
          </p:cNvPr>
          <p:cNvSpPr txBox="1"/>
          <p:nvPr/>
        </p:nvSpPr>
        <p:spPr>
          <a:xfrm>
            <a:off x="252306" y="2914460"/>
            <a:ext cx="2425664" cy="461665"/>
          </a:xfrm>
          <a:prstGeom prst="rect">
            <a:avLst/>
          </a:prstGeom>
          <a:noFill/>
        </p:spPr>
        <p:txBody>
          <a:bodyPr wrap="none" rtlCol="0">
            <a:spAutoFit/>
          </a:bodyPr>
          <a:lstStyle/>
          <a:p>
            <a:r>
              <a:rPr lang="en-GB" sz="2400" b="1" dirty="0">
                <a:solidFill>
                  <a:srgbClr val="00B050"/>
                </a:solidFill>
                <a:latin typeface="Trebuchet MS" panose="020B0603020202020204" pitchFamily="34" charset="0"/>
              </a:rPr>
              <a:t>PLEASE LOG IN </a:t>
            </a:r>
          </a:p>
        </p:txBody>
      </p:sp>
      <p:sp>
        <p:nvSpPr>
          <p:cNvPr id="2" name="True / False:">
            <a:extLst>
              <a:ext uri="{FF2B5EF4-FFF2-40B4-BE49-F238E27FC236}">
                <a16:creationId xmlns:a16="http://schemas.microsoft.com/office/drawing/2014/main" id="{A9215A17-B260-8337-4537-2045399246C2}"/>
              </a:ext>
            </a:extLst>
          </p:cNvPr>
          <p:cNvSpPr txBox="1"/>
          <p:nvPr/>
        </p:nvSpPr>
        <p:spPr>
          <a:xfrm>
            <a:off x="246632" y="2094613"/>
            <a:ext cx="1978940" cy="461665"/>
          </a:xfrm>
          <a:prstGeom prst="rect">
            <a:avLst/>
          </a:prstGeom>
          <a:noFill/>
        </p:spPr>
        <p:txBody>
          <a:bodyPr wrap="none" rtlCol="0">
            <a:spAutoFit/>
          </a:bodyPr>
          <a:lstStyle/>
          <a:p>
            <a:r>
              <a:rPr lang="en-GB" sz="2400" b="1" dirty="0">
                <a:latin typeface="Trebuchet MS" panose="020B0603020202020204" pitchFamily="34" charset="0"/>
              </a:rPr>
              <a:t>True / False:</a:t>
            </a:r>
          </a:p>
        </p:txBody>
      </p:sp>
      <p:sp>
        <p:nvSpPr>
          <p:cNvPr id="5" name="DO NOT USE">
            <a:extLst>
              <a:ext uri="{FF2B5EF4-FFF2-40B4-BE49-F238E27FC236}">
                <a16:creationId xmlns:a16="http://schemas.microsoft.com/office/drawing/2014/main" id="{650BC6C0-EDBB-FC13-C3D6-3F6152CEE4DA}"/>
              </a:ext>
            </a:extLst>
          </p:cNvPr>
          <p:cNvSpPr txBox="1">
            <a:spLocks noGrp="1" noRot="1" noMove="1" noResize="1" noEditPoints="1" noAdjustHandles="1" noChangeArrowheads="1" noChangeShapeType="1"/>
          </p:cNvSpPr>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365652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ake it So" descr="a bald man says &quot; make it so &quot; in front of a blurred background">
            <a:extLst>
              <a:ext uri="{FF2B5EF4-FFF2-40B4-BE49-F238E27FC236}">
                <a16:creationId xmlns:a16="http://schemas.microsoft.com/office/drawing/2014/main" id="{0E9C3023-93DD-51A1-33A9-C73AACE465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831" y="3709610"/>
            <a:ext cx="1563329" cy="1563329"/>
          </a:xfrm>
          <a:prstGeom prst="rect">
            <a:avLst/>
          </a:prstGeom>
          <a:noFill/>
          <a:extLst>
            <a:ext uri="{909E8E84-426E-40DD-AFC4-6F175D3DCCD1}">
              <a14:hiddenFill xmlns:a14="http://schemas.microsoft.com/office/drawing/2010/main">
                <a:solidFill>
                  <a:srgbClr val="FFFFFF"/>
                </a:solidFill>
              </a14:hiddenFill>
            </a:ext>
          </a:extLst>
        </p:spPr>
      </p:pic>
      <p:sp>
        <p:nvSpPr>
          <p:cNvPr id="2" name="Note this down">
            <a:extLst>
              <a:ext uri="{FF2B5EF4-FFF2-40B4-BE49-F238E27FC236}">
                <a16:creationId xmlns:a16="http://schemas.microsoft.com/office/drawing/2014/main" id="{FEDFFF18-ABA5-B1C7-FFE9-A2BCDFC37B9F}"/>
              </a:ext>
            </a:extLst>
          </p:cNvPr>
          <p:cNvSpPr/>
          <p:nvPr/>
        </p:nvSpPr>
        <p:spPr>
          <a:xfrm>
            <a:off x="10021504" y="249129"/>
            <a:ext cx="1873045" cy="56043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dirty="0">
                <a:latin typeface="Trebuchet MS" panose="020B0603020202020204" pitchFamily="34" charset="0"/>
              </a:rPr>
              <a:t>Note this down</a:t>
            </a:r>
          </a:p>
        </p:txBody>
      </p:sp>
      <p:pic>
        <p:nvPicPr>
          <p:cNvPr id="28" name="Thumbs Up or Down" descr="A green and red circle with a thumbs up and a thumbs up symbol&#10;&#10;AI-generated content may be incorrect.">
            <a:extLst>
              <a:ext uri="{FF2B5EF4-FFF2-40B4-BE49-F238E27FC236}">
                <a16:creationId xmlns:a16="http://schemas.microsoft.com/office/drawing/2014/main" id="{0CDFB289-5B92-145B-C1EC-0AC8B96498EE}"/>
              </a:ext>
            </a:extLst>
          </p:cNvPr>
          <p:cNvPicPr>
            <a:picLocks noChangeAspect="1"/>
          </p:cNvPicPr>
          <p:nvPr/>
        </p:nvPicPr>
        <p:blipFill>
          <a:blip r:embed="rId3"/>
          <a:stretch>
            <a:fillRect/>
          </a:stretch>
        </p:blipFill>
        <p:spPr>
          <a:xfrm>
            <a:off x="821017" y="2695814"/>
            <a:ext cx="1279312" cy="601277"/>
          </a:xfrm>
          <a:prstGeom prst="rect">
            <a:avLst/>
          </a:prstGeom>
        </p:spPr>
      </p:pic>
      <p:pic>
        <p:nvPicPr>
          <p:cNvPr id="33" name="Tick in a Box" descr="A black check mark in a square&#10;&#10;AI-generated content may be incorrect.">
            <a:extLst>
              <a:ext uri="{FF2B5EF4-FFF2-40B4-BE49-F238E27FC236}">
                <a16:creationId xmlns:a16="http://schemas.microsoft.com/office/drawing/2014/main" id="{7B0336BB-B29D-8765-B441-F021B9DA8D24}"/>
              </a:ext>
            </a:extLst>
          </p:cNvPr>
          <p:cNvPicPr>
            <a:picLocks noChangeAspect="1"/>
          </p:cNvPicPr>
          <p:nvPr/>
        </p:nvPicPr>
        <p:blipFill>
          <a:blip r:embed="rId4"/>
          <a:stretch>
            <a:fillRect/>
          </a:stretch>
        </p:blipFill>
        <p:spPr>
          <a:xfrm>
            <a:off x="2493932" y="2428425"/>
            <a:ext cx="1058400" cy="1058400"/>
          </a:xfrm>
          <a:prstGeom prst="rect">
            <a:avLst/>
          </a:prstGeom>
        </p:spPr>
      </p:pic>
      <p:pic>
        <p:nvPicPr>
          <p:cNvPr id="35" name="Success Kid" descr="A baby on the beach&#10;&#10;AI-generated content may be incorrect.">
            <a:extLst>
              <a:ext uri="{FF2B5EF4-FFF2-40B4-BE49-F238E27FC236}">
                <a16:creationId xmlns:a16="http://schemas.microsoft.com/office/drawing/2014/main" id="{E4D082DD-0B73-DBB5-08F6-D65C977BB568}"/>
              </a:ext>
            </a:extLst>
          </p:cNvPr>
          <p:cNvPicPr>
            <a:picLocks noChangeAspect="1"/>
          </p:cNvPicPr>
          <p:nvPr/>
        </p:nvPicPr>
        <p:blipFill>
          <a:blip r:embed="rId5"/>
          <a:stretch>
            <a:fillRect/>
          </a:stretch>
        </p:blipFill>
        <p:spPr>
          <a:xfrm>
            <a:off x="7244950" y="83865"/>
            <a:ext cx="2458425" cy="1558157"/>
          </a:xfrm>
          <a:prstGeom prst="rect">
            <a:avLst/>
          </a:prstGeom>
        </p:spPr>
      </p:pic>
      <p:sp>
        <p:nvSpPr>
          <p:cNvPr id="38" name="Minutes display">
            <a:extLst>
              <a:ext uri="{FF2B5EF4-FFF2-40B4-BE49-F238E27FC236}">
                <a16:creationId xmlns:a16="http://schemas.microsoft.com/office/drawing/2014/main" id="{0AD693B3-BBD6-65D6-C6ED-AD104C1002EC}"/>
              </a:ext>
            </a:extLst>
          </p:cNvPr>
          <p:cNvSpPr/>
          <p:nvPr/>
        </p:nvSpPr>
        <p:spPr>
          <a:xfrm>
            <a:off x="10036956" y="984932"/>
            <a:ext cx="1057771" cy="40322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800" b="1" dirty="0" err="1">
                <a:latin typeface="Trebuchet MS" panose="020B0603020202020204" pitchFamily="34" charset="0"/>
              </a:rPr>
              <a:t>Xmins</a:t>
            </a:r>
            <a:endParaRPr lang="en-GB" sz="1800" b="1" dirty="0">
              <a:latin typeface="Trebuchet MS" panose="020B0603020202020204" pitchFamily="34" charset="0"/>
            </a:endParaRPr>
          </a:p>
        </p:txBody>
      </p:sp>
      <p:sp>
        <p:nvSpPr>
          <p:cNvPr id="108" name="Big Box Title"/>
          <p:cNvSpPr/>
          <p:nvPr/>
        </p:nvSpPr>
        <p:spPr>
          <a:xfrm>
            <a:off x="352957" y="83866"/>
            <a:ext cx="3096948" cy="1282889"/>
          </a:xfrm>
          <a:prstGeom prst="roundRect">
            <a:avLst>
              <a:gd name="adj" fmla="val 16667"/>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800"/>
              <a:buFont typeface="Century Gothic"/>
              <a:buNone/>
            </a:pPr>
            <a:r>
              <a:rPr lang="en-GB" sz="4800" b="1" i="0" u="none" strike="noStrike" cap="none" dirty="0">
                <a:solidFill>
                  <a:srgbClr val="000000"/>
                </a:solidFill>
                <a:latin typeface="Trebuchet MS" panose="020B0603020202020204" pitchFamily="34" charset="0"/>
                <a:ea typeface="Century Gothic"/>
                <a:cs typeface="Century Gothic"/>
                <a:sym typeface="Century Gothic"/>
              </a:rPr>
              <a:t>&lt;title&gt;</a:t>
            </a:r>
            <a:endParaRPr sz="1800" b="1" i="0" u="none" strike="noStrike" cap="none" dirty="0">
              <a:solidFill>
                <a:srgbClr val="000000"/>
              </a:solidFill>
              <a:latin typeface="Trebuchet MS" panose="020B0603020202020204" pitchFamily="34" charset="0"/>
              <a:ea typeface="Century Gothic"/>
              <a:cs typeface="Century Gothic"/>
              <a:sym typeface="Century Gothic"/>
            </a:endParaRPr>
          </a:p>
        </p:txBody>
      </p:sp>
      <p:pic>
        <p:nvPicPr>
          <p:cNvPr id="4" name="Stop Sign" descr="A red stop sign with white text&#10;&#10;AI-generated content may be incorrect.">
            <a:extLst>
              <a:ext uri="{FF2B5EF4-FFF2-40B4-BE49-F238E27FC236}">
                <a16:creationId xmlns:a16="http://schemas.microsoft.com/office/drawing/2014/main" id="{058022F8-87D3-14A3-27F3-52B2D7FB21A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0609" y="3486825"/>
            <a:ext cx="1349079" cy="1349079"/>
          </a:xfrm>
          <a:prstGeom prst="rect">
            <a:avLst/>
          </a:prstGeom>
        </p:spPr>
      </p:pic>
      <p:pic>
        <p:nvPicPr>
          <p:cNvPr id="9" name="Exit Ticket" descr="A green sign with a person running&#10;&#10;AI-generated content may be incorrect.">
            <a:extLst>
              <a:ext uri="{FF2B5EF4-FFF2-40B4-BE49-F238E27FC236}">
                <a16:creationId xmlns:a16="http://schemas.microsoft.com/office/drawing/2014/main" id="{D5A9A3EE-CBF2-8070-F036-34C3F54F30CA}"/>
              </a:ext>
            </a:extLst>
          </p:cNvPr>
          <p:cNvPicPr>
            <a:picLocks noChangeAspect="1"/>
          </p:cNvPicPr>
          <p:nvPr/>
        </p:nvPicPr>
        <p:blipFill>
          <a:blip r:embed="rId7">
            <a:extLst>
              <a:ext uri="{28A0092B-C50C-407E-A947-70E740481C1C}">
                <a14:useLocalDpi xmlns:a14="http://schemas.microsoft.com/office/drawing/2010/main" val="0"/>
              </a:ext>
            </a:extLst>
          </a:blip>
          <a:srcRect l="8145" t="27142" r="7934" b="27368"/>
          <a:stretch/>
        </p:blipFill>
        <p:spPr>
          <a:xfrm>
            <a:off x="7277616" y="1608771"/>
            <a:ext cx="2384175" cy="1292363"/>
          </a:xfrm>
          <a:prstGeom prst="rect">
            <a:avLst/>
          </a:prstGeom>
        </p:spPr>
      </p:pic>
      <p:pic>
        <p:nvPicPr>
          <p:cNvPr id="18" name="Prohibited Sign" descr="A red circle with a black background&#10;&#10;AI-generated content may be incorrect.">
            <a:extLst>
              <a:ext uri="{FF2B5EF4-FFF2-40B4-BE49-F238E27FC236}">
                <a16:creationId xmlns:a16="http://schemas.microsoft.com/office/drawing/2014/main" id="{F59697D5-006B-EDEE-8834-7C282FF0E6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5810" y="3574759"/>
            <a:ext cx="1214643" cy="1214643"/>
          </a:xfrm>
          <a:prstGeom prst="rect">
            <a:avLst/>
          </a:prstGeom>
        </p:spPr>
      </p:pic>
      <p:pic>
        <p:nvPicPr>
          <p:cNvPr id="49" name="True or False Gif" descr="A person in a suit with his hands out&#10;&#10;AI-generated content may be incorrect.">
            <a:extLst>
              <a:ext uri="{FF2B5EF4-FFF2-40B4-BE49-F238E27FC236}">
                <a16:creationId xmlns:a16="http://schemas.microsoft.com/office/drawing/2014/main" id="{AF9BB866-BB17-896C-1035-0B31A7869B52}"/>
              </a:ext>
            </a:extLst>
          </p:cNvPr>
          <p:cNvPicPr>
            <a:picLocks noChangeAspect="1"/>
          </p:cNvPicPr>
          <p:nvPr/>
        </p:nvPicPr>
        <p:blipFill>
          <a:blip r:embed="rId9"/>
          <a:stretch>
            <a:fillRect/>
          </a:stretch>
        </p:blipFill>
        <p:spPr>
          <a:xfrm>
            <a:off x="5675536" y="5503388"/>
            <a:ext cx="1763996" cy="1179672"/>
          </a:xfrm>
          <a:prstGeom prst="rect">
            <a:avLst/>
          </a:prstGeom>
        </p:spPr>
      </p:pic>
      <p:pic>
        <p:nvPicPr>
          <p:cNvPr id="51" name="DIT" descr="A group of people studying in a classroom&#10;&#10;AI-generated content may be incorrect.">
            <a:extLst>
              <a:ext uri="{FF2B5EF4-FFF2-40B4-BE49-F238E27FC236}">
                <a16:creationId xmlns:a16="http://schemas.microsoft.com/office/drawing/2014/main" id="{3A2F6A2D-2287-3944-E172-BEE7F046BA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1868" y="2698717"/>
            <a:ext cx="1792557" cy="1792557"/>
          </a:xfrm>
          <a:prstGeom prst="rect">
            <a:avLst/>
          </a:prstGeom>
        </p:spPr>
      </p:pic>
      <p:pic>
        <p:nvPicPr>
          <p:cNvPr id="55" name="Matrix Cascade" descr="A screenshot of a video game&#10;&#10;AI-generated content may be incorrect.">
            <a:extLst>
              <a:ext uri="{FF2B5EF4-FFF2-40B4-BE49-F238E27FC236}">
                <a16:creationId xmlns:a16="http://schemas.microsoft.com/office/drawing/2014/main" id="{19D26DFE-F2E2-BD62-2694-9D03898D10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75536" y="3685700"/>
            <a:ext cx="1954411" cy="1563529"/>
          </a:xfrm>
          <a:prstGeom prst="rect">
            <a:avLst/>
          </a:prstGeom>
        </p:spPr>
      </p:pic>
      <p:pic>
        <p:nvPicPr>
          <p:cNvPr id="57" name="Excellent gif from Wayne's World" descr="A person wearing a hat and giving a thumbs up&#10;&#10;AI-generated content may be incorrect.">
            <a:extLst>
              <a:ext uri="{FF2B5EF4-FFF2-40B4-BE49-F238E27FC236}">
                <a16:creationId xmlns:a16="http://schemas.microsoft.com/office/drawing/2014/main" id="{B746DD0F-5CE7-217D-EFBE-F6C901340C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70020" y="5503389"/>
            <a:ext cx="2144856" cy="1179671"/>
          </a:xfrm>
          <a:prstGeom prst="rect">
            <a:avLst/>
          </a:prstGeom>
        </p:spPr>
      </p:pic>
      <p:pic>
        <p:nvPicPr>
          <p:cNvPr id="5" name="Item 1" descr="A red number in a circle&#10;&#10;AI-generated content may be incorrect.">
            <a:extLst>
              <a:ext uri="{FF2B5EF4-FFF2-40B4-BE49-F238E27FC236}">
                <a16:creationId xmlns:a16="http://schemas.microsoft.com/office/drawing/2014/main" id="{685B99DE-59ED-EB93-8231-68498B4550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6708" y="2497620"/>
            <a:ext cx="931479" cy="997663"/>
          </a:xfrm>
          <a:prstGeom prst="rect">
            <a:avLst/>
          </a:prstGeom>
        </p:spPr>
      </p:pic>
      <p:pic>
        <p:nvPicPr>
          <p:cNvPr id="25" name="Item 2" descr="A red number in a circle&#10;&#10;AI-generated content may be incorrect.">
            <a:extLst>
              <a:ext uri="{FF2B5EF4-FFF2-40B4-BE49-F238E27FC236}">
                <a16:creationId xmlns:a16="http://schemas.microsoft.com/office/drawing/2014/main" id="{2ADDC43F-2D33-DD85-BD35-D9B545E9AD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44235" y="2561112"/>
            <a:ext cx="971820" cy="934171"/>
          </a:xfrm>
          <a:prstGeom prst="rect">
            <a:avLst/>
          </a:prstGeom>
        </p:spPr>
      </p:pic>
      <p:pic>
        <p:nvPicPr>
          <p:cNvPr id="29" name="Item 3" descr="A red circle with a number on it&#10;&#10;AI-generated content may be incorrect.">
            <a:extLst>
              <a:ext uri="{FF2B5EF4-FFF2-40B4-BE49-F238E27FC236}">
                <a16:creationId xmlns:a16="http://schemas.microsoft.com/office/drawing/2014/main" id="{643E61EF-B159-AACC-5EAC-683372A788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3418" y="2561112"/>
            <a:ext cx="971820" cy="933399"/>
          </a:xfrm>
          <a:prstGeom prst="rect">
            <a:avLst/>
          </a:prstGeom>
        </p:spPr>
      </p:pic>
      <p:pic>
        <p:nvPicPr>
          <p:cNvPr id="15" name="Education Journey" descr="A cartoon of a person looking at a child&#10;&#10;AI-generated content may be incorrect.">
            <a:extLst>
              <a:ext uri="{FF2B5EF4-FFF2-40B4-BE49-F238E27FC236}">
                <a16:creationId xmlns:a16="http://schemas.microsoft.com/office/drawing/2014/main" id="{4DB55384-F2E2-9AEE-E889-7AF3129F11C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6708" y="145486"/>
            <a:ext cx="2331725" cy="1572771"/>
          </a:xfrm>
          <a:prstGeom prst="rect">
            <a:avLst/>
          </a:prstGeom>
        </p:spPr>
      </p:pic>
      <p:pic>
        <p:nvPicPr>
          <p:cNvPr id="41" name="Teaching Coding" descr="A group of people sitting around a table with laptops&#10;&#10;AI-generated content may be incorrect.">
            <a:extLst>
              <a:ext uri="{FF2B5EF4-FFF2-40B4-BE49-F238E27FC236}">
                <a16:creationId xmlns:a16="http://schemas.microsoft.com/office/drawing/2014/main" id="{B75AFC48-94EF-866A-A5EF-DDD662B108E4}"/>
              </a:ext>
            </a:extLst>
          </p:cNvPr>
          <p:cNvPicPr>
            <a:picLocks noChangeAspect="1"/>
          </p:cNvPicPr>
          <p:nvPr/>
        </p:nvPicPr>
        <p:blipFill>
          <a:blip r:embed="rId17"/>
          <a:stretch>
            <a:fillRect/>
          </a:stretch>
        </p:blipFill>
        <p:spPr>
          <a:xfrm>
            <a:off x="7590607" y="5478743"/>
            <a:ext cx="1806476" cy="1204317"/>
          </a:xfrm>
          <a:prstGeom prst="rect">
            <a:avLst/>
          </a:prstGeom>
        </p:spPr>
      </p:pic>
      <p:pic>
        <p:nvPicPr>
          <p:cNvPr id="36" name="Buried under your work" descr="A person sitting at a desk with a stack of papers&#10;&#10;AI-generated content may be incorrect.">
            <a:extLst>
              <a:ext uri="{FF2B5EF4-FFF2-40B4-BE49-F238E27FC236}">
                <a16:creationId xmlns:a16="http://schemas.microsoft.com/office/drawing/2014/main" id="{9F34D4A5-155B-5AAD-870D-FAC8701CB814}"/>
              </a:ext>
            </a:extLst>
          </p:cNvPr>
          <p:cNvPicPr>
            <a:picLocks noChangeAspect="1"/>
          </p:cNvPicPr>
          <p:nvPr/>
        </p:nvPicPr>
        <p:blipFill>
          <a:blip r:embed="rId18"/>
          <a:stretch>
            <a:fillRect/>
          </a:stretch>
        </p:blipFill>
        <p:spPr>
          <a:xfrm>
            <a:off x="7691911" y="3685008"/>
            <a:ext cx="1705171" cy="1136781"/>
          </a:xfrm>
          <a:prstGeom prst="rect">
            <a:avLst/>
          </a:prstGeom>
        </p:spPr>
      </p:pic>
      <p:sp>
        <p:nvSpPr>
          <p:cNvPr id="6" name="DO NOT USE">
            <a:extLst>
              <a:ext uri="{FF2B5EF4-FFF2-40B4-BE49-F238E27FC236}">
                <a16:creationId xmlns:a16="http://schemas.microsoft.com/office/drawing/2014/main" id="{5B144F06-2573-A210-78F1-BF991F951080}"/>
              </a:ext>
            </a:extLst>
          </p:cNvPr>
          <p:cNvSpPr txBox="1"/>
          <p:nvPr/>
        </p:nvSpPr>
        <p:spPr>
          <a:xfrm>
            <a:off x="10009239" y="4678678"/>
            <a:ext cx="1885186" cy="1477328"/>
          </a:xfrm>
          <a:prstGeom prst="rect">
            <a:avLst/>
          </a:prstGeom>
          <a:noFill/>
        </p:spPr>
        <p:txBody>
          <a:bodyPr wrap="square" rtlCol="0">
            <a:spAutoFit/>
          </a:bodyPr>
          <a:lstStyle/>
          <a:p>
            <a:r>
              <a:rPr lang="en-GB" b="1" dirty="0">
                <a:solidFill>
                  <a:srgbClr val="FF0000"/>
                </a:solidFill>
              </a:rPr>
              <a:t>Do not delete this slide nor move it from the second last slide in the deck</a:t>
            </a:r>
          </a:p>
        </p:txBody>
      </p:sp>
    </p:spTree>
    <p:extLst>
      <p:ext uri="{BB962C8B-B14F-4D97-AF65-F5344CB8AC3E}">
        <p14:creationId xmlns:p14="http://schemas.microsoft.com/office/powerpoint/2010/main" val="1864880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79D3F-9615-3FD9-805E-143E871E43F4}"/>
              </a:ext>
            </a:extLst>
          </p:cNvPr>
          <p:cNvSpPr>
            <a:spLocks noGrp="1"/>
          </p:cNvSpPr>
          <p:nvPr>
            <p:ph type="ctrTitle"/>
          </p:nvPr>
        </p:nvSpPr>
        <p:spPr/>
        <p:txBody>
          <a:bodyPr/>
          <a:lstStyle/>
          <a:p>
            <a:r>
              <a:rPr lang="en-GB" dirty="0"/>
              <a:t>Simon Rundell</a:t>
            </a:r>
          </a:p>
        </p:txBody>
      </p:sp>
      <p:sp>
        <p:nvSpPr>
          <p:cNvPr id="5" name="Subtitle 4">
            <a:extLst>
              <a:ext uri="{FF2B5EF4-FFF2-40B4-BE49-F238E27FC236}">
                <a16:creationId xmlns:a16="http://schemas.microsoft.com/office/drawing/2014/main" id="{319821B1-A917-7CB7-455F-F4EE5928650F}"/>
              </a:ext>
            </a:extLst>
          </p:cNvPr>
          <p:cNvSpPr>
            <a:spLocks noGrp="1"/>
          </p:cNvSpPr>
          <p:nvPr>
            <p:ph type="subTitle" idx="1"/>
          </p:nvPr>
        </p:nvSpPr>
        <p:spPr/>
        <p:txBody>
          <a:bodyPr/>
          <a:lstStyle/>
          <a:p>
            <a:pPr algn="l"/>
            <a:r>
              <a:rPr lang="en-GB" dirty="0"/>
              <a:t>I am your teacher for this course.</a:t>
            </a:r>
          </a:p>
          <a:p>
            <a:pPr algn="l"/>
            <a:endParaRPr lang="en-GB" dirty="0"/>
          </a:p>
          <a:p>
            <a:pPr algn="l"/>
            <a:r>
              <a:rPr lang="en-GB" dirty="0"/>
              <a:t>30+ years experience as a Software Developer</a:t>
            </a:r>
          </a:p>
        </p:txBody>
      </p:sp>
      <p:pic>
        <p:nvPicPr>
          <p:cNvPr id="7" name="Picture 6">
            <a:extLst>
              <a:ext uri="{FF2B5EF4-FFF2-40B4-BE49-F238E27FC236}">
                <a16:creationId xmlns:a16="http://schemas.microsoft.com/office/drawing/2014/main" id="{5A691356-97C5-2C0E-3E8B-39E977965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81904">
            <a:off x="8244195" y="447169"/>
            <a:ext cx="3033936" cy="3777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artoon monkey on a keyboard&#10;&#10;AI-generated content may be incorrect.">
            <a:extLst>
              <a:ext uri="{FF2B5EF4-FFF2-40B4-BE49-F238E27FC236}">
                <a16:creationId xmlns:a16="http://schemas.microsoft.com/office/drawing/2014/main" id="{0A60B368-A13E-CE92-9641-A567E95184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0224">
            <a:off x="7018575" y="3418251"/>
            <a:ext cx="4596908" cy="273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18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5C181-8AB7-CE0F-4D7E-2FF2E561D9BA}"/>
              </a:ext>
            </a:extLst>
          </p:cNvPr>
          <p:cNvSpPr>
            <a:spLocks noGrp="1"/>
          </p:cNvSpPr>
          <p:nvPr>
            <p:ph type="title"/>
          </p:nvPr>
        </p:nvSpPr>
        <p:spPr/>
        <p:txBody>
          <a:bodyPr/>
          <a:lstStyle/>
          <a:p>
            <a:r>
              <a:rPr lang="en-GB" dirty="0"/>
              <a:t>My lessons</a:t>
            </a:r>
          </a:p>
        </p:txBody>
      </p:sp>
      <p:sp>
        <p:nvSpPr>
          <p:cNvPr id="3" name="Content Placeholder 2">
            <a:extLst>
              <a:ext uri="{FF2B5EF4-FFF2-40B4-BE49-F238E27FC236}">
                <a16:creationId xmlns:a16="http://schemas.microsoft.com/office/drawing/2014/main" id="{FDE08001-7985-AD05-B762-C089EB9B46B9}"/>
              </a:ext>
            </a:extLst>
          </p:cNvPr>
          <p:cNvSpPr>
            <a:spLocks noGrp="1"/>
          </p:cNvSpPr>
          <p:nvPr>
            <p:ph idx="1"/>
          </p:nvPr>
        </p:nvSpPr>
        <p:spPr/>
        <p:txBody>
          <a:bodyPr>
            <a:normAutofit/>
          </a:bodyPr>
          <a:lstStyle/>
          <a:p>
            <a:r>
              <a:rPr lang="en-GB" dirty="0"/>
              <a:t>Before each lesson I will set a small bit of preparation</a:t>
            </a:r>
          </a:p>
          <a:p>
            <a:pPr lvl="1"/>
            <a:r>
              <a:rPr lang="en-GB" dirty="0"/>
              <a:t>A video to watch</a:t>
            </a:r>
          </a:p>
          <a:p>
            <a:pPr lvl="1"/>
            <a:r>
              <a:rPr lang="en-GB" dirty="0"/>
              <a:t>Something to read</a:t>
            </a:r>
          </a:p>
          <a:p>
            <a:pPr lvl="1"/>
            <a:r>
              <a:rPr lang="en-GB" dirty="0"/>
              <a:t>Something to look up and make some notes</a:t>
            </a:r>
          </a:p>
          <a:p>
            <a:r>
              <a:rPr lang="en-GB" dirty="0"/>
              <a:t>Most lessons will begin with a recall of things we have done in </a:t>
            </a:r>
            <a:r>
              <a:rPr lang="en-GB"/>
              <a:t>the recent and less recent past</a:t>
            </a:r>
            <a:endParaRPr lang="en-GB" dirty="0"/>
          </a:p>
          <a:p>
            <a:r>
              <a:rPr lang="en-GB" dirty="0"/>
              <a:t>At the end of each lesson I will set a small task</a:t>
            </a:r>
          </a:p>
          <a:p>
            <a:pPr lvl="1"/>
            <a:r>
              <a:rPr lang="en-GB" dirty="0"/>
              <a:t>A video to watch</a:t>
            </a:r>
          </a:p>
          <a:p>
            <a:pPr lvl="1"/>
            <a:r>
              <a:rPr lang="en-GB" dirty="0"/>
              <a:t>Something to look up and make some notes</a:t>
            </a:r>
          </a:p>
          <a:p>
            <a:pPr lvl="1"/>
            <a:r>
              <a:rPr lang="en-GB" dirty="0"/>
              <a:t>A task to undertake</a:t>
            </a:r>
          </a:p>
          <a:p>
            <a:endParaRPr lang="en-GB" dirty="0"/>
          </a:p>
        </p:txBody>
      </p:sp>
    </p:spTree>
    <p:extLst>
      <p:ext uri="{BB962C8B-B14F-4D97-AF65-F5344CB8AC3E}">
        <p14:creationId xmlns:p14="http://schemas.microsoft.com/office/powerpoint/2010/main" val="29113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A66C7-4136-6B03-61C1-3EB6B8491CDA}"/>
              </a:ext>
            </a:extLst>
          </p:cNvPr>
          <p:cNvSpPr>
            <a:spLocks noGrp="1"/>
          </p:cNvSpPr>
          <p:nvPr>
            <p:ph type="title"/>
          </p:nvPr>
        </p:nvSpPr>
        <p:spPr/>
        <p:txBody>
          <a:bodyPr/>
          <a:lstStyle/>
          <a:p>
            <a:r>
              <a:rPr lang="en-GB" dirty="0"/>
              <a:t>My expectations</a:t>
            </a:r>
          </a:p>
        </p:txBody>
      </p:sp>
      <p:sp>
        <p:nvSpPr>
          <p:cNvPr id="3" name="Content Placeholder 2">
            <a:extLst>
              <a:ext uri="{FF2B5EF4-FFF2-40B4-BE49-F238E27FC236}">
                <a16:creationId xmlns:a16="http://schemas.microsoft.com/office/drawing/2014/main" id="{AC5B1283-B71A-4849-5A2B-FB5EAE49D489}"/>
              </a:ext>
            </a:extLst>
          </p:cNvPr>
          <p:cNvSpPr>
            <a:spLocks noGrp="1"/>
          </p:cNvSpPr>
          <p:nvPr>
            <p:ph idx="1"/>
          </p:nvPr>
        </p:nvSpPr>
        <p:spPr/>
        <p:txBody>
          <a:bodyPr/>
          <a:lstStyle/>
          <a:p>
            <a:r>
              <a:rPr lang="en-GB" dirty="0"/>
              <a:t>That you will do the preparation and be equipped for the lesson</a:t>
            </a:r>
          </a:p>
          <a:p>
            <a:r>
              <a:rPr lang="en-GB" dirty="0"/>
              <a:t>That you will do the set task in time for the next lesson</a:t>
            </a:r>
          </a:p>
          <a:p>
            <a:r>
              <a:rPr lang="en-GB" dirty="0"/>
              <a:t>During the lesson:</a:t>
            </a:r>
          </a:p>
          <a:p>
            <a:pPr lvl="1"/>
            <a:r>
              <a:rPr lang="en-GB" dirty="0"/>
              <a:t>Focus Zone – no phones unless I have specified you to use them</a:t>
            </a:r>
          </a:p>
          <a:p>
            <a:pPr lvl="1"/>
            <a:r>
              <a:rPr lang="en-GB" dirty="0"/>
              <a:t>Listen when I am teaching</a:t>
            </a:r>
          </a:p>
          <a:p>
            <a:pPr lvl="2"/>
            <a:r>
              <a:rPr lang="en-GB" dirty="0"/>
              <a:t>No headphones or earbuds when I am talking</a:t>
            </a:r>
          </a:p>
          <a:p>
            <a:pPr lvl="2"/>
            <a:r>
              <a:rPr lang="en-GB" dirty="0"/>
              <a:t>Engage with the content and the exercises</a:t>
            </a:r>
          </a:p>
          <a:p>
            <a:pPr lvl="1"/>
            <a:r>
              <a:rPr lang="en-GB" dirty="0"/>
              <a:t>Ask relevant questions</a:t>
            </a:r>
          </a:p>
        </p:txBody>
      </p:sp>
    </p:spTree>
    <p:extLst>
      <p:ext uri="{BB962C8B-B14F-4D97-AF65-F5344CB8AC3E}">
        <p14:creationId xmlns:p14="http://schemas.microsoft.com/office/powerpoint/2010/main" val="275554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897F-8B96-9AAA-E729-509083339D63}"/>
              </a:ext>
            </a:extLst>
          </p:cNvPr>
          <p:cNvSpPr>
            <a:spLocks noGrp="1"/>
          </p:cNvSpPr>
          <p:nvPr>
            <p:ph type="title"/>
          </p:nvPr>
        </p:nvSpPr>
        <p:spPr/>
        <p:txBody>
          <a:bodyPr/>
          <a:lstStyle/>
          <a:p>
            <a:r>
              <a:rPr lang="en-GB" dirty="0"/>
              <a:t>My expectations</a:t>
            </a:r>
          </a:p>
        </p:txBody>
      </p:sp>
      <p:sp>
        <p:nvSpPr>
          <p:cNvPr id="3" name="Content Placeholder 2">
            <a:extLst>
              <a:ext uri="{FF2B5EF4-FFF2-40B4-BE49-F238E27FC236}">
                <a16:creationId xmlns:a16="http://schemas.microsoft.com/office/drawing/2014/main" id="{FFEF1427-F613-5D5D-728B-ABFF1007C62A}"/>
              </a:ext>
            </a:extLst>
          </p:cNvPr>
          <p:cNvSpPr>
            <a:spLocks noGrp="1"/>
          </p:cNvSpPr>
          <p:nvPr>
            <p:ph idx="1"/>
          </p:nvPr>
        </p:nvSpPr>
        <p:spPr/>
        <p:txBody>
          <a:bodyPr>
            <a:normAutofit/>
          </a:bodyPr>
          <a:lstStyle/>
          <a:p>
            <a:r>
              <a:rPr lang="en-GB" sz="3600" dirty="0"/>
              <a:t>When working:</a:t>
            </a:r>
          </a:p>
          <a:p>
            <a:pPr lvl="1"/>
            <a:r>
              <a:rPr lang="en-GB" sz="3200" dirty="0"/>
              <a:t>Don’t chat with your neighbours – silence is standard</a:t>
            </a:r>
          </a:p>
          <a:p>
            <a:pPr lvl="1"/>
            <a:r>
              <a:rPr lang="en-GB" sz="3200" dirty="0"/>
              <a:t>Headphones/earbuds is a privilege not a right</a:t>
            </a:r>
          </a:p>
          <a:p>
            <a:pPr lvl="1"/>
            <a:r>
              <a:rPr lang="en-GB" sz="3200" dirty="0"/>
              <a:t>Be prepared to stop, turn and listen when I countdown.</a:t>
            </a:r>
          </a:p>
          <a:p>
            <a:pPr lvl="1"/>
            <a:r>
              <a:rPr lang="en-GB" sz="3200" dirty="0"/>
              <a:t>Don’t be distracted by off-topic web browsing, email checking or other time-wasting</a:t>
            </a:r>
          </a:p>
        </p:txBody>
      </p:sp>
    </p:spTree>
    <p:extLst>
      <p:ext uri="{BB962C8B-B14F-4D97-AF65-F5344CB8AC3E}">
        <p14:creationId xmlns:p14="http://schemas.microsoft.com/office/powerpoint/2010/main" val="387641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E236-E63E-8203-8E0F-2740346161D6}"/>
              </a:ext>
            </a:extLst>
          </p:cNvPr>
          <p:cNvSpPr>
            <a:spLocks noGrp="1"/>
          </p:cNvSpPr>
          <p:nvPr>
            <p:ph type="title"/>
          </p:nvPr>
        </p:nvSpPr>
        <p:spPr/>
        <p:txBody>
          <a:bodyPr/>
          <a:lstStyle/>
          <a:p>
            <a:r>
              <a:rPr lang="en-GB" dirty="0"/>
              <a:t>You can expect from me</a:t>
            </a:r>
          </a:p>
        </p:txBody>
      </p:sp>
      <p:sp>
        <p:nvSpPr>
          <p:cNvPr id="3" name="Content Placeholder 2">
            <a:extLst>
              <a:ext uri="{FF2B5EF4-FFF2-40B4-BE49-F238E27FC236}">
                <a16:creationId xmlns:a16="http://schemas.microsoft.com/office/drawing/2014/main" id="{8B757BF6-9A66-CD10-FD3B-FDC99A145B9E}"/>
              </a:ext>
            </a:extLst>
          </p:cNvPr>
          <p:cNvSpPr>
            <a:spLocks noGrp="1"/>
          </p:cNvSpPr>
          <p:nvPr>
            <p:ph idx="1"/>
          </p:nvPr>
        </p:nvSpPr>
        <p:spPr/>
        <p:txBody>
          <a:bodyPr/>
          <a:lstStyle/>
          <a:p>
            <a:r>
              <a:rPr lang="en-GB" dirty="0"/>
              <a:t>Lessons that are grounded in my experience</a:t>
            </a:r>
          </a:p>
          <a:p>
            <a:r>
              <a:rPr lang="en-GB" dirty="0"/>
              <a:t>Theory </a:t>
            </a:r>
            <a:r>
              <a:rPr lang="en-GB" i="1" dirty="0"/>
              <a:t>and</a:t>
            </a:r>
            <a:r>
              <a:rPr lang="en-GB" dirty="0"/>
              <a:t> practice</a:t>
            </a:r>
          </a:p>
          <a:p>
            <a:r>
              <a:rPr lang="en-GB" dirty="0"/>
              <a:t>Commitment to teaching and supporting you well</a:t>
            </a:r>
          </a:p>
          <a:p>
            <a:r>
              <a:rPr lang="en-GB" dirty="0"/>
              <a:t>Help as and when you need it – just ask!</a:t>
            </a:r>
          </a:p>
          <a:p>
            <a:endParaRPr lang="en-GB" dirty="0"/>
          </a:p>
        </p:txBody>
      </p:sp>
    </p:spTree>
    <p:extLst>
      <p:ext uri="{BB962C8B-B14F-4D97-AF65-F5344CB8AC3E}">
        <p14:creationId xmlns:p14="http://schemas.microsoft.com/office/powerpoint/2010/main" val="394047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37FA-5688-BFD4-E9E3-6B87C6EAD5BF}"/>
              </a:ext>
            </a:extLst>
          </p:cNvPr>
          <p:cNvSpPr>
            <a:spLocks noGrp="1"/>
          </p:cNvSpPr>
          <p:nvPr>
            <p:ph type="title"/>
          </p:nvPr>
        </p:nvSpPr>
        <p:spPr/>
        <p:txBody>
          <a:bodyPr/>
          <a:lstStyle/>
          <a:p>
            <a:r>
              <a:rPr lang="en-GB" dirty="0"/>
              <a:t>Questions on any of that</a:t>
            </a:r>
          </a:p>
        </p:txBody>
      </p:sp>
      <p:pic>
        <p:nvPicPr>
          <p:cNvPr id="6" name="Picture 5" descr="A question mark drawn on a black background&#10;&#10;AI-generated content may be incorrect.">
            <a:extLst>
              <a:ext uri="{FF2B5EF4-FFF2-40B4-BE49-F238E27FC236}">
                <a16:creationId xmlns:a16="http://schemas.microsoft.com/office/drawing/2014/main" id="{97008443-1FD9-D0BC-18F6-16FB43732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4820">
            <a:off x="6911133" y="1792762"/>
            <a:ext cx="4770533" cy="4770533"/>
          </a:xfrm>
          <a:prstGeom prst="rect">
            <a:avLst/>
          </a:prstGeom>
        </p:spPr>
      </p:pic>
    </p:spTree>
    <p:extLst>
      <p:ext uri="{BB962C8B-B14F-4D97-AF65-F5344CB8AC3E}">
        <p14:creationId xmlns:p14="http://schemas.microsoft.com/office/powerpoint/2010/main" val="1555627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65FBB679-C8E9-429F-B1AF-E08CE422D40D}" vid="{7710FD2E-D743-437C-A152-E4EC4BD606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PR - Default Slide Template.potm" id="{4B29F559-2F20-48B6-B4B5-7C27BBAF3ACB}" vid="{D87BEA56-09C4-45A3-B037-984C5EEC13C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SPR - Default Slide Template</Template>
  <TotalTime>193</TotalTime>
  <Words>1113</Words>
  <Application>Microsoft Office PowerPoint</Application>
  <PresentationFormat>Widescreen</PresentationFormat>
  <Paragraphs>171</Paragraphs>
  <Slides>31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Angsana New</vt:lpstr>
      <vt:lpstr>Aptos</vt:lpstr>
      <vt:lpstr>Arial</vt:lpstr>
      <vt:lpstr>Avenir Next LT Pro</vt:lpstr>
      <vt:lpstr>Calibri</vt:lpstr>
      <vt:lpstr>Century Gothic</vt:lpstr>
      <vt:lpstr>Courier New</vt:lpstr>
      <vt:lpstr>Trebuchet MS</vt:lpstr>
      <vt:lpstr>Office Theme</vt:lpstr>
      <vt:lpstr>Office Theme</vt:lpstr>
      <vt:lpstr>CodeMonkey</vt:lpstr>
      <vt:lpstr>Mobile Apps Development</vt:lpstr>
      <vt:lpstr>Welcome</vt:lpstr>
      <vt:lpstr>Simon Rundell</vt:lpstr>
      <vt:lpstr>My lessons</vt:lpstr>
      <vt:lpstr>My expectations</vt:lpstr>
      <vt:lpstr>My expectations</vt:lpstr>
      <vt:lpstr>You can expect from me</vt:lpstr>
      <vt:lpstr>Questions on any of that</vt:lpstr>
      <vt:lpstr>App Development</vt:lpstr>
      <vt:lpstr>Introduction to the unit</vt:lpstr>
      <vt:lpstr>Using the Teams Class Notebook</vt:lpstr>
      <vt:lpstr>What is an App? </vt:lpstr>
      <vt:lpstr>PowerPoint Presentation</vt:lpstr>
      <vt:lpstr>Native</vt:lpstr>
      <vt:lpstr>Native</vt:lpstr>
      <vt:lpstr>Web App</vt:lpstr>
      <vt:lpstr>Web Apps</vt:lpstr>
      <vt:lpstr>Hybrid</vt:lpstr>
      <vt:lpstr>Hybrid</vt:lpstr>
      <vt:lpstr>Cross-Platform</vt:lpstr>
      <vt:lpstr>React Native</vt:lpstr>
      <vt:lpstr>PowerPoint Presentation</vt:lpstr>
      <vt:lpstr>React Native</vt:lpstr>
      <vt:lpstr>Flutter</vt:lpstr>
      <vt:lpstr>Flutter</vt:lpstr>
      <vt:lpstr>Microsoft .Net MAUI</vt:lpstr>
      <vt:lpstr>.Net MAUI</vt:lpstr>
      <vt:lpstr>Homework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Simon Rundell</dc:creator>
  <cp:lastModifiedBy>Simon Rundell</cp:lastModifiedBy>
  <cp:revision>1</cp:revision>
  <dcterms:created xsi:type="dcterms:W3CDTF">2025-09-07T13:09:18Z</dcterms:created>
  <dcterms:modified xsi:type="dcterms:W3CDTF">2025-09-07T16:32:00Z</dcterms:modified>
</cp:coreProperties>
</file>