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86" r:id="rId3"/>
    <p:sldId id="274" r:id="rId4"/>
    <p:sldId id="275" r:id="rId5"/>
    <p:sldId id="276" r:id="rId6"/>
    <p:sldId id="277" r:id="rId7"/>
    <p:sldId id="278" r:id="rId8"/>
    <p:sldId id="270" r:id="rId9"/>
    <p:sldId id="271" r:id="rId10"/>
    <p:sldId id="273" r:id="rId11"/>
    <p:sldId id="272" r:id="rId12"/>
    <p:sldId id="279" r:id="rId13"/>
    <p:sldId id="280" r:id="rId14"/>
    <p:sldId id="287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3B807-0DC8-415B-A65A-AA46C7BEFF37}" v="105" dt="2025-09-08T21:54:43.944"/>
    <p1510:client id="{D0F73DC9-AFCF-462D-95CB-18DCED575E77}" v="5" dt="2025-09-09T09:24:00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D0F73DC9-AFCF-462D-95CB-18DCED575E77}"/>
    <pc:docChg chg="custSel modSld delSection">
      <pc:chgData name="Simon Rundell" userId="02f36d3d-9692-43c5-873c-1a596eba61c5" providerId="ADAL" clId="{D0F73DC9-AFCF-462D-95CB-18DCED575E77}" dt="2025-09-09T09:24:33.173" v="302" actId="17853"/>
      <pc:docMkLst>
        <pc:docMk/>
      </pc:docMkLst>
      <pc:sldChg chg="modSp">
        <pc:chgData name="Simon Rundell" userId="02f36d3d-9692-43c5-873c-1a596eba61c5" providerId="ADAL" clId="{D0F73DC9-AFCF-462D-95CB-18DCED575E77}" dt="2025-09-09T09:12:26.197" v="226"/>
        <pc:sldMkLst>
          <pc:docMk/>
          <pc:sldMk cId="1188348844" sldId="270"/>
        </pc:sldMkLst>
        <pc:picChg chg="mod">
          <ac:chgData name="Simon Rundell" userId="02f36d3d-9692-43c5-873c-1a596eba61c5" providerId="ADAL" clId="{D0F73DC9-AFCF-462D-95CB-18DCED575E77}" dt="2025-09-09T09:12:26.197" v="226"/>
          <ac:picMkLst>
            <pc:docMk/>
            <pc:sldMk cId="1188348844" sldId="270"/>
            <ac:picMk id="3" creationId="{195C53CC-8261-E5D2-028F-EA2EFC7BAB7B}"/>
          </ac:picMkLst>
        </pc:picChg>
      </pc:sldChg>
      <pc:sldChg chg="addSp delSp modSp mod">
        <pc:chgData name="Simon Rundell" userId="02f36d3d-9692-43c5-873c-1a596eba61c5" providerId="ADAL" clId="{D0F73DC9-AFCF-462D-95CB-18DCED575E77}" dt="2025-09-09T08:55:19.587" v="3" actId="478"/>
        <pc:sldMkLst>
          <pc:docMk/>
          <pc:sldMk cId="1470800297" sldId="274"/>
        </pc:sldMkLst>
        <pc:picChg chg="add del mod">
          <ac:chgData name="Simon Rundell" userId="02f36d3d-9692-43c5-873c-1a596eba61c5" providerId="ADAL" clId="{D0F73DC9-AFCF-462D-95CB-18DCED575E77}" dt="2025-09-09T08:55:19.587" v="3" actId="478"/>
          <ac:picMkLst>
            <pc:docMk/>
            <pc:sldMk cId="1470800297" sldId="274"/>
            <ac:picMk id="6" creationId="{58F29E04-DE41-DD4B-5698-56DE6F9B96FC}"/>
          </ac:picMkLst>
        </pc:picChg>
      </pc:sldChg>
      <pc:sldChg chg="modSp mod">
        <pc:chgData name="Simon Rundell" userId="02f36d3d-9692-43c5-873c-1a596eba61c5" providerId="ADAL" clId="{D0F73DC9-AFCF-462D-95CB-18DCED575E77}" dt="2025-09-09T09:05:58.729" v="225" actId="207"/>
        <pc:sldMkLst>
          <pc:docMk/>
          <pc:sldMk cId="915271629" sldId="275"/>
        </pc:sldMkLst>
        <pc:spChg chg="mod">
          <ac:chgData name="Simon Rundell" userId="02f36d3d-9692-43c5-873c-1a596eba61c5" providerId="ADAL" clId="{D0F73DC9-AFCF-462D-95CB-18DCED575E77}" dt="2025-09-09T09:02:27.187" v="4" actId="1076"/>
          <ac:spMkLst>
            <pc:docMk/>
            <pc:sldMk cId="915271629" sldId="275"/>
            <ac:spMk id="2" creationId="{82FD3752-BEA3-D1F5-8E90-8DE9B2B8AA65}"/>
          </ac:spMkLst>
        </pc:spChg>
        <pc:spChg chg="mod">
          <ac:chgData name="Simon Rundell" userId="02f36d3d-9692-43c5-873c-1a596eba61c5" providerId="ADAL" clId="{D0F73DC9-AFCF-462D-95CB-18DCED575E77}" dt="2025-09-09T09:05:58.729" v="225" actId="207"/>
          <ac:spMkLst>
            <pc:docMk/>
            <pc:sldMk cId="915271629" sldId="275"/>
            <ac:spMk id="8" creationId="{BA1BFCEC-8B46-842C-53D5-3AA1A8AFDD58}"/>
          </ac:spMkLst>
        </pc:spChg>
      </pc:sldChg>
      <pc:sldChg chg="addSp modSp mod modAnim">
        <pc:chgData name="Simon Rundell" userId="02f36d3d-9692-43c5-873c-1a596eba61c5" providerId="ADAL" clId="{D0F73DC9-AFCF-462D-95CB-18DCED575E77}" dt="2025-09-09T09:22:31.325" v="291"/>
        <pc:sldMkLst>
          <pc:docMk/>
          <pc:sldMk cId="976754964" sldId="276"/>
        </pc:sldMkLst>
        <pc:spChg chg="mod">
          <ac:chgData name="Simon Rundell" userId="02f36d3d-9692-43c5-873c-1a596eba61c5" providerId="ADAL" clId="{D0F73DC9-AFCF-462D-95CB-18DCED575E77}" dt="2025-09-09T09:16:28.173" v="229" actId="1076"/>
          <ac:spMkLst>
            <pc:docMk/>
            <pc:sldMk cId="976754964" sldId="276"/>
            <ac:spMk id="6" creationId="{EA33FFA0-3E16-5E82-1F62-047E09EA67F9}"/>
          </ac:spMkLst>
        </pc:spChg>
        <pc:spChg chg="add mod">
          <ac:chgData name="Simon Rundell" userId="02f36d3d-9692-43c5-873c-1a596eba61c5" providerId="ADAL" clId="{D0F73DC9-AFCF-462D-95CB-18DCED575E77}" dt="2025-09-09T09:17:07.478" v="289" actId="13822"/>
          <ac:spMkLst>
            <pc:docMk/>
            <pc:sldMk cId="976754964" sldId="276"/>
            <ac:spMk id="7" creationId="{C5ABAD78-BF44-70A1-DE01-50D27FE53C56}"/>
          </ac:spMkLst>
        </pc:spChg>
      </pc:sldChg>
      <pc:sldChg chg="addSp modSp mod">
        <pc:chgData name="Simon Rundell" userId="02f36d3d-9692-43c5-873c-1a596eba61c5" providerId="ADAL" clId="{D0F73DC9-AFCF-462D-95CB-18DCED575E77}" dt="2025-09-09T09:24:15.170" v="301" actId="1076"/>
        <pc:sldMkLst>
          <pc:docMk/>
          <pc:sldMk cId="1335337866" sldId="279"/>
        </pc:sldMkLst>
        <pc:spChg chg="add mod">
          <ac:chgData name="Simon Rundell" userId="02f36d3d-9692-43c5-873c-1a596eba61c5" providerId="ADAL" clId="{D0F73DC9-AFCF-462D-95CB-18DCED575E77}" dt="2025-09-09T09:23:19.906" v="293" actId="1076"/>
          <ac:spMkLst>
            <pc:docMk/>
            <pc:sldMk cId="1335337866" sldId="279"/>
            <ac:spMk id="3" creationId="{6BCFCEDC-8C35-3000-70D4-D78960C9DD95}"/>
          </ac:spMkLst>
        </pc:spChg>
        <pc:spChg chg="add mod">
          <ac:chgData name="Simon Rundell" userId="02f36d3d-9692-43c5-873c-1a596eba61c5" providerId="ADAL" clId="{D0F73DC9-AFCF-462D-95CB-18DCED575E77}" dt="2025-09-09T09:24:15.170" v="301" actId="1076"/>
          <ac:spMkLst>
            <pc:docMk/>
            <pc:sldMk cId="1335337866" sldId="279"/>
            <ac:spMk id="5" creationId="{087F65C2-5F75-5B73-2687-101CE151D1A7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undo custSel addSld delSld modSld modSection">
      <pc:chgData name="Simon Rundell" userId="02f36d3d-9692-43c5-873c-1a596eba61c5" providerId="ADAL" clId="{9115DE13-68C4-4D84-8CAF-2D5471E75CFD}" dt="2025-09-08T21:54:45.980" v="616" actId="5793"/>
      <pc:docMkLst>
        <pc:docMk/>
      </pc:docMkLst>
      <pc:sldChg chg="del">
        <pc:chgData name="Simon Rundell" userId="02f36d3d-9692-43c5-873c-1a596eba61c5" providerId="ADAL" clId="{9115DE13-68C4-4D84-8CAF-2D5471E75CFD}" dt="2025-09-08T21:44:10.080" v="553" actId="47"/>
        <pc:sldMkLst>
          <pc:docMk/>
          <pc:sldMk cId="1712655909" sldId="259"/>
        </pc:sldMkLst>
      </pc:sldChg>
      <pc:sldChg chg="del">
        <pc:chgData name="Simon Rundell" userId="02f36d3d-9692-43c5-873c-1a596eba61c5" providerId="ADAL" clId="{9115DE13-68C4-4D84-8CAF-2D5471E75CFD}" dt="2025-09-08T21:44:13.795" v="554" actId="47"/>
        <pc:sldMkLst>
          <pc:docMk/>
          <pc:sldMk cId="367824828" sldId="260"/>
        </pc:sldMkLst>
      </pc:sldChg>
      <pc:sldChg chg="modSp mod">
        <pc:chgData name="Simon Rundell" userId="02f36d3d-9692-43c5-873c-1a596eba61c5" providerId="ADAL" clId="{9115DE13-68C4-4D84-8CAF-2D5471E75CFD}" dt="2025-09-08T21:46:44.289" v="556" actId="27636"/>
        <pc:sldMkLst>
          <pc:docMk/>
          <pc:sldMk cId="932661444" sldId="263"/>
        </pc:sldMkLst>
        <pc:spChg chg="mod">
          <ac:chgData name="Simon Rundell" userId="02f36d3d-9692-43c5-873c-1a596eba61c5" providerId="ADAL" clId="{9115DE13-68C4-4D84-8CAF-2D5471E75CFD}" dt="2025-09-08T21:46:44.289" v="556" actId="27636"/>
          <ac:spMkLst>
            <pc:docMk/>
            <pc:sldMk cId="932661444" sldId="263"/>
            <ac:spMk id="3" creationId="{00000000-0000-0000-0000-000000000000}"/>
          </ac:spMkLst>
        </pc:spChg>
      </pc:sldChg>
      <pc:sldChg chg="modSp del mod modAnim">
        <pc:chgData name="Simon Rundell" userId="02f36d3d-9692-43c5-873c-1a596eba61c5" providerId="ADAL" clId="{9115DE13-68C4-4D84-8CAF-2D5471E75CFD}" dt="2025-09-08T21:48:56.516" v="557" actId="47"/>
        <pc:sldMkLst>
          <pc:docMk/>
          <pc:sldMk cId="98881917" sldId="264"/>
        </pc:sldMkLst>
        <pc:spChg chg="mod">
          <ac:chgData name="Simon Rundell" userId="02f36d3d-9692-43c5-873c-1a596eba61c5" providerId="ADAL" clId="{9115DE13-68C4-4D84-8CAF-2D5471E75CFD}" dt="2025-09-08T21:35:24.640" v="452" actId="255"/>
          <ac:spMkLst>
            <pc:docMk/>
            <pc:sldMk cId="98881917" sldId="264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35:35.405" v="455" actId="6549"/>
          <ac:spMkLst>
            <pc:docMk/>
            <pc:sldMk cId="98881917" sldId="264"/>
            <ac:spMk id="4" creationId="{242C8A7B-AADB-D707-86AB-87D87A541C8D}"/>
          </ac:spMkLst>
        </pc:spChg>
        <pc:spChg chg="mod">
          <ac:chgData name="Simon Rundell" userId="02f36d3d-9692-43c5-873c-1a596eba61c5" providerId="ADAL" clId="{9115DE13-68C4-4D84-8CAF-2D5471E75CFD}" dt="2025-09-08T21:36:14.249" v="462" actId="1076"/>
          <ac:spMkLst>
            <pc:docMk/>
            <pc:sldMk cId="98881917" sldId="264"/>
            <ac:spMk id="7" creationId="{EE063484-1171-EAF5-F329-487543A481E3}"/>
          </ac:spMkLst>
        </pc:spChg>
        <pc:picChg chg="mod">
          <ac:chgData name="Simon Rundell" userId="02f36d3d-9692-43c5-873c-1a596eba61c5" providerId="ADAL" clId="{9115DE13-68C4-4D84-8CAF-2D5471E75CFD}" dt="2025-09-08T21:36:17.087" v="463" actId="1076"/>
          <ac:picMkLst>
            <pc:docMk/>
            <pc:sldMk cId="98881917" sldId="264"/>
            <ac:picMk id="6" creationId="{8E8D8EAA-D9BE-14A8-2C18-B1D702EB64BD}"/>
          </ac:picMkLst>
        </pc:picChg>
      </pc:sldChg>
      <pc:sldChg chg="modSp del mod">
        <pc:chgData name="Simon Rundell" userId="02f36d3d-9692-43c5-873c-1a596eba61c5" providerId="ADAL" clId="{9115DE13-68C4-4D84-8CAF-2D5471E75CFD}" dt="2025-09-08T21:48:56.516" v="557" actId="47"/>
        <pc:sldMkLst>
          <pc:docMk/>
          <pc:sldMk cId="2379368824" sldId="265"/>
        </pc:sldMkLst>
        <pc:spChg chg="mod">
          <ac:chgData name="Simon Rundell" userId="02f36d3d-9692-43c5-873c-1a596eba61c5" providerId="ADAL" clId="{9115DE13-68C4-4D84-8CAF-2D5471E75CFD}" dt="2025-09-08T21:37:24.885" v="472" actId="255"/>
          <ac:spMkLst>
            <pc:docMk/>
            <pc:sldMk cId="2379368824" sldId="265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37:40.981" v="476" actId="1076"/>
          <ac:spMkLst>
            <pc:docMk/>
            <pc:sldMk cId="2379368824" sldId="265"/>
            <ac:spMk id="4" creationId="{242C8A7B-AADB-D707-86AB-87D87A541C8D}"/>
          </ac:spMkLst>
        </pc:spChg>
        <pc:picChg chg="mod">
          <ac:chgData name="Simon Rundell" userId="02f36d3d-9692-43c5-873c-1a596eba61c5" providerId="ADAL" clId="{9115DE13-68C4-4D84-8CAF-2D5471E75CFD}" dt="2025-09-08T21:37:29.702" v="473" actId="14100"/>
          <ac:picMkLst>
            <pc:docMk/>
            <pc:sldMk cId="2379368824" sldId="265"/>
            <ac:picMk id="3" creationId="{D3026A14-5011-AE59-28AE-75F6E9A37FFD}"/>
          </ac:picMkLst>
        </pc:picChg>
      </pc:sldChg>
      <pc:sldChg chg="modSp del mod modAnim">
        <pc:chgData name="Simon Rundell" userId="02f36d3d-9692-43c5-873c-1a596eba61c5" providerId="ADAL" clId="{9115DE13-68C4-4D84-8CAF-2D5471E75CFD}" dt="2025-09-08T21:48:56.516" v="557" actId="47"/>
        <pc:sldMkLst>
          <pc:docMk/>
          <pc:sldMk cId="4181291007" sldId="266"/>
        </pc:sldMkLst>
        <pc:spChg chg="mod">
          <ac:chgData name="Simon Rundell" userId="02f36d3d-9692-43c5-873c-1a596eba61c5" providerId="ADAL" clId="{9115DE13-68C4-4D84-8CAF-2D5471E75CFD}" dt="2025-09-08T21:26:48.420" v="322" actId="255"/>
          <ac:spMkLst>
            <pc:docMk/>
            <pc:sldMk cId="4181291007" sldId="266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27:10.513" v="330" actId="14100"/>
          <ac:spMkLst>
            <pc:docMk/>
            <pc:sldMk cId="4181291007" sldId="266"/>
            <ac:spMk id="4" creationId="{242C8A7B-AADB-D707-86AB-87D87A541C8D}"/>
          </ac:spMkLst>
        </pc:spChg>
      </pc:sldChg>
      <pc:sldChg chg="modSp del mod">
        <pc:chgData name="Simon Rundell" userId="02f36d3d-9692-43c5-873c-1a596eba61c5" providerId="ADAL" clId="{9115DE13-68C4-4D84-8CAF-2D5471E75CFD}" dt="2025-09-08T21:48:56.516" v="557" actId="47"/>
        <pc:sldMkLst>
          <pc:docMk/>
          <pc:sldMk cId="2127396585" sldId="267"/>
        </pc:sldMkLst>
        <pc:spChg chg="mod">
          <ac:chgData name="Simon Rundell" userId="02f36d3d-9692-43c5-873c-1a596eba61c5" providerId="ADAL" clId="{9115DE13-68C4-4D84-8CAF-2D5471E75CFD}" dt="2025-09-08T21:38:13.980" v="479" actId="404"/>
          <ac:spMkLst>
            <pc:docMk/>
            <pc:sldMk cId="2127396585" sldId="267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38:30.326" v="483" actId="404"/>
          <ac:spMkLst>
            <pc:docMk/>
            <pc:sldMk cId="2127396585" sldId="267"/>
            <ac:spMk id="4" creationId="{242C8A7B-AADB-D707-86AB-87D87A541C8D}"/>
          </ac:spMkLst>
        </pc:spChg>
        <pc:picChg chg="mod">
          <ac:chgData name="Simon Rundell" userId="02f36d3d-9692-43c5-873c-1a596eba61c5" providerId="ADAL" clId="{9115DE13-68C4-4D84-8CAF-2D5471E75CFD}" dt="2025-09-08T21:38:36.385" v="484" actId="1076"/>
          <ac:picMkLst>
            <pc:docMk/>
            <pc:sldMk cId="2127396585" sldId="267"/>
            <ac:picMk id="5" creationId="{40BF17C6-4DFA-F28B-0E45-AB70CE60D1B5}"/>
          </ac:picMkLst>
        </pc:picChg>
        <pc:picChg chg="mod">
          <ac:chgData name="Simon Rundell" userId="02f36d3d-9692-43c5-873c-1a596eba61c5" providerId="ADAL" clId="{9115DE13-68C4-4D84-8CAF-2D5471E75CFD}" dt="2025-09-08T21:38:53.103" v="487" actId="1076"/>
          <ac:picMkLst>
            <pc:docMk/>
            <pc:sldMk cId="2127396585" sldId="267"/>
            <ac:picMk id="6" creationId="{AADC00B2-8172-2ADC-35A1-20922DDCB931}"/>
          </ac:picMkLst>
        </pc:picChg>
      </pc:sldChg>
      <pc:sldChg chg="addSp modSp del mod modAnim">
        <pc:chgData name="Simon Rundell" userId="02f36d3d-9692-43c5-873c-1a596eba61c5" providerId="ADAL" clId="{9115DE13-68C4-4D84-8CAF-2D5471E75CFD}" dt="2025-09-08T21:48:56.516" v="557" actId="47"/>
        <pc:sldMkLst>
          <pc:docMk/>
          <pc:sldMk cId="3949853750" sldId="268"/>
        </pc:sldMkLst>
        <pc:spChg chg="mod">
          <ac:chgData name="Simon Rundell" userId="02f36d3d-9692-43c5-873c-1a596eba61c5" providerId="ADAL" clId="{9115DE13-68C4-4D84-8CAF-2D5471E75CFD}" dt="2025-09-08T21:39:22.498" v="492" actId="403"/>
          <ac:spMkLst>
            <pc:docMk/>
            <pc:sldMk cId="3949853750" sldId="268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39:44.857" v="497" actId="20577"/>
          <ac:spMkLst>
            <pc:docMk/>
            <pc:sldMk cId="3949853750" sldId="268"/>
            <ac:spMk id="4" creationId="{242C8A7B-AADB-D707-86AB-87D87A541C8D}"/>
          </ac:spMkLst>
        </pc:spChg>
        <pc:spChg chg="add mod">
          <ac:chgData name="Simon Rundell" userId="02f36d3d-9692-43c5-873c-1a596eba61c5" providerId="ADAL" clId="{9115DE13-68C4-4D84-8CAF-2D5471E75CFD}" dt="2025-09-08T21:40:51.330" v="508" actId="1076"/>
          <ac:spMkLst>
            <pc:docMk/>
            <pc:sldMk cId="3949853750" sldId="268"/>
            <ac:spMk id="5" creationId="{AC12D343-FFC3-6B4D-5E2C-E8B9482D45CC}"/>
          </ac:spMkLst>
        </pc:spChg>
        <pc:picChg chg="mod">
          <ac:chgData name="Simon Rundell" userId="02f36d3d-9692-43c5-873c-1a596eba61c5" providerId="ADAL" clId="{9115DE13-68C4-4D84-8CAF-2D5471E75CFD}" dt="2025-09-08T21:39:52.273" v="498" actId="1076"/>
          <ac:picMkLst>
            <pc:docMk/>
            <pc:sldMk cId="3949853750" sldId="268"/>
            <ac:picMk id="3" creationId="{A03E3EA2-4A38-6A77-3A01-DCBF18225468}"/>
          </ac:picMkLst>
        </pc:picChg>
      </pc:sldChg>
      <pc:sldChg chg="modSp del mod">
        <pc:chgData name="Simon Rundell" userId="02f36d3d-9692-43c5-873c-1a596eba61c5" providerId="ADAL" clId="{9115DE13-68C4-4D84-8CAF-2D5471E75CFD}" dt="2025-09-08T21:48:56.516" v="557" actId="47"/>
        <pc:sldMkLst>
          <pc:docMk/>
          <pc:sldMk cId="906483855" sldId="269"/>
        </pc:sldMkLst>
        <pc:spChg chg="mod">
          <ac:chgData name="Simon Rundell" userId="02f36d3d-9692-43c5-873c-1a596eba61c5" providerId="ADAL" clId="{9115DE13-68C4-4D84-8CAF-2D5471E75CFD}" dt="2025-09-08T21:25:16.603" v="312" actId="255"/>
          <ac:spMkLst>
            <pc:docMk/>
            <pc:sldMk cId="906483855" sldId="269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26:14.247" v="317" actId="1076"/>
          <ac:spMkLst>
            <pc:docMk/>
            <pc:sldMk cId="906483855" sldId="269"/>
            <ac:spMk id="4" creationId="{242C8A7B-AADB-D707-86AB-87D87A541C8D}"/>
          </ac:spMkLst>
        </pc:spChg>
        <pc:picChg chg="mod">
          <ac:chgData name="Simon Rundell" userId="02f36d3d-9692-43c5-873c-1a596eba61c5" providerId="ADAL" clId="{9115DE13-68C4-4D84-8CAF-2D5471E75CFD}" dt="2025-09-08T21:25:59.960" v="315"/>
          <ac:picMkLst>
            <pc:docMk/>
            <pc:sldMk cId="906483855" sldId="269"/>
            <ac:picMk id="5" creationId="{5BD60CF6-B0ED-4868-E7DF-50D0D1E55F6F}"/>
          </ac:picMkLst>
        </pc:picChg>
        <pc:picChg chg="mod">
          <ac:chgData name="Simon Rundell" userId="02f36d3d-9692-43c5-873c-1a596eba61c5" providerId="ADAL" clId="{9115DE13-68C4-4D84-8CAF-2D5471E75CFD}" dt="2025-09-08T21:26:32" v="320" actId="1076"/>
          <ac:picMkLst>
            <pc:docMk/>
            <pc:sldMk cId="906483855" sldId="269"/>
            <ac:picMk id="6" creationId="{9C9078D7-AD15-E2FA-E3FE-608F8DAE68E5}"/>
          </ac:picMkLst>
        </pc:picChg>
      </pc:sldChg>
      <pc:sldChg chg="addSp modSp mod">
        <pc:chgData name="Simon Rundell" userId="02f36d3d-9692-43c5-873c-1a596eba61c5" providerId="ADAL" clId="{9115DE13-68C4-4D84-8CAF-2D5471E75CFD}" dt="2025-09-08T21:18:45.059" v="240" actId="20577"/>
        <pc:sldMkLst>
          <pc:docMk/>
          <pc:sldMk cId="1188348844" sldId="270"/>
        </pc:sldMkLst>
        <pc:spChg chg="mod">
          <ac:chgData name="Simon Rundell" userId="02f36d3d-9692-43c5-873c-1a596eba61c5" providerId="ADAL" clId="{9115DE13-68C4-4D84-8CAF-2D5471E75CFD}" dt="2025-09-08T21:17:42.020" v="217" actId="255"/>
          <ac:spMkLst>
            <pc:docMk/>
            <pc:sldMk cId="1188348844" sldId="270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18:35.061" v="235" actId="20577"/>
          <ac:spMkLst>
            <pc:docMk/>
            <pc:sldMk cId="1188348844" sldId="270"/>
            <ac:spMk id="4" creationId="{242C8A7B-AADB-D707-86AB-87D87A541C8D}"/>
          </ac:spMkLst>
        </pc:spChg>
        <pc:spChg chg="add mod">
          <ac:chgData name="Simon Rundell" userId="02f36d3d-9692-43c5-873c-1a596eba61c5" providerId="ADAL" clId="{9115DE13-68C4-4D84-8CAF-2D5471E75CFD}" dt="2025-09-08T21:18:16.413" v="227"/>
          <ac:spMkLst>
            <pc:docMk/>
            <pc:sldMk cId="1188348844" sldId="270"/>
            <ac:spMk id="6" creationId="{F663608F-8A43-E221-2D8C-6E88D6B754F1}"/>
          </ac:spMkLst>
        </pc:spChg>
        <pc:spChg chg="add mod">
          <ac:chgData name="Simon Rundell" userId="02f36d3d-9692-43c5-873c-1a596eba61c5" providerId="ADAL" clId="{9115DE13-68C4-4D84-8CAF-2D5471E75CFD}" dt="2025-09-08T21:18:45.059" v="240" actId="20577"/>
          <ac:spMkLst>
            <pc:docMk/>
            <pc:sldMk cId="1188348844" sldId="270"/>
            <ac:spMk id="7" creationId="{D979B5F2-7C43-C50B-6A52-FC95C3F31BF9}"/>
          </ac:spMkLst>
        </pc:spChg>
        <pc:picChg chg="mod">
          <ac:chgData name="Simon Rundell" userId="02f36d3d-9692-43c5-873c-1a596eba61c5" providerId="ADAL" clId="{9115DE13-68C4-4D84-8CAF-2D5471E75CFD}" dt="2025-09-08T21:17:58.097" v="223" actId="1076"/>
          <ac:picMkLst>
            <pc:docMk/>
            <pc:sldMk cId="1188348844" sldId="270"/>
            <ac:picMk id="3" creationId="{195C53CC-8261-E5D2-028F-EA2EFC7BAB7B}"/>
          </ac:picMkLst>
        </pc:picChg>
        <pc:picChg chg="mod">
          <ac:chgData name="Simon Rundell" userId="02f36d3d-9692-43c5-873c-1a596eba61c5" providerId="ADAL" clId="{9115DE13-68C4-4D84-8CAF-2D5471E75CFD}" dt="2025-09-08T21:18:02.913" v="226" actId="1076"/>
          <ac:picMkLst>
            <pc:docMk/>
            <pc:sldMk cId="1188348844" sldId="270"/>
            <ac:picMk id="5" creationId="{35E1573B-8B51-8A4D-8BCE-8CCE65CA568E}"/>
          </ac:picMkLst>
        </pc:picChg>
      </pc:sldChg>
      <pc:sldChg chg="addSp modSp mod modAnim">
        <pc:chgData name="Simon Rundell" userId="02f36d3d-9692-43c5-873c-1a596eba61c5" providerId="ADAL" clId="{9115DE13-68C4-4D84-8CAF-2D5471E75CFD}" dt="2025-09-08T21:19:56.142" v="247" actId="1076"/>
        <pc:sldMkLst>
          <pc:docMk/>
          <pc:sldMk cId="4028281945" sldId="271"/>
        </pc:sldMkLst>
        <pc:spChg chg="mod">
          <ac:chgData name="Simon Rundell" userId="02f36d3d-9692-43c5-873c-1a596eba61c5" providerId="ADAL" clId="{9115DE13-68C4-4D84-8CAF-2D5471E75CFD}" dt="2025-09-08T21:19:18.152" v="242" actId="255"/>
          <ac:spMkLst>
            <pc:docMk/>
            <pc:sldMk cId="4028281945" sldId="271"/>
            <ac:spMk id="2" creationId="{82FD3752-BEA3-D1F5-8E90-8DE9B2B8AA65}"/>
          </ac:spMkLst>
        </pc:spChg>
        <pc:spChg chg="add mod">
          <ac:chgData name="Simon Rundell" userId="02f36d3d-9692-43c5-873c-1a596eba61c5" providerId="ADAL" clId="{9115DE13-68C4-4D84-8CAF-2D5471E75CFD}" dt="2025-09-08T21:19:56.142" v="247" actId="1076"/>
          <ac:spMkLst>
            <pc:docMk/>
            <pc:sldMk cId="4028281945" sldId="271"/>
            <ac:spMk id="3" creationId="{CC3917ED-CB46-3716-807B-05DA1C85CCD1}"/>
          </ac:spMkLst>
        </pc:spChg>
        <pc:spChg chg="mod">
          <ac:chgData name="Simon Rundell" userId="02f36d3d-9692-43c5-873c-1a596eba61c5" providerId="ADAL" clId="{9115DE13-68C4-4D84-8CAF-2D5471E75CFD}" dt="2025-09-08T21:19:24.040" v="243" actId="2711"/>
          <ac:spMkLst>
            <pc:docMk/>
            <pc:sldMk cId="4028281945" sldId="271"/>
            <ac:spMk id="4" creationId="{242C8A7B-AADB-D707-86AB-87D87A541C8D}"/>
          </ac:spMkLst>
        </pc:spChg>
      </pc:sldChg>
      <pc:sldChg chg="addSp modSp mod modAnim">
        <pc:chgData name="Simon Rundell" userId="02f36d3d-9692-43c5-873c-1a596eba61c5" providerId="ADAL" clId="{9115DE13-68C4-4D84-8CAF-2D5471E75CFD}" dt="2025-09-08T21:23:21.296" v="292" actId="20577"/>
        <pc:sldMkLst>
          <pc:docMk/>
          <pc:sldMk cId="1575675789" sldId="272"/>
        </pc:sldMkLst>
        <pc:spChg chg="mod">
          <ac:chgData name="Simon Rundell" userId="02f36d3d-9692-43c5-873c-1a596eba61c5" providerId="ADAL" clId="{9115DE13-68C4-4D84-8CAF-2D5471E75CFD}" dt="2025-09-08T21:21:12.097" v="259" actId="255"/>
          <ac:spMkLst>
            <pc:docMk/>
            <pc:sldMk cId="1575675789" sldId="272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23:21.296" v="292" actId="20577"/>
          <ac:spMkLst>
            <pc:docMk/>
            <pc:sldMk cId="1575675789" sldId="272"/>
            <ac:spMk id="4" creationId="{242C8A7B-AADB-D707-86AB-87D87A541C8D}"/>
          </ac:spMkLst>
        </pc:spChg>
        <pc:spChg chg="add mod">
          <ac:chgData name="Simon Rundell" userId="02f36d3d-9692-43c5-873c-1a596eba61c5" providerId="ADAL" clId="{9115DE13-68C4-4D84-8CAF-2D5471E75CFD}" dt="2025-09-08T21:22:00.898" v="275" actId="20577"/>
          <ac:spMkLst>
            <pc:docMk/>
            <pc:sldMk cId="1575675789" sldId="272"/>
            <ac:spMk id="6" creationId="{0FCC450B-7CBC-4813-36BD-DDD4687A8BB4}"/>
          </ac:spMkLst>
        </pc:spChg>
        <pc:spChg chg="add mod">
          <ac:chgData name="Simon Rundell" userId="02f36d3d-9692-43c5-873c-1a596eba61c5" providerId="ADAL" clId="{9115DE13-68C4-4D84-8CAF-2D5471E75CFD}" dt="2025-09-08T21:22:09.965" v="276"/>
          <ac:spMkLst>
            <pc:docMk/>
            <pc:sldMk cId="1575675789" sldId="272"/>
            <ac:spMk id="9" creationId="{E3EC4F84-E6DD-F74E-A2B4-1A5B9729A93E}"/>
          </ac:spMkLst>
        </pc:spChg>
        <pc:picChg chg="mod">
          <ac:chgData name="Simon Rundell" userId="02f36d3d-9692-43c5-873c-1a596eba61c5" providerId="ADAL" clId="{9115DE13-68C4-4D84-8CAF-2D5471E75CFD}" dt="2025-09-08T21:21:46.809" v="269" actId="14100"/>
          <ac:picMkLst>
            <pc:docMk/>
            <pc:sldMk cId="1575675789" sldId="272"/>
            <ac:picMk id="3" creationId="{AB57B9EC-E63C-E544-7DE9-6ADB4476A937}"/>
          </ac:picMkLst>
        </pc:picChg>
        <pc:picChg chg="mod">
          <ac:chgData name="Simon Rundell" userId="02f36d3d-9692-43c5-873c-1a596eba61c5" providerId="ADAL" clId="{9115DE13-68C4-4D84-8CAF-2D5471E75CFD}" dt="2025-09-08T21:21:40.396" v="267" actId="14100"/>
          <ac:picMkLst>
            <pc:docMk/>
            <pc:sldMk cId="1575675789" sldId="272"/>
            <ac:picMk id="5" creationId="{0D0E7C45-BA3A-F790-9B76-6056CC5B8A81}"/>
          </ac:picMkLst>
        </pc:picChg>
        <pc:picChg chg="mod">
          <ac:chgData name="Simon Rundell" userId="02f36d3d-9692-43c5-873c-1a596eba61c5" providerId="ADAL" clId="{9115DE13-68C4-4D84-8CAF-2D5471E75CFD}" dt="2025-09-08T21:21:49.503" v="270" actId="1076"/>
          <ac:picMkLst>
            <pc:docMk/>
            <pc:sldMk cId="1575675789" sldId="272"/>
            <ac:picMk id="7" creationId="{A250BED6-9ED0-884E-5EF7-C0CBCA7E132A}"/>
          </ac:picMkLst>
        </pc:picChg>
        <pc:picChg chg="mod">
          <ac:chgData name="Simon Rundell" userId="02f36d3d-9692-43c5-873c-1a596eba61c5" providerId="ADAL" clId="{9115DE13-68C4-4D84-8CAF-2D5471E75CFD}" dt="2025-09-08T21:21:35.324" v="265" actId="1076"/>
          <ac:picMkLst>
            <pc:docMk/>
            <pc:sldMk cId="1575675789" sldId="272"/>
            <ac:picMk id="8" creationId="{1CDD6018-7EFA-7998-5657-8146CEE05470}"/>
          </ac:picMkLst>
        </pc:picChg>
      </pc:sldChg>
      <pc:sldChg chg="addSp modSp mod">
        <pc:chgData name="Simon Rundell" userId="02f36d3d-9692-43c5-873c-1a596eba61c5" providerId="ADAL" clId="{9115DE13-68C4-4D84-8CAF-2D5471E75CFD}" dt="2025-09-08T21:20:59.321" v="257"/>
        <pc:sldMkLst>
          <pc:docMk/>
          <pc:sldMk cId="3118445802" sldId="273"/>
        </pc:sldMkLst>
        <pc:spChg chg="mod">
          <ac:chgData name="Simon Rundell" userId="02f36d3d-9692-43c5-873c-1a596eba61c5" providerId="ADAL" clId="{9115DE13-68C4-4D84-8CAF-2D5471E75CFD}" dt="2025-09-08T21:20:15.132" v="249" actId="255"/>
          <ac:spMkLst>
            <pc:docMk/>
            <pc:sldMk cId="3118445802" sldId="273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20:39.905" v="255" actId="20577"/>
          <ac:spMkLst>
            <pc:docMk/>
            <pc:sldMk cId="3118445802" sldId="273"/>
            <ac:spMk id="4" creationId="{242C8A7B-AADB-D707-86AB-87D87A541C8D}"/>
          </ac:spMkLst>
        </pc:spChg>
        <pc:spChg chg="add mod">
          <ac:chgData name="Simon Rundell" userId="02f36d3d-9692-43c5-873c-1a596eba61c5" providerId="ADAL" clId="{9115DE13-68C4-4D84-8CAF-2D5471E75CFD}" dt="2025-09-08T21:20:59.321" v="257"/>
          <ac:spMkLst>
            <pc:docMk/>
            <pc:sldMk cId="3118445802" sldId="273"/>
            <ac:spMk id="5" creationId="{0CE0D1A0-EC50-9252-0499-2DF51E4FD8BB}"/>
          </ac:spMkLst>
        </pc:spChg>
        <pc:picChg chg="mod">
          <ac:chgData name="Simon Rundell" userId="02f36d3d-9692-43c5-873c-1a596eba61c5" providerId="ADAL" clId="{9115DE13-68C4-4D84-8CAF-2D5471E75CFD}" dt="2025-09-08T21:20:46.010" v="256" actId="1076"/>
          <ac:picMkLst>
            <pc:docMk/>
            <pc:sldMk cId="3118445802" sldId="273"/>
            <ac:picMk id="3" creationId="{DBB4107C-3758-D235-DEDB-99E6478D61FC}"/>
          </ac:picMkLst>
        </pc:picChg>
      </pc:sldChg>
      <pc:sldChg chg="addSp modSp mod">
        <pc:chgData name="Simon Rundell" userId="02f36d3d-9692-43c5-873c-1a596eba61c5" providerId="ADAL" clId="{9115DE13-68C4-4D84-8CAF-2D5471E75CFD}" dt="2025-09-08T21:10:17.246" v="129" actId="1076"/>
        <pc:sldMkLst>
          <pc:docMk/>
          <pc:sldMk cId="1470800297" sldId="274"/>
        </pc:sldMkLst>
        <pc:spChg chg="add mod">
          <ac:chgData name="Simon Rundell" userId="02f36d3d-9692-43c5-873c-1a596eba61c5" providerId="ADAL" clId="{9115DE13-68C4-4D84-8CAF-2D5471E75CFD}" dt="2025-09-08T21:10:17.246" v="129" actId="1076"/>
          <ac:spMkLst>
            <pc:docMk/>
            <pc:sldMk cId="1470800297" sldId="274"/>
            <ac:spMk id="4" creationId="{EFF40E88-4BE6-1278-2B08-4D339BA03B5E}"/>
          </ac:spMkLst>
        </pc:spChg>
      </pc:sldChg>
      <pc:sldChg chg="modSp mod">
        <pc:chgData name="Simon Rundell" userId="02f36d3d-9692-43c5-873c-1a596eba61c5" providerId="ADAL" clId="{9115DE13-68C4-4D84-8CAF-2D5471E75CFD}" dt="2025-09-08T21:09:35.639" v="117" actId="1076"/>
        <pc:sldMkLst>
          <pc:docMk/>
          <pc:sldMk cId="915271629" sldId="275"/>
        </pc:sldMkLst>
        <pc:spChg chg="mod">
          <ac:chgData name="Simon Rundell" userId="02f36d3d-9692-43c5-873c-1a596eba61c5" providerId="ADAL" clId="{9115DE13-68C4-4D84-8CAF-2D5471E75CFD}" dt="2025-09-08T21:06:54.356" v="1" actId="2711"/>
          <ac:spMkLst>
            <pc:docMk/>
            <pc:sldMk cId="915271629" sldId="275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09:35.639" v="117" actId="1076"/>
          <ac:spMkLst>
            <pc:docMk/>
            <pc:sldMk cId="915271629" sldId="275"/>
            <ac:spMk id="8" creationId="{BA1BFCEC-8B46-842C-53D5-3AA1A8AFDD58}"/>
          </ac:spMkLst>
        </pc:spChg>
      </pc:sldChg>
      <pc:sldChg chg="addSp modSp mod modAnim">
        <pc:chgData name="Simon Rundell" userId="02f36d3d-9692-43c5-873c-1a596eba61c5" providerId="ADAL" clId="{9115DE13-68C4-4D84-8CAF-2D5471E75CFD}" dt="2025-09-08T21:17:22.660" v="215"/>
        <pc:sldMkLst>
          <pc:docMk/>
          <pc:sldMk cId="976754964" sldId="276"/>
        </pc:sldMkLst>
        <pc:spChg chg="mod">
          <ac:chgData name="Simon Rundell" userId="02f36d3d-9692-43c5-873c-1a596eba61c5" providerId="ADAL" clId="{9115DE13-68C4-4D84-8CAF-2D5471E75CFD}" dt="2025-09-08T21:10:42.265" v="131" actId="255"/>
          <ac:spMkLst>
            <pc:docMk/>
            <pc:sldMk cId="976754964" sldId="276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11:32.605" v="142" actId="403"/>
          <ac:spMkLst>
            <pc:docMk/>
            <pc:sldMk cId="976754964" sldId="276"/>
            <ac:spMk id="4" creationId="{242C8A7B-AADB-D707-86AB-87D87A541C8D}"/>
          </ac:spMkLst>
        </pc:spChg>
        <pc:spChg chg="add mod">
          <ac:chgData name="Simon Rundell" userId="02f36d3d-9692-43c5-873c-1a596eba61c5" providerId="ADAL" clId="{9115DE13-68C4-4D84-8CAF-2D5471E75CFD}" dt="2025-09-08T21:16:07.185" v="189" actId="1076"/>
          <ac:spMkLst>
            <pc:docMk/>
            <pc:sldMk cId="976754964" sldId="276"/>
            <ac:spMk id="5" creationId="{545513F9-554E-EA59-6DF0-F5C6B89E2BA1}"/>
          </ac:spMkLst>
        </pc:spChg>
        <pc:spChg chg="add mod">
          <ac:chgData name="Simon Rundell" userId="02f36d3d-9692-43c5-873c-1a596eba61c5" providerId="ADAL" clId="{9115DE13-68C4-4D84-8CAF-2D5471E75CFD}" dt="2025-09-08T21:17:22.660" v="215"/>
          <ac:spMkLst>
            <pc:docMk/>
            <pc:sldMk cId="976754964" sldId="276"/>
            <ac:spMk id="6" creationId="{EA33FFA0-3E16-5E82-1F62-047E09EA67F9}"/>
          </ac:spMkLst>
        </pc:spChg>
        <pc:picChg chg="mod">
          <ac:chgData name="Simon Rundell" userId="02f36d3d-9692-43c5-873c-1a596eba61c5" providerId="ADAL" clId="{9115DE13-68C4-4D84-8CAF-2D5471E75CFD}" dt="2025-09-08T21:11:03.753" v="135" actId="1076"/>
          <ac:picMkLst>
            <pc:docMk/>
            <pc:sldMk cId="976754964" sldId="276"/>
            <ac:picMk id="3" creationId="{C7DF249B-6F03-56C0-ED30-9AEEDFE49C5E}"/>
          </ac:picMkLst>
        </pc:picChg>
      </pc:sldChg>
      <pc:sldChg chg="addSp modSp mod">
        <pc:chgData name="Simon Rundell" userId="02f36d3d-9692-43c5-873c-1a596eba61c5" providerId="ADAL" clId="{9115DE13-68C4-4D84-8CAF-2D5471E75CFD}" dt="2025-09-08T21:17:19.125" v="214"/>
        <pc:sldMkLst>
          <pc:docMk/>
          <pc:sldMk cId="3176954951" sldId="277"/>
        </pc:sldMkLst>
        <pc:spChg chg="mod">
          <ac:chgData name="Simon Rundell" userId="02f36d3d-9692-43c5-873c-1a596eba61c5" providerId="ADAL" clId="{9115DE13-68C4-4D84-8CAF-2D5471E75CFD}" dt="2025-09-08T21:13:04.607" v="146" actId="255"/>
          <ac:spMkLst>
            <pc:docMk/>
            <pc:sldMk cId="3176954951" sldId="277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13:30.676" v="153" actId="1076"/>
          <ac:spMkLst>
            <pc:docMk/>
            <pc:sldMk cId="3176954951" sldId="277"/>
            <ac:spMk id="4" creationId="{242C8A7B-AADB-D707-86AB-87D87A541C8D}"/>
          </ac:spMkLst>
        </pc:spChg>
        <pc:spChg chg="add mod">
          <ac:chgData name="Simon Rundell" userId="02f36d3d-9692-43c5-873c-1a596eba61c5" providerId="ADAL" clId="{9115DE13-68C4-4D84-8CAF-2D5471E75CFD}" dt="2025-09-08T21:13:48.672" v="160" actId="1076"/>
          <ac:spMkLst>
            <pc:docMk/>
            <pc:sldMk cId="3176954951" sldId="277"/>
            <ac:spMk id="5" creationId="{723C2020-6FC4-3DDE-B933-29EF9C7080E0}"/>
          </ac:spMkLst>
        </pc:spChg>
        <pc:spChg chg="add mod">
          <ac:chgData name="Simon Rundell" userId="02f36d3d-9692-43c5-873c-1a596eba61c5" providerId="ADAL" clId="{9115DE13-68C4-4D84-8CAF-2D5471E75CFD}" dt="2025-09-08T21:17:19.125" v="214"/>
          <ac:spMkLst>
            <pc:docMk/>
            <pc:sldMk cId="3176954951" sldId="277"/>
            <ac:spMk id="6" creationId="{1D4EE6E3-DC70-AA2D-450D-22630E682CBE}"/>
          </ac:spMkLst>
        </pc:spChg>
        <pc:picChg chg="mod">
          <ac:chgData name="Simon Rundell" userId="02f36d3d-9692-43c5-873c-1a596eba61c5" providerId="ADAL" clId="{9115DE13-68C4-4D84-8CAF-2D5471E75CFD}" dt="2025-09-08T21:13:33.413" v="154" actId="14100"/>
          <ac:picMkLst>
            <pc:docMk/>
            <pc:sldMk cId="3176954951" sldId="277"/>
            <ac:picMk id="3" creationId="{77719221-84A7-A42C-CD45-EE3DCAEF9781}"/>
          </ac:picMkLst>
        </pc:picChg>
      </pc:sldChg>
      <pc:sldChg chg="addSp modSp mod modAnim">
        <pc:chgData name="Simon Rundell" userId="02f36d3d-9692-43c5-873c-1a596eba61c5" providerId="ADAL" clId="{9115DE13-68C4-4D84-8CAF-2D5471E75CFD}" dt="2025-09-08T21:17:13.391" v="213" actId="1076"/>
        <pc:sldMkLst>
          <pc:docMk/>
          <pc:sldMk cId="1593193744" sldId="278"/>
        </pc:sldMkLst>
        <pc:spChg chg="mod">
          <ac:chgData name="Simon Rundell" userId="02f36d3d-9692-43c5-873c-1a596eba61c5" providerId="ADAL" clId="{9115DE13-68C4-4D84-8CAF-2D5471E75CFD}" dt="2025-09-08T21:14:15.211" v="162" actId="255"/>
          <ac:spMkLst>
            <pc:docMk/>
            <pc:sldMk cId="1593193744" sldId="278"/>
            <ac:spMk id="2" creationId="{82FD3752-BEA3-D1F5-8E90-8DE9B2B8AA65}"/>
          </ac:spMkLst>
        </pc:spChg>
        <pc:spChg chg="add mod">
          <ac:chgData name="Simon Rundell" userId="02f36d3d-9692-43c5-873c-1a596eba61c5" providerId="ADAL" clId="{9115DE13-68C4-4D84-8CAF-2D5471E75CFD}" dt="2025-09-08T21:17:13.391" v="213" actId="1076"/>
          <ac:spMkLst>
            <pc:docMk/>
            <pc:sldMk cId="1593193744" sldId="278"/>
            <ac:spMk id="3" creationId="{FD2ECFC9-8E10-6869-0AF1-92A2227B0950}"/>
          </ac:spMkLst>
        </pc:spChg>
        <pc:spChg chg="mod">
          <ac:chgData name="Simon Rundell" userId="02f36d3d-9692-43c5-873c-1a596eba61c5" providerId="ADAL" clId="{9115DE13-68C4-4D84-8CAF-2D5471E75CFD}" dt="2025-09-08T21:15:27.926" v="182" actId="404"/>
          <ac:spMkLst>
            <pc:docMk/>
            <pc:sldMk cId="1593193744" sldId="278"/>
            <ac:spMk id="4" creationId="{242C8A7B-AADB-D707-86AB-87D87A541C8D}"/>
          </ac:spMkLst>
        </pc:spChg>
        <pc:picChg chg="mod">
          <ac:chgData name="Simon Rundell" userId="02f36d3d-9692-43c5-873c-1a596eba61c5" providerId="ADAL" clId="{9115DE13-68C4-4D84-8CAF-2D5471E75CFD}" dt="2025-09-08T21:14:25.619" v="163" actId="14100"/>
          <ac:picMkLst>
            <pc:docMk/>
            <pc:sldMk cId="1593193744" sldId="278"/>
            <ac:picMk id="5" creationId="{D7C45F8A-7725-D85A-671D-BBFFA308280F}"/>
          </ac:picMkLst>
        </pc:picChg>
      </pc:sldChg>
      <pc:sldChg chg="modSp mod">
        <pc:chgData name="Simon Rundell" userId="02f36d3d-9692-43c5-873c-1a596eba61c5" providerId="ADAL" clId="{9115DE13-68C4-4D84-8CAF-2D5471E75CFD}" dt="2025-09-08T21:23:55.898" v="298" actId="2711"/>
        <pc:sldMkLst>
          <pc:docMk/>
          <pc:sldMk cId="1335337866" sldId="279"/>
        </pc:sldMkLst>
        <pc:spChg chg="mod">
          <ac:chgData name="Simon Rundell" userId="02f36d3d-9692-43c5-873c-1a596eba61c5" providerId="ADAL" clId="{9115DE13-68C4-4D84-8CAF-2D5471E75CFD}" dt="2025-09-08T21:23:38.249" v="294" actId="255"/>
          <ac:spMkLst>
            <pc:docMk/>
            <pc:sldMk cId="1335337866" sldId="279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23:55.898" v="298" actId="2711"/>
          <ac:spMkLst>
            <pc:docMk/>
            <pc:sldMk cId="1335337866" sldId="279"/>
            <ac:spMk id="4" creationId="{242C8A7B-AADB-D707-86AB-87D87A541C8D}"/>
          </ac:spMkLst>
        </pc:spChg>
      </pc:sldChg>
      <pc:sldChg chg="modSp mod">
        <pc:chgData name="Simon Rundell" userId="02f36d3d-9692-43c5-873c-1a596eba61c5" providerId="ADAL" clId="{9115DE13-68C4-4D84-8CAF-2D5471E75CFD}" dt="2025-09-08T21:24:45.389" v="308" actId="113"/>
        <pc:sldMkLst>
          <pc:docMk/>
          <pc:sldMk cId="3371968373" sldId="280"/>
        </pc:sldMkLst>
        <pc:spChg chg="mod">
          <ac:chgData name="Simon Rundell" userId="02f36d3d-9692-43c5-873c-1a596eba61c5" providerId="ADAL" clId="{9115DE13-68C4-4D84-8CAF-2D5471E75CFD}" dt="2025-09-08T21:24:14.779" v="300" actId="255"/>
          <ac:spMkLst>
            <pc:docMk/>
            <pc:sldMk cId="3371968373" sldId="280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24:45.389" v="308" actId="113"/>
          <ac:spMkLst>
            <pc:docMk/>
            <pc:sldMk cId="3371968373" sldId="280"/>
            <ac:spMk id="4" creationId="{242C8A7B-AADB-D707-86AB-87D87A541C8D}"/>
          </ac:spMkLst>
        </pc:spChg>
      </pc:sldChg>
      <pc:sldChg chg="modSp del mod">
        <pc:chgData name="Simon Rundell" userId="02f36d3d-9692-43c5-873c-1a596eba61c5" providerId="ADAL" clId="{9115DE13-68C4-4D84-8CAF-2D5471E75CFD}" dt="2025-09-08T21:48:56.516" v="557" actId="47"/>
        <pc:sldMkLst>
          <pc:docMk/>
          <pc:sldMk cId="1288061370" sldId="281"/>
        </pc:sldMkLst>
        <pc:spChg chg="mod">
          <ac:chgData name="Simon Rundell" userId="02f36d3d-9692-43c5-873c-1a596eba61c5" providerId="ADAL" clId="{9115DE13-68C4-4D84-8CAF-2D5471E75CFD}" dt="2025-09-08T21:25:03.625" v="310" actId="2711"/>
          <ac:spMkLst>
            <pc:docMk/>
            <pc:sldMk cId="1288061370" sldId="281"/>
            <ac:spMk id="2" creationId="{82FD3752-BEA3-D1F5-8E90-8DE9B2B8AA65}"/>
          </ac:spMkLst>
        </pc:spChg>
      </pc:sldChg>
      <pc:sldChg chg="addSp modSp del mod modAnim">
        <pc:chgData name="Simon Rundell" userId="02f36d3d-9692-43c5-873c-1a596eba61c5" providerId="ADAL" clId="{9115DE13-68C4-4D84-8CAF-2D5471E75CFD}" dt="2025-09-08T21:48:56.516" v="557" actId="47"/>
        <pc:sldMkLst>
          <pc:docMk/>
          <pc:sldMk cId="894218266" sldId="282"/>
        </pc:sldMkLst>
        <pc:spChg chg="mod">
          <ac:chgData name="Simon Rundell" userId="02f36d3d-9692-43c5-873c-1a596eba61c5" providerId="ADAL" clId="{9115DE13-68C4-4D84-8CAF-2D5471E75CFD}" dt="2025-09-08T21:27:57.863" v="337" actId="404"/>
          <ac:spMkLst>
            <pc:docMk/>
            <pc:sldMk cId="894218266" sldId="282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28:30.019" v="342" actId="207"/>
          <ac:spMkLst>
            <pc:docMk/>
            <pc:sldMk cId="894218266" sldId="282"/>
            <ac:spMk id="4" creationId="{242C8A7B-AADB-D707-86AB-87D87A541C8D}"/>
          </ac:spMkLst>
        </pc:spChg>
        <pc:spChg chg="add mod">
          <ac:chgData name="Simon Rundell" userId="02f36d3d-9692-43c5-873c-1a596eba61c5" providerId="ADAL" clId="{9115DE13-68C4-4D84-8CAF-2D5471E75CFD}" dt="2025-09-08T21:34:07.161" v="443" actId="207"/>
          <ac:spMkLst>
            <pc:docMk/>
            <pc:sldMk cId="894218266" sldId="282"/>
            <ac:spMk id="5" creationId="{A31A2E53-5961-42A5-E08B-10A4AD5434FF}"/>
          </ac:spMkLst>
        </pc:spChg>
      </pc:sldChg>
      <pc:sldChg chg="modSp del mod">
        <pc:chgData name="Simon Rundell" userId="02f36d3d-9692-43c5-873c-1a596eba61c5" providerId="ADAL" clId="{9115DE13-68C4-4D84-8CAF-2D5471E75CFD}" dt="2025-09-08T21:48:56.516" v="557" actId="47"/>
        <pc:sldMkLst>
          <pc:docMk/>
          <pc:sldMk cId="1549225135" sldId="283"/>
        </pc:sldMkLst>
        <pc:spChg chg="mod">
          <ac:chgData name="Simon Rundell" userId="02f36d3d-9692-43c5-873c-1a596eba61c5" providerId="ADAL" clId="{9115DE13-68C4-4D84-8CAF-2D5471E75CFD}" dt="2025-09-08T21:34:27.965" v="446" actId="404"/>
          <ac:spMkLst>
            <pc:docMk/>
            <pc:sldMk cId="1549225135" sldId="283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34:42.588" v="448" actId="1076"/>
          <ac:spMkLst>
            <pc:docMk/>
            <pc:sldMk cId="1549225135" sldId="283"/>
            <ac:spMk id="4" creationId="{242C8A7B-AADB-D707-86AB-87D87A541C8D}"/>
          </ac:spMkLst>
        </pc:spChg>
        <pc:picChg chg="mod">
          <ac:chgData name="Simon Rundell" userId="02f36d3d-9692-43c5-873c-1a596eba61c5" providerId="ADAL" clId="{9115DE13-68C4-4D84-8CAF-2D5471E75CFD}" dt="2025-09-08T21:34:52.575" v="450" actId="14100"/>
          <ac:picMkLst>
            <pc:docMk/>
            <pc:sldMk cId="1549225135" sldId="283"/>
            <ac:picMk id="3" creationId="{AA2D9CBF-75AB-96B9-6A5D-B7C4EA6DD194}"/>
          </ac:picMkLst>
        </pc:picChg>
      </pc:sldChg>
      <pc:sldChg chg="modSp del mod">
        <pc:chgData name="Simon Rundell" userId="02f36d3d-9692-43c5-873c-1a596eba61c5" providerId="ADAL" clId="{9115DE13-68C4-4D84-8CAF-2D5471E75CFD}" dt="2025-09-08T21:48:56.516" v="557" actId="47"/>
        <pc:sldMkLst>
          <pc:docMk/>
          <pc:sldMk cId="1279489086" sldId="284"/>
        </pc:sldMkLst>
        <pc:spChg chg="mod">
          <ac:chgData name="Simon Rundell" userId="02f36d3d-9692-43c5-873c-1a596eba61c5" providerId="ADAL" clId="{9115DE13-68C4-4D84-8CAF-2D5471E75CFD}" dt="2025-09-08T21:41:23.083" v="513" actId="2711"/>
          <ac:spMkLst>
            <pc:docMk/>
            <pc:sldMk cId="1279489086" sldId="284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41:28.945" v="515" actId="2711"/>
          <ac:spMkLst>
            <pc:docMk/>
            <pc:sldMk cId="1279489086" sldId="284"/>
            <ac:spMk id="3" creationId="{2F56A381-AFAD-C3E8-6C31-9558504443CD}"/>
          </ac:spMkLst>
        </pc:spChg>
      </pc:sldChg>
      <pc:sldChg chg="addSp modSp del mod modAnim">
        <pc:chgData name="Simon Rundell" userId="02f36d3d-9692-43c5-873c-1a596eba61c5" providerId="ADAL" clId="{9115DE13-68C4-4D84-8CAF-2D5471E75CFD}" dt="2025-09-08T21:48:56.516" v="557" actId="47"/>
        <pc:sldMkLst>
          <pc:docMk/>
          <pc:sldMk cId="228186477" sldId="285"/>
        </pc:sldMkLst>
        <pc:spChg chg="mod">
          <ac:chgData name="Simon Rundell" userId="02f36d3d-9692-43c5-873c-1a596eba61c5" providerId="ADAL" clId="{9115DE13-68C4-4D84-8CAF-2D5471E75CFD}" dt="2025-09-08T21:41:46.976" v="517" actId="255"/>
          <ac:spMkLst>
            <pc:docMk/>
            <pc:sldMk cId="228186477" sldId="285"/>
            <ac:spMk id="2" creationId="{82FD3752-BEA3-D1F5-8E90-8DE9B2B8AA65}"/>
          </ac:spMkLst>
        </pc:spChg>
        <pc:spChg chg="mod">
          <ac:chgData name="Simon Rundell" userId="02f36d3d-9692-43c5-873c-1a596eba61c5" providerId="ADAL" clId="{9115DE13-68C4-4D84-8CAF-2D5471E75CFD}" dt="2025-09-08T21:42:14.667" v="525" actId="20577"/>
          <ac:spMkLst>
            <pc:docMk/>
            <pc:sldMk cId="228186477" sldId="285"/>
            <ac:spMk id="4" creationId="{242C8A7B-AADB-D707-86AB-87D87A541C8D}"/>
          </ac:spMkLst>
        </pc:spChg>
        <pc:spChg chg="mod">
          <ac:chgData name="Simon Rundell" userId="02f36d3d-9692-43c5-873c-1a596eba61c5" providerId="ADAL" clId="{9115DE13-68C4-4D84-8CAF-2D5471E75CFD}" dt="2025-09-08T21:43:09.576" v="537" actId="164"/>
          <ac:spMkLst>
            <pc:docMk/>
            <pc:sldMk cId="228186477" sldId="285"/>
            <ac:spMk id="6" creationId="{38565F8C-0D0C-3FC2-370F-73F2E0F14258}"/>
          </ac:spMkLst>
        </pc:spChg>
        <pc:spChg chg="mod">
          <ac:chgData name="Simon Rundell" userId="02f36d3d-9692-43c5-873c-1a596eba61c5" providerId="ADAL" clId="{9115DE13-68C4-4D84-8CAF-2D5471E75CFD}" dt="2025-09-08T21:43:20.674" v="539" actId="164"/>
          <ac:spMkLst>
            <pc:docMk/>
            <pc:sldMk cId="228186477" sldId="285"/>
            <ac:spMk id="8" creationId="{792884CA-E391-EE30-C6E0-F13CB3286255}"/>
          </ac:spMkLst>
        </pc:spChg>
        <pc:spChg chg="mod">
          <ac:chgData name="Simon Rundell" userId="02f36d3d-9692-43c5-873c-1a596eba61c5" providerId="ADAL" clId="{9115DE13-68C4-4D84-8CAF-2D5471E75CFD}" dt="2025-09-08T21:43:28.348" v="541" actId="164"/>
          <ac:spMkLst>
            <pc:docMk/>
            <pc:sldMk cId="228186477" sldId="285"/>
            <ac:spMk id="10" creationId="{1BCA3E71-2E31-B54E-D1EF-9FB128A78545}"/>
          </ac:spMkLst>
        </pc:spChg>
        <pc:spChg chg="mod">
          <ac:chgData name="Simon Rundell" userId="02f36d3d-9692-43c5-873c-1a596eba61c5" providerId="ADAL" clId="{9115DE13-68C4-4D84-8CAF-2D5471E75CFD}" dt="2025-09-08T21:43:35.539" v="543" actId="164"/>
          <ac:spMkLst>
            <pc:docMk/>
            <pc:sldMk cId="228186477" sldId="285"/>
            <ac:spMk id="12" creationId="{0304D5F3-37C1-A310-DB89-5288D765DDC7}"/>
          </ac:spMkLst>
        </pc:spChg>
        <pc:spChg chg="mod">
          <ac:chgData name="Simon Rundell" userId="02f36d3d-9692-43c5-873c-1a596eba61c5" providerId="ADAL" clId="{9115DE13-68C4-4D84-8CAF-2D5471E75CFD}" dt="2025-09-08T21:43:04.474" v="536" actId="1076"/>
          <ac:spMkLst>
            <pc:docMk/>
            <pc:sldMk cId="228186477" sldId="285"/>
            <ac:spMk id="13" creationId="{83AC6265-601D-890D-3FBF-5AC47D8CE52C}"/>
          </ac:spMkLst>
        </pc:spChg>
        <pc:spChg chg="add mod">
          <ac:chgData name="Simon Rundell" userId="02f36d3d-9692-43c5-873c-1a596eba61c5" providerId="ADAL" clId="{9115DE13-68C4-4D84-8CAF-2D5471E75CFD}" dt="2025-09-08T21:44:02.617" v="552" actId="20577"/>
          <ac:spMkLst>
            <pc:docMk/>
            <pc:sldMk cId="228186477" sldId="285"/>
            <ac:spMk id="17" creationId="{107281D1-AF67-0E39-2814-6680C81380C5}"/>
          </ac:spMkLst>
        </pc:spChg>
        <pc:grpChg chg="add mod">
          <ac:chgData name="Simon Rundell" userId="02f36d3d-9692-43c5-873c-1a596eba61c5" providerId="ADAL" clId="{9115DE13-68C4-4D84-8CAF-2D5471E75CFD}" dt="2025-09-08T21:43:09.576" v="537" actId="164"/>
          <ac:grpSpMkLst>
            <pc:docMk/>
            <pc:sldMk cId="228186477" sldId="285"/>
            <ac:grpSpMk id="3" creationId="{2EE12E5A-F601-A882-B942-45F2B9609E7F}"/>
          </ac:grpSpMkLst>
        </pc:grpChg>
        <pc:grpChg chg="add mod">
          <ac:chgData name="Simon Rundell" userId="02f36d3d-9692-43c5-873c-1a596eba61c5" providerId="ADAL" clId="{9115DE13-68C4-4D84-8CAF-2D5471E75CFD}" dt="2025-09-08T21:43:20.674" v="539" actId="164"/>
          <ac:grpSpMkLst>
            <pc:docMk/>
            <pc:sldMk cId="228186477" sldId="285"/>
            <ac:grpSpMk id="14" creationId="{55D99715-65DA-B66F-9CAC-1412D992F849}"/>
          </ac:grpSpMkLst>
        </pc:grpChg>
        <pc:grpChg chg="add mod">
          <ac:chgData name="Simon Rundell" userId="02f36d3d-9692-43c5-873c-1a596eba61c5" providerId="ADAL" clId="{9115DE13-68C4-4D84-8CAF-2D5471E75CFD}" dt="2025-09-08T21:43:28.348" v="541" actId="164"/>
          <ac:grpSpMkLst>
            <pc:docMk/>
            <pc:sldMk cId="228186477" sldId="285"/>
            <ac:grpSpMk id="15" creationId="{B537CB8B-513B-6905-B9AF-05ABEB2EB658}"/>
          </ac:grpSpMkLst>
        </pc:grpChg>
        <pc:grpChg chg="add mod">
          <ac:chgData name="Simon Rundell" userId="02f36d3d-9692-43c5-873c-1a596eba61c5" providerId="ADAL" clId="{9115DE13-68C4-4D84-8CAF-2D5471E75CFD}" dt="2025-09-08T21:43:35.539" v="543" actId="164"/>
          <ac:grpSpMkLst>
            <pc:docMk/>
            <pc:sldMk cId="228186477" sldId="285"/>
            <ac:grpSpMk id="16" creationId="{25CCA05A-7F1D-1ECA-6E9A-85636792D3BE}"/>
          </ac:grpSpMkLst>
        </pc:grpChg>
        <pc:picChg chg="mod">
          <ac:chgData name="Simon Rundell" userId="02f36d3d-9692-43c5-873c-1a596eba61c5" providerId="ADAL" clId="{9115DE13-68C4-4D84-8CAF-2D5471E75CFD}" dt="2025-09-08T21:43:09.576" v="537" actId="164"/>
          <ac:picMkLst>
            <pc:docMk/>
            <pc:sldMk cId="228186477" sldId="285"/>
            <ac:picMk id="5" creationId="{F57EB506-D852-0E22-6F1C-388E8110D65C}"/>
          </ac:picMkLst>
        </pc:picChg>
        <pc:picChg chg="mod">
          <ac:chgData name="Simon Rundell" userId="02f36d3d-9692-43c5-873c-1a596eba61c5" providerId="ADAL" clId="{9115DE13-68C4-4D84-8CAF-2D5471E75CFD}" dt="2025-09-08T21:43:20.674" v="539" actId="164"/>
          <ac:picMkLst>
            <pc:docMk/>
            <pc:sldMk cId="228186477" sldId="285"/>
            <ac:picMk id="7" creationId="{CB5F0F54-C9E0-B426-3A81-FFD61A12E138}"/>
          </ac:picMkLst>
        </pc:picChg>
        <pc:picChg chg="mod">
          <ac:chgData name="Simon Rundell" userId="02f36d3d-9692-43c5-873c-1a596eba61c5" providerId="ADAL" clId="{9115DE13-68C4-4D84-8CAF-2D5471E75CFD}" dt="2025-09-08T21:43:28.348" v="541" actId="164"/>
          <ac:picMkLst>
            <pc:docMk/>
            <pc:sldMk cId="228186477" sldId="285"/>
            <ac:picMk id="9" creationId="{9BFA0547-F230-AC72-2430-89AAA191DC67}"/>
          </ac:picMkLst>
        </pc:picChg>
        <pc:picChg chg="mod">
          <ac:chgData name="Simon Rundell" userId="02f36d3d-9692-43c5-873c-1a596eba61c5" providerId="ADAL" clId="{9115DE13-68C4-4D84-8CAF-2D5471E75CFD}" dt="2025-09-08T21:43:35.539" v="543" actId="164"/>
          <ac:picMkLst>
            <pc:docMk/>
            <pc:sldMk cId="228186477" sldId="285"/>
            <ac:picMk id="11" creationId="{3D1865EF-E7BB-1EF2-BAFF-D42A9DBF7B13}"/>
          </ac:picMkLst>
        </pc:picChg>
      </pc:sldChg>
      <pc:sldChg chg="addSp modSp new mod">
        <pc:chgData name="Simon Rundell" userId="02f36d3d-9692-43c5-873c-1a596eba61c5" providerId="ADAL" clId="{9115DE13-68C4-4D84-8CAF-2D5471E75CFD}" dt="2025-09-08T21:54:45.980" v="616" actId="5793"/>
        <pc:sldMkLst>
          <pc:docMk/>
          <pc:sldMk cId="2293760199" sldId="287"/>
        </pc:sldMkLst>
        <pc:spChg chg="mod">
          <ac:chgData name="Simon Rundell" userId="02f36d3d-9692-43c5-873c-1a596eba61c5" providerId="ADAL" clId="{9115DE13-68C4-4D84-8CAF-2D5471E75CFD}" dt="2025-09-08T21:54:22.614" v="610" actId="1076"/>
          <ac:spMkLst>
            <pc:docMk/>
            <pc:sldMk cId="2293760199" sldId="287"/>
            <ac:spMk id="2" creationId="{095B9C27-B48F-01F0-EDDE-FFD383376861}"/>
          </ac:spMkLst>
        </pc:spChg>
        <pc:spChg chg="mod">
          <ac:chgData name="Simon Rundell" userId="02f36d3d-9692-43c5-873c-1a596eba61c5" providerId="ADAL" clId="{9115DE13-68C4-4D84-8CAF-2D5471E75CFD}" dt="2025-09-08T21:54:31.547" v="612" actId="21"/>
          <ac:spMkLst>
            <pc:docMk/>
            <pc:sldMk cId="2293760199" sldId="287"/>
            <ac:spMk id="3" creationId="{F835CA47-6E33-B7C5-6089-8D37CBB17E03}"/>
          </ac:spMkLst>
        </pc:spChg>
        <pc:spChg chg="add mod">
          <ac:chgData name="Simon Rundell" userId="02f36d3d-9692-43c5-873c-1a596eba61c5" providerId="ADAL" clId="{9115DE13-68C4-4D84-8CAF-2D5471E75CFD}" dt="2025-09-08T21:54:45.980" v="616" actId="5793"/>
          <ac:spMkLst>
            <pc:docMk/>
            <pc:sldMk cId="2293760199" sldId="287"/>
            <ac:spMk id="4" creationId="{E91AA931-11E3-CEFD-FA8D-9B8821557A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72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5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398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95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4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81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,Sans-Serif"/>
              <a:buChar char="•"/>
            </a:pPr>
            <a:r>
              <a:rPr lang="en-GB" dirty="0"/>
              <a:t>Light / Dark mode - Bool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Username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High score – Int / Double. 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Theme colour - String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GB" dirty="0"/>
              <a:t>Last login date – Date (could use a String if Date is not available). </a:t>
            </a:r>
          </a:p>
          <a:p>
            <a:pPr marL="342900" indent="-342900"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dirty="0">
                <a:cs typeface="Calibri"/>
              </a:rPr>
              <a:t>The </a:t>
            </a:r>
            <a:r>
              <a:rPr lang="en-GB" dirty="0" err="1">
                <a:cs typeface="Calibri"/>
              </a:rPr>
              <a:t>SwiftUI</a:t>
            </a:r>
            <a:r>
              <a:rPr lang="en-GB" dirty="0">
                <a:cs typeface="Calibri"/>
              </a:rPr>
              <a:t> example demonstrates saving a 'username' in long term memory.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69242-2F99-4545-A2DB-FBF1CC1B32D4}" type="slidenum"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72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design/human-interface-guidelines/widgets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augmented-reality/arki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veloper.apple.com/design/human-interface-guidelines/augmented-reality" TargetMode="External"/><Relationship Id="rId4" Type="http://schemas.openxmlformats.org/officeDocument/2006/relationships/hyperlink" Target="https://developer.apple.com/documentation/visionos/tracking-points-in-world-spac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17" Type="http://schemas.openxmlformats.org/officeDocument/2006/relationships/image" Target="../media/image30.png"/><Relationship Id="rId2" Type="http://schemas.openxmlformats.org/officeDocument/2006/relationships/image" Target="../media/image1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svAf3HYNw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.apple.com/design/human-interface-guideline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pple.com/design/human-interface-guidelines/accessibilit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 script on a screen">
            <a:extLst>
              <a:ext uri="{FF2B5EF4-FFF2-40B4-BE49-F238E27FC236}">
                <a16:creationId xmlns:a16="http://schemas.microsoft.com/office/drawing/2014/main" id="{3AD149AF-58EA-35D9-670A-99E623A57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5" b="803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914400"/>
            <a:ext cx="9445409" cy="3779559"/>
          </a:xfrm>
        </p:spPr>
        <p:txBody>
          <a:bodyPr anchor="t">
            <a:noAutofit/>
          </a:bodyPr>
          <a:lstStyle/>
          <a:p>
            <a:r>
              <a:rPr lang="en-GB" sz="9600" b="1" dirty="0">
                <a:solidFill>
                  <a:srgbClr val="FFFFFF"/>
                </a:solidFill>
                <a:latin typeface="Avenir Next LT Pro"/>
                <a:cs typeface="Calibri Light"/>
              </a:rPr>
              <a:t>App Development</a:t>
            </a:r>
            <a:endParaRPr lang="en-GB" sz="9600" b="1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6898" y="5603544"/>
            <a:ext cx="6310622" cy="1033862"/>
          </a:xfrm>
        </p:spPr>
        <p:txBody>
          <a:bodyPr anchor="t">
            <a:normAutofit fontScale="85000" lnSpcReduction="20000"/>
          </a:bodyPr>
          <a:lstStyle/>
          <a:p>
            <a:r>
              <a:rPr lang="en-GB" sz="4800">
                <a:solidFill>
                  <a:srgbClr val="FFFFFF"/>
                </a:solidFill>
              </a:rPr>
              <a:t>A2a </a:t>
            </a:r>
            <a:r>
              <a:rPr lang="en-GB" sz="4800" dirty="0">
                <a:solidFill>
                  <a:srgbClr val="FFFFFF"/>
                </a:solidFill>
              </a:rPr>
              <a:t>Context of Mobile Apps</a:t>
            </a:r>
          </a:p>
        </p:txBody>
      </p:sp>
    </p:spTree>
    <p:extLst>
      <p:ext uri="{BB962C8B-B14F-4D97-AF65-F5344CB8AC3E}">
        <p14:creationId xmlns:p14="http://schemas.microsoft.com/office/powerpoint/2010/main" val="9326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te cell phone with a red screen&#10;&#10;Description automatically generated">
            <a:extLst>
              <a:ext uri="{FF2B5EF4-FFF2-40B4-BE49-F238E27FC236}">
                <a16:creationId xmlns:a16="http://schemas.microsoft.com/office/drawing/2014/main" id="{DBB4107C-3758-D235-DEDB-99E6478D6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000">
            <a:off x="7477040" y="3168669"/>
            <a:ext cx="194578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– Productivity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409570" y="1329988"/>
            <a:ext cx="8987374" cy="39916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111111"/>
                </a:solidFill>
                <a:latin typeface="Trebuchet MS" panose="020B0603020202020204" pitchFamily="34" charset="0"/>
              </a:rPr>
              <a:t>Explore productivity apps on your phone (word, PPT, Outlook etc.).</a:t>
            </a:r>
            <a:endParaRPr lang="en-GB" sz="3600" b="1" dirty="0">
              <a:solidFill>
                <a:srgbClr val="111111"/>
              </a:solidFill>
              <a:latin typeface="Trebuchet MS" panose="020B0603020202020204" pitchFamily="34" charset="0"/>
            </a:endParaRPr>
          </a:p>
          <a:p>
            <a:endParaRPr lang="en-GB" sz="3200" b="1" dirty="0">
              <a:solidFill>
                <a:srgbClr val="111111"/>
              </a:solidFill>
              <a:latin typeface="Trebuchet MS" panose="020B0603020202020204" pitchFamily="34" charset="0"/>
            </a:endParaRPr>
          </a:p>
          <a:p>
            <a:r>
              <a:rPr lang="en-GB" sz="3200" b="1" dirty="0">
                <a:solidFill>
                  <a:srgbClr val="111111"/>
                </a:solidFill>
                <a:latin typeface="Trebuchet MS" panose="020B0603020202020204" pitchFamily="34" charset="0"/>
              </a:rPr>
              <a:t>How are they different to the desktop versions and why? </a:t>
            </a:r>
            <a:endParaRPr lang="en-GB" sz="3600" b="1" dirty="0">
              <a:solidFill>
                <a:srgbClr val="111111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GB" sz="3600" b="1" dirty="0">
                <a:solidFill>
                  <a:srgbClr val="111111"/>
                </a:solidFill>
                <a:latin typeface="Trebuchet MS" panose="020B0603020202020204" pitchFamily="34" charset="0"/>
              </a:rPr>
              <a:t>Design          </a:t>
            </a:r>
            <a:r>
              <a:rPr lang="en-GB" sz="3600" dirty="0">
                <a:solidFill>
                  <a:srgbClr val="111111"/>
                </a:solidFill>
                <a:latin typeface="Trebuchet MS" panose="020B0603020202020204" pitchFamily="34" charset="0"/>
              </a:rPr>
              <a:t> </a:t>
            </a:r>
            <a:r>
              <a:rPr lang="en-GB" sz="3600" b="1" dirty="0">
                <a:solidFill>
                  <a:srgbClr val="111111"/>
                </a:solidFill>
                <a:latin typeface="Trebuchet MS" panose="020B0603020202020204" pitchFamily="34" charset="0"/>
              </a:rPr>
              <a:t>                        </a:t>
            </a: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GB" sz="3600" b="1" dirty="0">
                <a:solidFill>
                  <a:srgbClr val="111111"/>
                </a:solidFill>
                <a:latin typeface="Trebuchet MS" panose="020B0603020202020204" pitchFamily="34" charset="0"/>
              </a:rPr>
              <a:t>Functionality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0CE0D1A0-EC50-9252-0499-2DF51E4FD8BB}"/>
              </a:ext>
            </a:extLst>
          </p:cNvPr>
          <p:cNvSpPr/>
          <p:nvPr/>
        </p:nvSpPr>
        <p:spPr>
          <a:xfrm>
            <a:off x="10090330" y="2169350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</p:spTree>
    <p:extLst>
      <p:ext uri="{BB962C8B-B14F-4D97-AF65-F5344CB8AC3E}">
        <p14:creationId xmlns:p14="http://schemas.microsoft.com/office/powerpoint/2010/main" val="311844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– Widgets</a:t>
            </a:r>
            <a:endParaRPr lang="en-GB" sz="48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409570" y="1329988"/>
            <a:ext cx="8842586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>
                <a:solidFill>
                  <a:srgbClr val="111111"/>
                </a:solidFill>
                <a:latin typeface="Trebuchet MS" panose="020B0603020202020204" pitchFamily="34" charset="0"/>
              </a:rPr>
              <a:t>Research the definition of a widget. </a:t>
            </a:r>
          </a:p>
          <a:p>
            <a:r>
              <a:rPr lang="en-GB" sz="3600" b="1" dirty="0">
                <a:solidFill>
                  <a:srgbClr val="111111"/>
                </a:solidFill>
                <a:latin typeface="Trebuchet MS" panose="020B0603020202020204" pitchFamily="34" charset="0"/>
              </a:rPr>
              <a:t>There are good design approaches for widgets here: </a:t>
            </a:r>
          </a:p>
          <a:p>
            <a:r>
              <a:rPr lang="en-GB" sz="2800" dirty="0">
                <a:latin typeface="Trebuchet MS" panose="020B0603020202020204" pitchFamily="34" charset="0"/>
                <a:ea typeface="+mn-lt"/>
                <a:cs typeface="+mn-lt"/>
                <a:hlinkClick r:id="rId3"/>
              </a:rPr>
              <a:t>https://developer.apple.com/design/human-interface-guidelines/widgets</a:t>
            </a:r>
            <a:endParaRPr lang="en-GB" sz="3600" b="1" dirty="0">
              <a:solidFill>
                <a:srgbClr val="111111"/>
              </a:solidFill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GB" sz="3600" dirty="0">
              <a:solidFill>
                <a:srgbClr val="000000"/>
              </a:solidFill>
              <a:latin typeface="Trebuchet MS" panose="020B0603020202020204" pitchFamily="34" charset="0"/>
              <a:ea typeface="+mn-lt"/>
              <a:cs typeface="+mn-lt"/>
            </a:endParaRPr>
          </a:p>
        </p:txBody>
      </p:sp>
      <p:pic>
        <p:nvPicPr>
          <p:cNvPr id="3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AB57B9EC-E63C-E544-7DE9-6ADB4476A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01" y="4541160"/>
            <a:ext cx="2585479" cy="1215402"/>
          </a:xfrm>
          <a:prstGeom prst="rect">
            <a:avLst/>
          </a:prstGeom>
        </p:spPr>
      </p:pic>
      <p:pic>
        <p:nvPicPr>
          <p:cNvPr id="5" name="Picture 5" descr="A blue square with white text and a yellow sun&#10;&#10;Description automatically generated">
            <a:extLst>
              <a:ext uri="{FF2B5EF4-FFF2-40B4-BE49-F238E27FC236}">
                <a16:creationId xmlns:a16="http://schemas.microsoft.com/office/drawing/2014/main" id="{0D0E7C45-BA3A-F790-9B76-6056CC5B8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669" y="4541161"/>
            <a:ext cx="1245534" cy="1215401"/>
          </a:xfrm>
          <a:prstGeom prst="rect">
            <a:avLst/>
          </a:prstGeom>
        </p:spPr>
      </p:pic>
      <p:pic>
        <p:nvPicPr>
          <p:cNvPr id="7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A250BED6-9ED0-884E-5EF7-C0CBCA7E1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034" y="3874205"/>
            <a:ext cx="3269673" cy="2983795"/>
          </a:xfrm>
          <a:prstGeom prst="rect">
            <a:avLst/>
          </a:prstGeom>
        </p:spPr>
      </p:pic>
      <p:pic>
        <p:nvPicPr>
          <p:cNvPr id="8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1CDD6018-7EFA-7998-5657-8146CEE05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39" y="4541162"/>
            <a:ext cx="1215401" cy="1215401"/>
          </a:xfrm>
          <a:prstGeom prst="rect">
            <a:avLst/>
          </a:prstGeom>
        </p:spPr>
      </p:pic>
      <p:sp>
        <p:nvSpPr>
          <p:cNvPr id="6" name="Minutes display">
            <a:extLst>
              <a:ext uri="{FF2B5EF4-FFF2-40B4-BE49-F238E27FC236}">
                <a16:creationId xmlns:a16="http://schemas.microsoft.com/office/drawing/2014/main" id="{0FCC450B-7CBC-4813-36BD-DDD4687A8BB4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9" name="Note this down">
            <a:extLst>
              <a:ext uri="{FF2B5EF4-FFF2-40B4-BE49-F238E27FC236}">
                <a16:creationId xmlns:a16="http://schemas.microsoft.com/office/drawing/2014/main" id="{E3EC4F84-E6DD-F74E-A2B4-1A5B9729A93E}"/>
              </a:ext>
            </a:extLst>
          </p:cNvPr>
          <p:cNvSpPr/>
          <p:nvPr/>
        </p:nvSpPr>
        <p:spPr>
          <a:xfrm>
            <a:off x="10090330" y="2169350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</p:spTree>
    <p:extLst>
      <p:ext uri="{BB962C8B-B14F-4D97-AF65-F5344CB8AC3E}">
        <p14:creationId xmlns:p14="http://schemas.microsoft.com/office/powerpoint/2010/main" val="15756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New Features – AR</a:t>
            </a:r>
            <a:endParaRPr lang="en-GB" sz="48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409569" y="1329988"/>
            <a:ext cx="9285037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>
                <a:solidFill>
                  <a:srgbClr val="111111"/>
                </a:solidFill>
                <a:latin typeface="Trebuchet MS" panose="020B0603020202020204" pitchFamily="34" charset="0"/>
              </a:rPr>
              <a:t>Device technology: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pPr marL="571500" indent="-571500">
              <a:buFont typeface="Arial"/>
              <a:buChar char="•"/>
            </a:pPr>
            <a:r>
              <a:rPr lang="en-GB" sz="3200" b="1" dirty="0">
                <a:solidFill>
                  <a:srgbClr val="111111"/>
                </a:solidFill>
                <a:latin typeface="Trebuchet MS" panose="020B0603020202020204" pitchFamily="34" charset="0"/>
              </a:rPr>
              <a:t>Why is LiDAR important for accurate AR? </a:t>
            </a:r>
          </a:p>
          <a:p>
            <a:pPr marL="571500" indent="-571500">
              <a:buFont typeface="Arial"/>
              <a:buChar char="•"/>
            </a:pPr>
            <a:r>
              <a:rPr lang="en-GB" sz="3200" b="1" dirty="0">
                <a:solidFill>
                  <a:srgbClr val="111111"/>
                </a:solidFill>
                <a:latin typeface="Trebuchet MS" panose="020B0603020202020204" pitchFamily="34" charset="0"/>
                <a:ea typeface="+mn-lt"/>
                <a:cs typeface="+mn-lt"/>
              </a:rPr>
              <a:t>Why do you need </a:t>
            </a:r>
            <a:r>
              <a:rPr lang="en-GB" sz="3200" b="1" dirty="0">
                <a:latin typeface="Trebuchet MS" panose="020B0603020202020204" pitchFamily="34" charset="0"/>
                <a:ea typeface="+mn-lt"/>
                <a:cs typeface="+mn-lt"/>
              </a:rPr>
              <a:t>accelerometer </a:t>
            </a:r>
            <a:r>
              <a:rPr lang="en-GB" sz="3200" b="1" dirty="0">
                <a:solidFill>
                  <a:srgbClr val="111111"/>
                </a:solidFill>
                <a:latin typeface="Trebuchet MS" panose="020B0603020202020204" pitchFamily="34" charset="0"/>
                <a:ea typeface="+mn-lt"/>
                <a:cs typeface="+mn-lt"/>
              </a:rPr>
              <a:t>and gyroscope info?</a:t>
            </a:r>
            <a:endParaRPr lang="en-GB" sz="3600" b="1" dirty="0">
              <a:solidFill>
                <a:srgbClr val="111111"/>
              </a:solidFill>
              <a:latin typeface="Trebuchet MS" panose="020B0603020202020204" pitchFamily="34" charset="0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GB" sz="3200" b="1" dirty="0">
                <a:solidFill>
                  <a:srgbClr val="111111"/>
                </a:solidFill>
                <a:latin typeface="Trebuchet MS" panose="020B0603020202020204" pitchFamily="34" charset="0"/>
                <a:ea typeface="+mn-lt"/>
                <a:cs typeface="+mn-lt"/>
              </a:rPr>
              <a:t>What is world tracking?  </a:t>
            </a:r>
            <a:endParaRPr lang="en-GB" sz="3600" b="1" dirty="0">
              <a:solidFill>
                <a:srgbClr val="111111"/>
              </a:solidFill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GB" sz="2400" dirty="0">
              <a:latin typeface="Trebuchet MS" panose="020B0603020202020204" pitchFamily="34" charset="0"/>
              <a:ea typeface="+mn-lt"/>
              <a:cs typeface="+mn-lt"/>
            </a:endParaRPr>
          </a:p>
          <a:p>
            <a:r>
              <a:rPr lang="en-GB" sz="2000" dirty="0">
                <a:latin typeface="Trebuchet MS" panose="020B0603020202020204" pitchFamily="34" charset="0"/>
                <a:ea typeface="+mn-lt"/>
                <a:cs typeface="+mn-lt"/>
                <a:hlinkClick r:id="rId3"/>
              </a:rPr>
              <a:t>https://developer.apple.com/augmented-reality/arkit/</a:t>
            </a:r>
            <a:endParaRPr lang="en-GB" sz="2000" dirty="0">
              <a:latin typeface="Trebuchet MS" panose="020B0603020202020204" pitchFamily="34" charset="0"/>
            </a:endParaRPr>
          </a:p>
          <a:p>
            <a:r>
              <a:rPr lang="en-GB" sz="2000" dirty="0">
                <a:latin typeface="Trebuchet MS" panose="020B0603020202020204" pitchFamily="34" charset="0"/>
                <a:ea typeface="+mn-lt"/>
                <a:cs typeface="+mn-lt"/>
                <a:hlinkClick r:id="rId4"/>
              </a:rPr>
              <a:t>https://developer.apple.com/documentation/visionos/tracking-points-in-world-space</a:t>
            </a:r>
            <a:endParaRPr lang="en-GB" sz="2000" dirty="0">
              <a:latin typeface="Trebuchet MS" panose="020B0603020202020204" pitchFamily="34" charset="0"/>
            </a:endParaRPr>
          </a:p>
          <a:p>
            <a:r>
              <a:rPr lang="en-GB" sz="2000" dirty="0">
                <a:latin typeface="Trebuchet MS" panose="020B0603020202020204" pitchFamily="34" charset="0"/>
                <a:ea typeface="+mn-lt"/>
                <a:cs typeface="+mn-lt"/>
                <a:hlinkClick r:id="rId5"/>
              </a:rPr>
              <a:t>https://developer.apple.com/design/human-interface-guidelines/augmented-reality</a:t>
            </a:r>
            <a:endParaRPr lang="en-GB" sz="2000" b="1" dirty="0">
              <a:solidFill>
                <a:srgbClr val="111111"/>
              </a:solidFill>
              <a:latin typeface="Trebuchet MS" panose="020B0603020202020204" pitchFamily="34" charset="0"/>
              <a:ea typeface="+mn-lt"/>
              <a:cs typeface="+mn-lt"/>
            </a:endParaRPr>
          </a:p>
        </p:txBody>
      </p:sp>
      <p:sp>
        <p:nvSpPr>
          <p:cNvPr id="3" name="Note this down">
            <a:extLst>
              <a:ext uri="{FF2B5EF4-FFF2-40B4-BE49-F238E27FC236}">
                <a16:creationId xmlns:a16="http://schemas.microsoft.com/office/drawing/2014/main" id="{6BCFCEDC-8C35-3000-70D4-D78960C9DD95}"/>
              </a:ext>
            </a:extLst>
          </p:cNvPr>
          <p:cNvSpPr/>
          <p:nvPr/>
        </p:nvSpPr>
        <p:spPr>
          <a:xfrm>
            <a:off x="10004612" y="3730645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087F65C2-5F75-5B73-2687-101CE151D1A7}"/>
              </a:ext>
            </a:extLst>
          </p:cNvPr>
          <p:cNvSpPr/>
          <p:nvPr/>
        </p:nvSpPr>
        <p:spPr>
          <a:xfrm>
            <a:off x="10327297" y="2288566"/>
            <a:ext cx="1227674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 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3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New Features</a:t>
            </a:r>
            <a:endParaRPr lang="en-GB" sz="48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409570" y="1329988"/>
            <a:ext cx="931453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Trebuchet MS" panose="020B0603020202020204" pitchFamily="34" charset="0"/>
              </a:rPr>
              <a:t>Discuss: </a:t>
            </a:r>
          </a:p>
          <a:p>
            <a:endParaRPr lang="en-GB" sz="3200" dirty="0">
              <a:latin typeface="Trebuchet MS" panose="020B0603020202020204" pitchFamily="34" charset="0"/>
            </a:endParaRPr>
          </a:p>
          <a:p>
            <a:r>
              <a:rPr lang="en-GB" sz="3200" b="1" dirty="0">
                <a:latin typeface="Trebuchet MS" panose="020B0603020202020204" pitchFamily="34" charset="0"/>
              </a:rPr>
              <a:t>As a developer, why is it important to stay up to date with technological change? </a:t>
            </a:r>
          </a:p>
          <a:p>
            <a:pPr marL="571500" indent="-571500">
              <a:buFont typeface="Arial"/>
              <a:buChar char="•"/>
            </a:pPr>
            <a:endParaRPr lang="en-GB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6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9C27-B48F-01F0-EDDE-FFD38337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91" y="-72615"/>
            <a:ext cx="9452211" cy="1325563"/>
          </a:xfrm>
        </p:spPr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5CA47-6E33-B7C5-6089-8D37CBB1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91" y="1055534"/>
            <a:ext cx="4692664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1. Research (10 minutes)</a:t>
            </a:r>
            <a:br>
              <a:rPr lang="en-US" sz="1600" dirty="0"/>
            </a:br>
            <a:r>
              <a:rPr lang="en-US" sz="1600" dirty="0"/>
              <a:t>Choose </a:t>
            </a:r>
            <a:r>
              <a:rPr lang="en-US" sz="1600" b="1" dirty="0"/>
              <a:t>one feature</a:t>
            </a:r>
            <a:r>
              <a:rPr lang="en-US" sz="1600" dirty="0"/>
              <a:t> from the list below: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Accessibility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Maps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Locale (region &amp; currency)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Sound/Music/Haptics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Games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Productivity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Widgets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Augmented Reality (AR)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/>
              <a:t>Find </a:t>
            </a:r>
            <a:r>
              <a:rPr lang="en-US" sz="1600" b="1" dirty="0"/>
              <a:t>one real-world mobile app</a:t>
            </a:r>
            <a:r>
              <a:rPr lang="en-US" sz="1600" dirty="0"/>
              <a:t> that uses this feature. Write a short paragraph (4–5 sentences) explaining: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The app name.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How it uses the feature.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Why this improves the </a:t>
            </a:r>
            <a:r>
              <a:rPr lang="en-US" sz="1600" b="1" dirty="0"/>
              <a:t>user experience</a:t>
            </a:r>
            <a:r>
              <a:rPr lang="en-US" sz="1600" dirty="0"/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1AA931-11E3-CEFD-FA8D-9B8821557A51}"/>
              </a:ext>
            </a:extLst>
          </p:cNvPr>
          <p:cNvSpPr txBox="1">
            <a:spLocks/>
          </p:cNvSpPr>
          <p:nvPr/>
        </p:nvSpPr>
        <p:spPr>
          <a:xfrm>
            <a:off x="4872855" y="1055534"/>
            <a:ext cx="469266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2. Reflection (5 minutes)</a:t>
            </a:r>
            <a:br>
              <a:rPr lang="en-US" sz="1600" dirty="0"/>
            </a:br>
            <a:r>
              <a:rPr lang="en-US" sz="1600" dirty="0"/>
              <a:t>Answer this question in 2–3 sentences: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i="1" dirty="0"/>
              <a:t>Why is it important for app developers to stay up to date with new features and technologies?</a:t>
            </a:r>
            <a:endParaRPr lang="en-US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376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F410-84A3-454C-32F2-56AE5F69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A9DF9-CC59-168D-6802-759CBEC9B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Answer the five questions on last lesson at: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https://forms.microsoft.com/e/svAf3HYNwi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461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454821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Human Interface Guidelines</a:t>
            </a: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BFCEC-8B46-842C-53D5-3AA1A8AFDD58}"/>
              </a:ext>
            </a:extLst>
          </p:cNvPr>
          <p:cNvSpPr txBox="1"/>
          <p:nvPr/>
        </p:nvSpPr>
        <p:spPr>
          <a:xfrm>
            <a:off x="350124" y="1447030"/>
            <a:ext cx="847924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</a:rPr>
              <a:t>Throughout these sessions research aspects of mobile app development using Apple's amazing design and development guide found here: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GB" sz="3200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r>
              <a:rPr lang="en-GB" sz="3200" b="1" dirty="0">
                <a:latin typeface="Trebuchet MS" panose="020B0603020202020204" pitchFamily="34" charset="0"/>
                <a:ea typeface="+mn-lt"/>
                <a:cs typeface="+mn-lt"/>
                <a:hlinkClick r:id="rId2"/>
              </a:rPr>
              <a:t>https://developer.apple.com/design/human-interface-guidelines/</a:t>
            </a:r>
            <a:endParaRPr lang="en-US" sz="1600" b="1" dirty="0"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GB" sz="3200" dirty="0">
              <a:latin typeface="Trebuchet MS" panose="020B0603020202020204" pitchFamily="34" charset="0"/>
            </a:endParaRPr>
          </a:p>
          <a:p>
            <a:r>
              <a:rPr lang="en-GB" sz="2800" b="1" dirty="0">
                <a:latin typeface="Trebuchet MS" panose="020B0603020202020204" pitchFamily="34" charset="0"/>
              </a:rPr>
              <a:t>TASK: </a:t>
            </a:r>
            <a:r>
              <a:rPr lang="en-GB" sz="2400" b="1" dirty="0">
                <a:latin typeface="Trebuchet MS" panose="020B0603020202020204" pitchFamily="34" charset="0"/>
              </a:rPr>
              <a:t>Quickly explore the HIG and find something interesting / new to you to report back to the class. </a:t>
            </a:r>
          </a:p>
        </p:txBody>
      </p:sp>
      <p:sp>
        <p:nvSpPr>
          <p:cNvPr id="3" name="Note this down">
            <a:extLst>
              <a:ext uri="{FF2B5EF4-FFF2-40B4-BE49-F238E27FC236}">
                <a16:creationId xmlns:a16="http://schemas.microsoft.com/office/drawing/2014/main" id="{EBE6984A-C624-625F-53EC-6A0C1321DEA8}"/>
              </a:ext>
            </a:extLst>
          </p:cNvPr>
          <p:cNvSpPr/>
          <p:nvPr/>
        </p:nvSpPr>
        <p:spPr>
          <a:xfrm>
            <a:off x="10149323" y="3169310"/>
            <a:ext cx="1873045" cy="7340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Link is in Class Teams</a:t>
            </a:r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EFF40E88-4BE6-1278-2B08-4D339BA03B5E}"/>
              </a:ext>
            </a:extLst>
          </p:cNvPr>
          <p:cNvSpPr/>
          <p:nvPr/>
        </p:nvSpPr>
        <p:spPr>
          <a:xfrm>
            <a:off x="10556959" y="500987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0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68" y="665062"/>
            <a:ext cx="9096802" cy="1554761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cs typeface="Angsana New"/>
              </a:rPr>
              <a:t>Features</a:t>
            </a:r>
            <a:r>
              <a:rPr lang="en-GB" sz="9600" b="1" dirty="0">
                <a:latin typeface="Avenir Next LT Pro"/>
                <a:cs typeface="Angsana New"/>
              </a:rPr>
              <a:t> </a:t>
            </a:r>
            <a:endParaRPr lang="en-GB" sz="9600" b="1" dirty="0">
              <a:latin typeface="Avenir Next LT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BFCEC-8B46-842C-53D5-3AA1A8AFDD58}"/>
              </a:ext>
            </a:extLst>
          </p:cNvPr>
          <p:cNvSpPr txBox="1"/>
          <p:nvPr/>
        </p:nvSpPr>
        <p:spPr>
          <a:xfrm>
            <a:off x="2380723" y="2144272"/>
            <a:ext cx="557029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Let’s Mind Map the features of Mobile Apps to see how it impacts the design, development and use of them…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You can use paper, or any charting tool you like.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r>
              <a:rPr lang="en-GB" dirty="0">
                <a:latin typeface="Trebuchet MS" panose="020B0603020202020204" pitchFamily="34" charset="0"/>
              </a:rPr>
              <a:t>If you haven’t ever tried a charting tool, try </a:t>
            </a:r>
            <a:r>
              <a:rPr lang="en-GB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LucidChart</a:t>
            </a:r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GB" dirty="0">
                <a:latin typeface="Trebuchet MS" panose="020B0603020202020204" pitchFamily="34" charset="0"/>
              </a:rPr>
              <a:t>(Tell them you’re a student and they will give you an educational account)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7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– Accessibility</a:t>
            </a:r>
            <a:endParaRPr lang="en-GB" sz="48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409569" y="1329988"/>
            <a:ext cx="9344031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Research at least 3 accessibility features you can build into mobile apps and how they help people: </a:t>
            </a:r>
          </a:p>
          <a:p>
            <a:endParaRPr lang="en-US" sz="2800" dirty="0">
              <a:latin typeface="Trebuchet MS" panose="020B0603020202020204" pitchFamily="34" charset="0"/>
            </a:endParaRPr>
          </a:p>
          <a:p>
            <a:r>
              <a:rPr lang="en-GB" sz="2800" dirty="0">
                <a:latin typeface="Trebuchet MS" panose="020B0603020202020204" pitchFamily="34" charset="0"/>
                <a:hlinkClick r:id="rId3"/>
              </a:rPr>
              <a:t>https://developer.apple.com/design/human-interface-guidelines/accessibility</a:t>
            </a:r>
            <a:endParaRPr lang="en-GB" sz="2800" dirty="0">
              <a:latin typeface="Trebuchet MS" panose="020B0603020202020204" pitchFamily="34" charset="0"/>
            </a:endParaRPr>
          </a:p>
          <a:p>
            <a:endParaRPr lang="en-GB" sz="2800" dirty="0">
              <a:latin typeface="Trebuchet MS" panose="020B0603020202020204" pitchFamily="34" charset="0"/>
            </a:endParaRPr>
          </a:p>
          <a:p>
            <a:r>
              <a:rPr lang="en-GB" sz="2800" dirty="0">
                <a:latin typeface="Trebuchet MS" panose="020B0603020202020204" pitchFamily="34" charset="0"/>
              </a:rPr>
              <a:t>Why is this important?</a:t>
            </a:r>
          </a:p>
        </p:txBody>
      </p:sp>
      <p:pic>
        <p:nvPicPr>
          <p:cNvPr id="3" name="Picture 4" descr="A yellow and black symbol&#10;&#10;Description automatically generated">
            <a:extLst>
              <a:ext uri="{FF2B5EF4-FFF2-40B4-BE49-F238E27FC236}">
                <a16:creationId xmlns:a16="http://schemas.microsoft.com/office/drawing/2014/main" id="{C7DF249B-6F03-56C0-ED30-9AEEDFE49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069" y="3450430"/>
            <a:ext cx="3690551" cy="2077582"/>
          </a:xfrm>
          <a:prstGeom prst="rect">
            <a:avLst/>
          </a:prstGeom>
        </p:spPr>
      </p:pic>
      <p:sp>
        <p:nvSpPr>
          <p:cNvPr id="5" name="Minutes display">
            <a:extLst>
              <a:ext uri="{FF2B5EF4-FFF2-40B4-BE49-F238E27FC236}">
                <a16:creationId xmlns:a16="http://schemas.microsoft.com/office/drawing/2014/main" id="{545513F9-554E-EA59-6DF0-F5C6B89E2BA1}"/>
              </a:ext>
            </a:extLst>
          </p:cNvPr>
          <p:cNvSpPr/>
          <p:nvPr/>
        </p:nvSpPr>
        <p:spPr>
          <a:xfrm>
            <a:off x="10469576" y="148637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EA33FFA0-3E16-5E82-1F62-047E09EA67F9}"/>
              </a:ext>
            </a:extLst>
          </p:cNvPr>
          <p:cNvSpPr/>
          <p:nvPr/>
        </p:nvSpPr>
        <p:spPr>
          <a:xfrm>
            <a:off x="10148696" y="4132005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C5ABAD78-BF44-70A1-DE01-50D27FE53C56}"/>
              </a:ext>
            </a:extLst>
          </p:cNvPr>
          <p:cNvSpPr/>
          <p:nvPr/>
        </p:nvSpPr>
        <p:spPr>
          <a:xfrm>
            <a:off x="9865897" y="2177367"/>
            <a:ext cx="1916534" cy="1666877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Remember this is in the Classwork folder of Teams</a:t>
            </a:r>
          </a:p>
        </p:txBody>
      </p:sp>
    </p:spTree>
    <p:extLst>
      <p:ext uri="{BB962C8B-B14F-4D97-AF65-F5344CB8AC3E}">
        <p14:creationId xmlns:p14="http://schemas.microsoft.com/office/powerpoint/2010/main" val="9767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- Maps</a:t>
            </a:r>
            <a:endParaRPr lang="en-GB" sz="4800" b="1" dirty="0"/>
          </a:p>
        </p:txBody>
      </p:sp>
      <p:pic>
        <p:nvPicPr>
          <p:cNvPr id="3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77719221-84A7-A42C-CD45-EE3DCAEF9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57" b="10000"/>
          <a:stretch/>
        </p:blipFill>
        <p:spPr>
          <a:xfrm>
            <a:off x="3696929" y="1828621"/>
            <a:ext cx="6091775" cy="3863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349739" y="1321611"/>
            <a:ext cx="30637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3200" b="1" dirty="0">
                <a:solidFill>
                  <a:srgbClr val="203040"/>
                </a:solidFill>
                <a:latin typeface="Trebuchet MS" panose="020B0603020202020204" pitchFamily="34" charset="0"/>
              </a:rPr>
              <a:t>Research examples of apps that use interactive maps.</a:t>
            </a:r>
            <a:endParaRPr lang="en-US" sz="3200" dirty="0">
              <a:latin typeface="Trebuchet MS" panose="020B0603020202020204" pitchFamily="34" charset="0"/>
            </a:endParaRPr>
          </a:p>
          <a:p>
            <a:pPr algn="r"/>
            <a:endParaRPr lang="en-GB" sz="3200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GB" sz="3200" dirty="0">
                <a:solidFill>
                  <a:srgbClr val="203040"/>
                </a:solidFill>
                <a:latin typeface="Trebuchet MS" panose="020B0603020202020204" pitchFamily="34" charset="0"/>
              </a:rPr>
              <a:t>What is the purpose of the map? 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723C2020-6FC4-3DDE-B933-29EF9C7080E0}"/>
              </a:ext>
            </a:extLst>
          </p:cNvPr>
          <p:cNvSpPr/>
          <p:nvPr/>
        </p:nvSpPr>
        <p:spPr>
          <a:xfrm>
            <a:off x="10489240" y="64741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1D4EE6E3-DC70-AA2D-450D-22630E682CBE}"/>
              </a:ext>
            </a:extLst>
          </p:cNvPr>
          <p:cNvSpPr/>
          <p:nvPr/>
        </p:nvSpPr>
        <p:spPr>
          <a:xfrm>
            <a:off x="10090330" y="2169350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</p:spTree>
    <p:extLst>
      <p:ext uri="{BB962C8B-B14F-4D97-AF65-F5344CB8AC3E}">
        <p14:creationId xmlns:p14="http://schemas.microsoft.com/office/powerpoint/2010/main" val="317695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0971864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- Locale </a:t>
            </a:r>
            <a:endParaRPr lang="en-GB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368380" y="2169350"/>
            <a:ext cx="9355723" cy="377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203040"/>
                </a:solidFill>
                <a:latin typeface="Trebuchet MS" panose="020B0603020202020204" pitchFamily="34" charset="0"/>
              </a:rPr>
              <a:t>You can also access the Phone's 'Locale' info. </a:t>
            </a:r>
            <a:endParaRPr lang="en-US" sz="16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GB" sz="1600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The </a:t>
            </a:r>
            <a:r>
              <a:rPr lang="en-GB" sz="2000" dirty="0" err="1">
                <a:solidFill>
                  <a:srgbClr val="203040"/>
                </a:solidFill>
                <a:latin typeface="Trebuchet MS" panose="020B0603020202020204" pitchFamily="34" charset="0"/>
              </a:rPr>
              <a:t>SwiftUI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 code above formats the </a:t>
            </a:r>
            <a:r>
              <a:rPr lang="en-GB" sz="2000" dirty="0" err="1">
                <a:solidFill>
                  <a:srgbClr val="203040"/>
                </a:solidFill>
                <a:latin typeface="Trebuchet MS" panose="020B0603020202020204" pitchFamily="34" charset="0"/>
              </a:rPr>
              <a:t>totalPerPerson</a:t>
            </a:r>
            <a:r>
              <a:rPr lang="en-GB" sz="2000" dirty="0">
                <a:solidFill>
                  <a:srgbClr val="203040"/>
                </a:solidFill>
                <a:latin typeface="Trebuchet MS" panose="020B0603020202020204" pitchFamily="34" charset="0"/>
              </a:rPr>
              <a:t> amount in a Text view using the currency symbol for the phone's region setting. </a:t>
            </a:r>
            <a:endParaRPr lang="en-US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GB" sz="1200" i="1" dirty="0">
                <a:solidFill>
                  <a:srgbClr val="203040"/>
                </a:solidFill>
                <a:latin typeface="Trebuchet MS" panose="020B0603020202020204" pitchFamily="34" charset="0"/>
              </a:rPr>
              <a:t>( ?? "USD" ) provides a default value – this technique is called 'nil c</a:t>
            </a:r>
            <a:r>
              <a:rPr lang="en-GB" sz="1200" i="1" dirty="0">
                <a:solidFill>
                  <a:srgbClr val="000000"/>
                </a:solidFill>
                <a:latin typeface="Trebuchet MS" panose="020B0603020202020204" pitchFamily="34" charset="0"/>
                <a:ea typeface="+mn-lt"/>
                <a:cs typeface="+mn-lt"/>
              </a:rPr>
              <a:t>oalescing</a:t>
            </a:r>
            <a:r>
              <a:rPr lang="en-GB" sz="1200" i="1" dirty="0">
                <a:solidFill>
                  <a:srgbClr val="000000"/>
                </a:solidFill>
                <a:latin typeface="Trebuchet MS" panose="020B0603020202020204" pitchFamily="34" charset="0"/>
              </a:rPr>
              <a:t>'</a:t>
            </a:r>
            <a:r>
              <a:rPr lang="en-GB" sz="1200" i="1" dirty="0">
                <a:solidFill>
                  <a:srgbClr val="203040"/>
                </a:solidFill>
                <a:latin typeface="Trebuchet MS" panose="020B0603020202020204" pitchFamily="34" charset="0"/>
              </a:rPr>
              <a:t>. </a:t>
            </a:r>
            <a:endParaRPr lang="en-US" sz="1600" i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GB" sz="1100" dirty="0">
              <a:solidFill>
                <a:srgbClr val="203040"/>
              </a:solidFill>
              <a:latin typeface="Trebuchet MS" panose="020B0603020202020204" pitchFamily="34" charset="0"/>
            </a:endParaRPr>
          </a:p>
          <a:p>
            <a:r>
              <a:rPr lang="en-GB" sz="2400" dirty="0" err="1">
                <a:solidFill>
                  <a:srgbClr val="203040"/>
                </a:solidFill>
                <a:latin typeface="Trebuchet MS" panose="020B0603020202020204" pitchFamily="34" charset="0"/>
              </a:rPr>
              <a:t>eg</a:t>
            </a:r>
            <a:r>
              <a:rPr lang="en-GB" sz="2400" dirty="0">
                <a:solidFill>
                  <a:srgbClr val="203040"/>
                </a:solidFill>
                <a:latin typeface="Trebuchet MS" panose="020B0603020202020204" pitchFamily="34" charset="0"/>
              </a:rPr>
              <a:t>: the Text view will update dynamically: </a:t>
            </a:r>
          </a:p>
          <a:p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dirty="0">
                <a:solidFill>
                  <a:srgbClr val="203040"/>
                </a:solidFill>
                <a:latin typeface="Trebuchet MS" panose="020B0603020202020204" pitchFamily="34" charset="0"/>
              </a:rPr>
              <a:t>Set the phone region to America = $100</a:t>
            </a:r>
            <a:endParaRPr lang="en-US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Trebuchet MS" panose="020B0603020202020204" pitchFamily="34" charset="0"/>
              </a:rPr>
              <a:t>Set the phone region to U.K. = £100. </a:t>
            </a:r>
          </a:p>
          <a:p>
            <a:pPr marL="457200" indent="-457200">
              <a:buFont typeface="Arial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r>
              <a:rPr lang="en-US" sz="2000" b="1" dirty="0">
                <a:latin typeface="Trebuchet MS" panose="020B0603020202020204" pitchFamily="34" charset="0"/>
              </a:rPr>
              <a:t>What type of customer might this be useful for?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7C45F8A-7725-D85A-671D-BBFFA308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6" y="1468218"/>
            <a:ext cx="9249317" cy="388155"/>
          </a:xfrm>
          <a:prstGeom prst="rect">
            <a:avLst/>
          </a:prstGeom>
        </p:spPr>
      </p:pic>
      <p:sp>
        <p:nvSpPr>
          <p:cNvPr id="3" name="Note this down">
            <a:extLst>
              <a:ext uri="{FF2B5EF4-FFF2-40B4-BE49-F238E27FC236}">
                <a16:creationId xmlns:a16="http://schemas.microsoft.com/office/drawing/2014/main" id="{FD2ECFC9-8E10-6869-0AF1-92A2227B0950}"/>
              </a:ext>
            </a:extLst>
          </p:cNvPr>
          <p:cNvSpPr/>
          <p:nvPr/>
        </p:nvSpPr>
        <p:spPr>
          <a:xfrm>
            <a:off x="10090330" y="2169350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</p:spTree>
    <p:extLst>
      <p:ext uri="{BB962C8B-B14F-4D97-AF65-F5344CB8AC3E}">
        <p14:creationId xmlns:p14="http://schemas.microsoft.com/office/powerpoint/2010/main" val="15931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– Sound / Music</a:t>
            </a:r>
            <a:endParaRPr lang="en-GB" sz="48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409569" y="1329988"/>
            <a:ext cx="11580391" cy="19522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800" dirty="0">
                <a:latin typeface="Trebuchet MS" panose="020B0603020202020204" pitchFamily="34" charset="0"/>
              </a:rPr>
              <a:t>Consider apps which require sound / music and why. </a:t>
            </a:r>
            <a:endParaRPr lang="en-US" sz="2800" dirty="0">
              <a:latin typeface="Trebuchet MS" panose="020B0603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800" dirty="0">
                <a:latin typeface="Trebuchet MS" panose="020B0603020202020204" pitchFamily="34" charset="0"/>
              </a:rPr>
              <a:t>Research best practices for playing audio on the HIG. 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800" dirty="0">
                <a:latin typeface="Trebuchet MS" panose="020B0603020202020204" pitchFamily="34" charset="0"/>
              </a:rPr>
              <a:t>Research Haptics on the HIG. </a:t>
            </a:r>
          </a:p>
        </p:txBody>
      </p:sp>
      <p:pic>
        <p:nvPicPr>
          <p:cNvPr id="5" name="Picture 5" descr="A red sound icon on a yellow background&#10;&#10;Description automatically generated">
            <a:extLst>
              <a:ext uri="{FF2B5EF4-FFF2-40B4-BE49-F238E27FC236}">
                <a16:creationId xmlns:a16="http://schemas.microsoft.com/office/drawing/2014/main" id="{35E1573B-8B51-8A4D-8BCE-8CCE65CA5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33" y="3575812"/>
            <a:ext cx="3907109" cy="2203441"/>
          </a:xfrm>
          <a:prstGeom prst="rect">
            <a:avLst/>
          </a:prstGeom>
        </p:spPr>
      </p:pic>
      <p:pic>
        <p:nvPicPr>
          <p:cNvPr id="3" name="Picture 5" descr="A cell phone with a music app&#10;&#10;Description automatically generated">
            <a:extLst>
              <a:ext uri="{FF2B5EF4-FFF2-40B4-BE49-F238E27FC236}">
                <a16:creationId xmlns:a16="http://schemas.microsoft.com/office/drawing/2014/main" id="{195C53CC-8261-E5D2-028F-EA2EFC7B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9764" y="3071261"/>
            <a:ext cx="3435927" cy="3786739"/>
          </a:xfrm>
          <a:prstGeom prst="rect">
            <a:avLst/>
          </a:prstGeom>
        </p:spPr>
      </p:pic>
      <p:sp>
        <p:nvSpPr>
          <p:cNvPr id="6" name="Note this down">
            <a:extLst>
              <a:ext uri="{FF2B5EF4-FFF2-40B4-BE49-F238E27FC236}">
                <a16:creationId xmlns:a16="http://schemas.microsoft.com/office/drawing/2014/main" id="{F663608F-8A43-E221-2D8C-6E88D6B754F1}"/>
              </a:ext>
            </a:extLst>
          </p:cNvPr>
          <p:cNvSpPr/>
          <p:nvPr/>
        </p:nvSpPr>
        <p:spPr>
          <a:xfrm>
            <a:off x="10090330" y="2169350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  <p:sp>
        <p:nvSpPr>
          <p:cNvPr id="7" name="Minutes display">
            <a:extLst>
              <a:ext uri="{FF2B5EF4-FFF2-40B4-BE49-F238E27FC236}">
                <a16:creationId xmlns:a16="http://schemas.microsoft.com/office/drawing/2014/main" id="{D979B5F2-7C43-C50B-6A52-FC95C3F31BF9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11527918" cy="967816"/>
          </a:xfrm>
        </p:spPr>
        <p:txBody>
          <a:bodyPr>
            <a:noAutofit/>
          </a:bodyPr>
          <a:lstStyle/>
          <a:p>
            <a:r>
              <a:rPr lang="en-GB" sz="4800" b="1" dirty="0">
                <a:cs typeface="Angsana New"/>
              </a:rPr>
              <a:t>Features – Games</a:t>
            </a:r>
            <a:endParaRPr lang="en-GB" sz="4800" b="1" dirty="0">
              <a:cs typeface="Aharon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C8A7B-AADB-D707-86AB-87D87A541C8D}"/>
              </a:ext>
            </a:extLst>
          </p:cNvPr>
          <p:cNvSpPr txBox="1"/>
          <p:nvPr/>
        </p:nvSpPr>
        <p:spPr>
          <a:xfrm>
            <a:off x="399272" y="1710988"/>
            <a:ext cx="8532391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111111"/>
                </a:solidFill>
                <a:latin typeface="Trebuchet MS" panose="020B0603020202020204" pitchFamily="34" charset="0"/>
              </a:rPr>
              <a:t>Platforms such as iOS have dedicated frameworks for game development. Apple has a 2D framework called </a:t>
            </a:r>
            <a:r>
              <a:rPr lang="en-GB" sz="2400" dirty="0" err="1">
                <a:solidFill>
                  <a:srgbClr val="111111"/>
                </a:solidFill>
                <a:latin typeface="Trebuchet MS" panose="020B0603020202020204" pitchFamily="34" charset="0"/>
              </a:rPr>
              <a:t>SpriteKit</a:t>
            </a:r>
            <a:r>
              <a:rPr lang="en-GB" sz="2400" dirty="0">
                <a:solidFill>
                  <a:srgbClr val="111111"/>
                </a:solidFill>
                <a:latin typeface="Trebuchet MS" panose="020B0603020202020204" pitchFamily="34" charset="0"/>
              </a:rPr>
              <a:t> and 3D framework called </a:t>
            </a:r>
            <a:r>
              <a:rPr lang="en-GB" sz="2400" dirty="0" err="1">
                <a:solidFill>
                  <a:srgbClr val="111111"/>
                </a:solidFill>
                <a:latin typeface="Trebuchet MS" panose="020B0603020202020204" pitchFamily="34" charset="0"/>
              </a:rPr>
              <a:t>SceneKit</a:t>
            </a:r>
            <a:r>
              <a:rPr lang="en-GB" sz="2400" dirty="0">
                <a:solidFill>
                  <a:srgbClr val="111111"/>
                </a:solidFill>
                <a:latin typeface="Trebuchet MS" panose="020B0603020202020204" pitchFamily="34" charset="0"/>
              </a:rPr>
              <a:t> which can also be used for Augmented Reality apps. There is also a low-level framework called 'Metal'.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GB" sz="3200" dirty="0">
              <a:solidFill>
                <a:srgbClr val="111111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What design choices do you need to consider when developing a game for mobile app development? </a:t>
            </a:r>
          </a:p>
          <a:p>
            <a:endParaRPr lang="en-GB" sz="2400" b="1" dirty="0">
              <a:solidFill>
                <a:srgbClr val="111111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111111"/>
                </a:solidFill>
                <a:latin typeface="Trebuchet MS" panose="020B0603020202020204" pitchFamily="34" charset="0"/>
              </a:rPr>
              <a:t>What games have you seen work really well on mobile devices and why? </a:t>
            </a:r>
          </a:p>
        </p:txBody>
      </p:sp>
      <p:pic>
        <p:nvPicPr>
          <p:cNvPr id="5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F2A6906D-AE26-EE4D-BBE1-CCE52EE86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345" y="2060"/>
            <a:ext cx="3136933" cy="6853880"/>
          </a:xfrm>
          <a:prstGeom prst="rect">
            <a:avLst/>
          </a:prstGeom>
        </p:spPr>
      </p:pic>
      <p:sp>
        <p:nvSpPr>
          <p:cNvPr id="3" name="Note this down">
            <a:extLst>
              <a:ext uri="{FF2B5EF4-FFF2-40B4-BE49-F238E27FC236}">
                <a16:creationId xmlns:a16="http://schemas.microsoft.com/office/drawing/2014/main" id="{CC3917ED-CB46-3716-807B-05DA1C85CCD1}"/>
              </a:ext>
            </a:extLst>
          </p:cNvPr>
          <p:cNvSpPr/>
          <p:nvPr/>
        </p:nvSpPr>
        <p:spPr>
          <a:xfrm>
            <a:off x="6649040" y="491817"/>
            <a:ext cx="1873045" cy="7144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Add to your Mind Map</a:t>
            </a:r>
          </a:p>
        </p:txBody>
      </p:sp>
    </p:spTree>
    <p:extLst>
      <p:ext uri="{BB962C8B-B14F-4D97-AF65-F5344CB8AC3E}">
        <p14:creationId xmlns:p14="http://schemas.microsoft.com/office/powerpoint/2010/main" val="402828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96</TotalTime>
  <Words>1130</Words>
  <Application>Microsoft Office PowerPoint</Application>
  <PresentationFormat>Widescreen</PresentationFormat>
  <Paragraphs>171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Aharoni</vt:lpstr>
      <vt:lpstr>Angsana New</vt:lpstr>
      <vt:lpstr>Aptos</vt:lpstr>
      <vt:lpstr>Arial</vt:lpstr>
      <vt:lpstr>Arial,Sans-Serif</vt:lpstr>
      <vt:lpstr>Avenir Next LT Pro</vt:lpstr>
      <vt:lpstr>Calibri</vt:lpstr>
      <vt:lpstr>Century Gothic</vt:lpstr>
      <vt:lpstr>Trebuchet MS</vt:lpstr>
      <vt:lpstr>Office Theme</vt:lpstr>
      <vt:lpstr>App Development</vt:lpstr>
      <vt:lpstr>Recall</vt:lpstr>
      <vt:lpstr>Human Interface Guidelines</vt:lpstr>
      <vt:lpstr>Features </vt:lpstr>
      <vt:lpstr>Features – Accessibility</vt:lpstr>
      <vt:lpstr>Features - Maps</vt:lpstr>
      <vt:lpstr>Features - Locale </vt:lpstr>
      <vt:lpstr>Features – Sound / Music</vt:lpstr>
      <vt:lpstr>Features – Games</vt:lpstr>
      <vt:lpstr>Features – Productivity</vt:lpstr>
      <vt:lpstr>Features – Widgets</vt:lpstr>
      <vt:lpstr>New Features – AR</vt:lpstr>
      <vt:lpstr>New Features</vt:lpstr>
      <vt:lpstr>Homework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2025-09-07T21:00:27Z</dcterms:created>
  <dcterms:modified xsi:type="dcterms:W3CDTF">2025-09-09T09:24:37Z</dcterms:modified>
</cp:coreProperties>
</file>