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sldIdLst>
    <p:sldId id="256" r:id="rId3"/>
    <p:sldId id="273" r:id="rId4"/>
    <p:sldId id="274" r:id="rId5"/>
    <p:sldId id="258" r:id="rId6"/>
    <p:sldId id="259" r:id="rId7"/>
    <p:sldId id="260" r:id="rId8"/>
    <p:sldId id="261" r:id="rId9"/>
    <p:sldId id="257" r:id="rId10"/>
    <p:sldId id="262" r:id="rId11"/>
    <p:sldId id="263" r:id="rId12"/>
    <p:sldId id="275" r:id="rId13"/>
    <p:sldId id="276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E95E14-A8FA-4C50-AFF5-EF69711C0BD7}" v="10" dt="2025-09-11T11:32:44.0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28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3CE95E14-A8FA-4C50-AFF5-EF69711C0BD7}"/>
    <pc:docChg chg="undo custSel modSld">
      <pc:chgData name="Simon Rundell" userId="02f36d3d-9692-43c5-873c-1a596eba61c5" providerId="ADAL" clId="{3CE95E14-A8FA-4C50-AFF5-EF69711C0BD7}" dt="2025-09-11T11:32:44.072" v="24"/>
      <pc:docMkLst>
        <pc:docMk/>
      </pc:docMkLst>
      <pc:sldChg chg="addSp delSp modSp mod delAnim modAnim">
        <pc:chgData name="Simon Rundell" userId="02f36d3d-9692-43c5-873c-1a596eba61c5" providerId="ADAL" clId="{3CE95E14-A8FA-4C50-AFF5-EF69711C0BD7}" dt="2025-09-11T11:32:44.072" v="24"/>
        <pc:sldMkLst>
          <pc:docMk/>
          <pc:sldMk cId="3013070588" sldId="273"/>
        </pc:sldMkLst>
        <pc:spChg chg="add del mod">
          <ac:chgData name="Simon Rundell" userId="02f36d3d-9692-43c5-873c-1a596eba61c5" providerId="ADAL" clId="{3CE95E14-A8FA-4C50-AFF5-EF69711C0BD7}" dt="2025-09-11T11:31:55.193" v="17" actId="478"/>
          <ac:spMkLst>
            <pc:docMk/>
            <pc:sldMk cId="3013070588" sldId="273"/>
            <ac:spMk id="3" creationId="{7CF4F2AE-2A28-EAC1-AB51-674F598AF527}"/>
          </ac:spMkLst>
        </pc:spChg>
        <pc:spChg chg="mod">
          <ac:chgData name="Simon Rundell" userId="02f36d3d-9692-43c5-873c-1a596eba61c5" providerId="ADAL" clId="{3CE95E14-A8FA-4C50-AFF5-EF69711C0BD7}" dt="2025-09-11T11:29:36.945" v="14" actId="1076"/>
          <ac:spMkLst>
            <pc:docMk/>
            <pc:sldMk cId="3013070588" sldId="273"/>
            <ac:spMk id="4" creationId="{AB5FDA76-568B-A6B5-06D5-B45237728827}"/>
          </ac:spMkLst>
        </pc:spChg>
        <pc:spChg chg="del">
          <ac:chgData name="Simon Rundell" userId="02f36d3d-9692-43c5-873c-1a596eba61c5" providerId="ADAL" clId="{3CE95E14-A8FA-4C50-AFF5-EF69711C0BD7}" dt="2025-09-11T11:29:22.055" v="10" actId="478"/>
          <ac:spMkLst>
            <pc:docMk/>
            <pc:sldMk cId="3013070588" sldId="273"/>
            <ac:spMk id="7" creationId="{9D4A4F7A-32B5-E9C7-6566-D3D0207F0FE4}"/>
          </ac:spMkLst>
        </pc:spChg>
        <pc:spChg chg="add del">
          <ac:chgData name="Simon Rundell" userId="02f36d3d-9692-43c5-873c-1a596eba61c5" providerId="ADAL" clId="{3CE95E14-A8FA-4C50-AFF5-EF69711C0BD7}" dt="2025-09-11T11:31:55.193" v="17" actId="478"/>
          <ac:spMkLst>
            <pc:docMk/>
            <pc:sldMk cId="3013070588" sldId="273"/>
            <ac:spMk id="8" creationId="{FE33BD85-D29B-32B7-95DA-55F59C983B88}"/>
          </ac:spMkLst>
        </pc:spChg>
        <pc:spChg chg="add mod">
          <ac:chgData name="Simon Rundell" userId="02f36d3d-9692-43c5-873c-1a596eba61c5" providerId="ADAL" clId="{3CE95E14-A8FA-4C50-AFF5-EF69711C0BD7}" dt="2025-09-11T11:31:53.434" v="16" actId="478"/>
          <ac:spMkLst>
            <pc:docMk/>
            <pc:sldMk cId="3013070588" sldId="273"/>
            <ac:spMk id="9" creationId="{B09B3523-6733-F49F-1148-07529EF83CA2}"/>
          </ac:spMkLst>
        </pc:spChg>
        <pc:picChg chg="add mod">
          <ac:chgData name="Simon Rundell" userId="02f36d3d-9692-43c5-873c-1a596eba61c5" providerId="ADAL" clId="{3CE95E14-A8FA-4C50-AFF5-EF69711C0BD7}" dt="2025-09-11T11:32:30.445" v="22" actId="14100"/>
          <ac:picMkLst>
            <pc:docMk/>
            <pc:sldMk cId="3013070588" sldId="273"/>
            <ac:picMk id="11" creationId="{4A25FACA-1018-7595-BB96-3FFB3471ED4C}"/>
          </ac:picMkLst>
        </pc:picChg>
      </pc:sldChg>
      <pc:sldChg chg="addSp delSp modSp mod addAnim delAnim modAnim">
        <pc:chgData name="Simon Rundell" userId="02f36d3d-9692-43c5-873c-1a596eba61c5" providerId="ADAL" clId="{3CE95E14-A8FA-4C50-AFF5-EF69711C0BD7}" dt="2025-09-11T11:28:45.054" v="9" actId="478"/>
        <pc:sldMkLst>
          <pc:docMk/>
          <pc:sldMk cId="2107636430" sldId="275"/>
        </pc:sldMkLst>
        <pc:picChg chg="add del mod">
          <ac:chgData name="Simon Rundell" userId="02f36d3d-9692-43c5-873c-1a596eba61c5" providerId="ADAL" clId="{3CE95E14-A8FA-4C50-AFF5-EF69711C0BD7}" dt="2025-09-11T11:28:44.632" v="8"/>
          <ac:picMkLst>
            <pc:docMk/>
            <pc:sldMk cId="2107636430" sldId="275"/>
            <ac:picMk id="2" creationId="{A23D8920-7844-0173-3231-5CED37F9DB02}"/>
          </ac:picMkLst>
        </pc:picChg>
        <pc:picChg chg="add del mod">
          <ac:chgData name="Simon Rundell" userId="02f36d3d-9692-43c5-873c-1a596eba61c5" providerId="ADAL" clId="{3CE95E14-A8FA-4C50-AFF5-EF69711C0BD7}" dt="2025-09-11T11:28:43.691" v="6"/>
          <ac:picMkLst>
            <pc:docMk/>
            <pc:sldMk cId="2107636430" sldId="275"/>
            <ac:picMk id="3" creationId="{AB054AAA-282F-6E9E-30F4-6B20F63742F7}"/>
          </ac:picMkLst>
        </pc:picChg>
        <pc:picChg chg="add del">
          <ac:chgData name="Simon Rundell" userId="02f36d3d-9692-43c5-873c-1a596eba61c5" providerId="ADAL" clId="{3CE95E14-A8FA-4C50-AFF5-EF69711C0BD7}" dt="2025-09-11T11:28:45.054" v="9" actId="478"/>
          <ac:picMkLst>
            <pc:docMk/>
            <pc:sldMk cId="2107636430" sldId="275"/>
            <ac:picMk id="5" creationId="{4BE51850-76D4-1E34-AED3-2B6C1DC30380}"/>
          </ac:picMkLst>
        </pc:picChg>
      </pc:sldChg>
    </pc:docChg>
  </pc:docChgLst>
  <pc:docChgLst>
    <pc:chgData name="Simon Rundell" userId="02f36d3d-9692-43c5-873c-1a596eba61c5" providerId="ADAL" clId="{9115DE13-68C4-4D84-8CAF-2D5471E75CFD}"/>
    <pc:docChg chg="custSel addSld delSld modSld sldOrd addMainMaster">
      <pc:chgData name="Simon Rundell" userId="02f36d3d-9692-43c5-873c-1a596eba61c5" providerId="ADAL" clId="{9115DE13-68C4-4D84-8CAF-2D5471E75CFD}" dt="2025-09-06T14:12:14.745" v="642" actId="14100"/>
      <pc:docMkLst>
        <pc:docMk/>
      </pc:docMkLst>
      <pc:sldChg chg="modTransition">
        <pc:chgData name="Simon Rundell" userId="02f36d3d-9692-43c5-873c-1a596eba61c5" providerId="ADAL" clId="{9115DE13-68C4-4D84-8CAF-2D5471E75CFD}" dt="2025-09-04T20:26:34.543" v="272"/>
        <pc:sldMkLst>
          <pc:docMk/>
          <pc:sldMk cId="3090893961" sldId="256"/>
        </pc:sldMkLst>
      </pc:sldChg>
      <pc:sldChg chg="modTransition">
        <pc:chgData name="Simon Rundell" userId="02f36d3d-9692-43c5-873c-1a596eba61c5" providerId="ADAL" clId="{9115DE13-68C4-4D84-8CAF-2D5471E75CFD}" dt="2025-09-04T20:26:34.543" v="272"/>
        <pc:sldMkLst>
          <pc:docMk/>
          <pc:sldMk cId="2684969391" sldId="257"/>
        </pc:sldMkLst>
      </pc:sldChg>
      <pc:sldChg chg="modTransition">
        <pc:chgData name="Simon Rundell" userId="02f36d3d-9692-43c5-873c-1a596eba61c5" providerId="ADAL" clId="{9115DE13-68C4-4D84-8CAF-2D5471E75CFD}" dt="2025-09-04T20:26:34.543" v="272"/>
        <pc:sldMkLst>
          <pc:docMk/>
          <pc:sldMk cId="262988673" sldId="258"/>
        </pc:sldMkLst>
      </pc:sldChg>
      <pc:sldChg chg="modTransition">
        <pc:chgData name="Simon Rundell" userId="02f36d3d-9692-43c5-873c-1a596eba61c5" providerId="ADAL" clId="{9115DE13-68C4-4D84-8CAF-2D5471E75CFD}" dt="2025-09-04T20:26:34.543" v="272"/>
        <pc:sldMkLst>
          <pc:docMk/>
          <pc:sldMk cId="3375347064" sldId="259"/>
        </pc:sldMkLst>
      </pc:sldChg>
      <pc:sldChg chg="modTransition">
        <pc:chgData name="Simon Rundell" userId="02f36d3d-9692-43c5-873c-1a596eba61c5" providerId="ADAL" clId="{9115DE13-68C4-4D84-8CAF-2D5471E75CFD}" dt="2025-09-04T20:26:34.543" v="272"/>
        <pc:sldMkLst>
          <pc:docMk/>
          <pc:sldMk cId="823680127" sldId="260"/>
        </pc:sldMkLst>
      </pc:sldChg>
      <pc:sldChg chg="modTransition">
        <pc:chgData name="Simon Rundell" userId="02f36d3d-9692-43c5-873c-1a596eba61c5" providerId="ADAL" clId="{9115DE13-68C4-4D84-8CAF-2D5471E75CFD}" dt="2025-09-04T20:26:34.543" v="272"/>
        <pc:sldMkLst>
          <pc:docMk/>
          <pc:sldMk cId="913901684" sldId="261"/>
        </pc:sldMkLst>
      </pc:sldChg>
      <pc:sldChg chg="modTransition modAnim">
        <pc:chgData name="Simon Rundell" userId="02f36d3d-9692-43c5-873c-1a596eba61c5" providerId="ADAL" clId="{9115DE13-68C4-4D84-8CAF-2D5471E75CFD}" dt="2025-09-04T20:27:41.616" v="274"/>
        <pc:sldMkLst>
          <pc:docMk/>
          <pc:sldMk cId="1962242518" sldId="262"/>
        </pc:sldMkLst>
      </pc:sldChg>
      <pc:sldChg chg="addSp modSp mod modTransition modAnim">
        <pc:chgData name="Simon Rundell" userId="02f36d3d-9692-43c5-873c-1a596eba61c5" providerId="ADAL" clId="{9115DE13-68C4-4D84-8CAF-2D5471E75CFD}" dt="2025-09-04T20:48:48.467" v="391"/>
        <pc:sldMkLst>
          <pc:docMk/>
          <pc:sldMk cId="1922336424" sldId="263"/>
        </pc:sldMkLst>
        <pc:spChg chg="add mod">
          <ac:chgData name="Simon Rundell" userId="02f36d3d-9692-43c5-873c-1a596eba61c5" providerId="ADAL" clId="{9115DE13-68C4-4D84-8CAF-2D5471E75CFD}" dt="2025-09-04T20:48:41.451" v="390" actId="1076"/>
          <ac:spMkLst>
            <pc:docMk/>
            <pc:sldMk cId="1922336424" sldId="263"/>
            <ac:spMk id="5" creationId="{A76986D7-AA67-C321-26E7-D63065FE35BE}"/>
          </ac:spMkLst>
        </pc:spChg>
      </pc:sldChg>
      <pc:sldChg chg="del modTransition modAnim">
        <pc:chgData name="Simon Rundell" userId="02f36d3d-9692-43c5-873c-1a596eba61c5" providerId="ADAL" clId="{9115DE13-68C4-4D84-8CAF-2D5471E75CFD}" dt="2025-09-04T20:47:36.178" v="343" actId="2696"/>
        <pc:sldMkLst>
          <pc:docMk/>
          <pc:sldMk cId="2960783881" sldId="264"/>
        </pc:sldMkLst>
      </pc:sldChg>
      <pc:sldChg chg="del modTransition modAnim">
        <pc:chgData name="Simon Rundell" userId="02f36d3d-9692-43c5-873c-1a596eba61c5" providerId="ADAL" clId="{9115DE13-68C4-4D84-8CAF-2D5471E75CFD}" dt="2025-09-04T20:47:40.391" v="344" actId="2696"/>
        <pc:sldMkLst>
          <pc:docMk/>
          <pc:sldMk cId="1183712512" sldId="265"/>
        </pc:sldMkLst>
      </pc:sldChg>
      <pc:sldChg chg="modTransition modAnim">
        <pc:chgData name="Simon Rundell" userId="02f36d3d-9692-43c5-873c-1a596eba61c5" providerId="ADAL" clId="{9115DE13-68C4-4D84-8CAF-2D5471E75CFD}" dt="2025-09-04T20:28:24.591" v="278"/>
        <pc:sldMkLst>
          <pc:docMk/>
          <pc:sldMk cId="2799436188" sldId="266"/>
        </pc:sldMkLst>
      </pc:sldChg>
      <pc:sldChg chg="modSp modTransition">
        <pc:chgData name="Simon Rundell" userId="02f36d3d-9692-43c5-873c-1a596eba61c5" providerId="ADAL" clId="{9115DE13-68C4-4D84-8CAF-2D5471E75CFD}" dt="2025-09-04T20:42:48.652" v="336" actId="20577"/>
        <pc:sldMkLst>
          <pc:docMk/>
          <pc:sldMk cId="396180601" sldId="267"/>
        </pc:sldMkLst>
        <pc:spChg chg="mod">
          <ac:chgData name="Simon Rundell" userId="02f36d3d-9692-43c5-873c-1a596eba61c5" providerId="ADAL" clId="{9115DE13-68C4-4D84-8CAF-2D5471E75CFD}" dt="2025-09-04T20:42:48.652" v="336" actId="20577"/>
          <ac:spMkLst>
            <pc:docMk/>
            <pc:sldMk cId="396180601" sldId="267"/>
            <ac:spMk id="3" creationId="{187DEAC9-12CB-4287-BE29-71FFC7E912D3}"/>
          </ac:spMkLst>
        </pc:spChg>
      </pc:sldChg>
      <pc:sldChg chg="modTransition modAnim">
        <pc:chgData name="Simon Rundell" userId="02f36d3d-9692-43c5-873c-1a596eba61c5" providerId="ADAL" clId="{9115DE13-68C4-4D84-8CAF-2D5471E75CFD}" dt="2025-09-04T20:28:38.772" v="279"/>
        <pc:sldMkLst>
          <pc:docMk/>
          <pc:sldMk cId="4200528159" sldId="268"/>
        </pc:sldMkLst>
      </pc:sldChg>
      <pc:sldChg chg="modTransition modAnim">
        <pc:chgData name="Simon Rundell" userId="02f36d3d-9692-43c5-873c-1a596eba61c5" providerId="ADAL" clId="{9115DE13-68C4-4D84-8CAF-2D5471E75CFD}" dt="2025-09-04T20:28:51.011" v="280"/>
        <pc:sldMkLst>
          <pc:docMk/>
          <pc:sldMk cId="1550706812" sldId="269"/>
        </pc:sldMkLst>
      </pc:sldChg>
      <pc:sldChg chg="addSp modSp mod modTransition modAnim">
        <pc:chgData name="Simon Rundell" userId="02f36d3d-9692-43c5-873c-1a596eba61c5" providerId="ADAL" clId="{9115DE13-68C4-4D84-8CAF-2D5471E75CFD}" dt="2025-09-04T20:57:06.984" v="495" actId="14100"/>
        <pc:sldMkLst>
          <pc:docMk/>
          <pc:sldMk cId="2360287346" sldId="270"/>
        </pc:sldMkLst>
        <pc:spChg chg="add mod">
          <ac:chgData name="Simon Rundell" userId="02f36d3d-9692-43c5-873c-1a596eba61c5" providerId="ADAL" clId="{9115DE13-68C4-4D84-8CAF-2D5471E75CFD}" dt="2025-09-04T20:57:06.984" v="495" actId="14100"/>
          <ac:spMkLst>
            <pc:docMk/>
            <pc:sldMk cId="2360287346" sldId="270"/>
            <ac:spMk id="5" creationId="{EA08D328-A8A0-D36F-D9AD-7EC0CE872172}"/>
          </ac:spMkLst>
        </pc:spChg>
      </pc:sldChg>
      <pc:sldChg chg="modTransition modAnim">
        <pc:chgData name="Simon Rundell" userId="02f36d3d-9692-43c5-873c-1a596eba61c5" providerId="ADAL" clId="{9115DE13-68C4-4D84-8CAF-2D5471E75CFD}" dt="2025-09-04T20:29:11.288" v="282"/>
        <pc:sldMkLst>
          <pc:docMk/>
          <pc:sldMk cId="2480681545" sldId="271"/>
        </pc:sldMkLst>
      </pc:sldChg>
      <pc:sldChg chg="addSp modSp mod modTransition modAnim">
        <pc:chgData name="Simon Rundell" userId="02f36d3d-9692-43c5-873c-1a596eba61c5" providerId="ADAL" clId="{9115DE13-68C4-4D84-8CAF-2D5471E75CFD}" dt="2025-09-06T14:12:14.745" v="642" actId="14100"/>
        <pc:sldMkLst>
          <pc:docMk/>
          <pc:sldMk cId="2211884476" sldId="272"/>
        </pc:sldMkLst>
        <pc:spChg chg="mod">
          <ac:chgData name="Simon Rundell" userId="02f36d3d-9692-43c5-873c-1a596eba61c5" providerId="ADAL" clId="{9115DE13-68C4-4D84-8CAF-2D5471E75CFD}" dt="2025-09-06T11:16:19.511" v="591" actId="20577"/>
          <ac:spMkLst>
            <pc:docMk/>
            <pc:sldMk cId="2211884476" sldId="272"/>
            <ac:spMk id="2" creationId="{33BFBCD7-3118-4B75-AAFE-828520867EC7}"/>
          </ac:spMkLst>
        </pc:spChg>
        <pc:spChg chg="mod">
          <ac:chgData name="Simon Rundell" userId="02f36d3d-9692-43c5-873c-1a596eba61c5" providerId="ADAL" clId="{9115DE13-68C4-4D84-8CAF-2D5471E75CFD}" dt="2025-09-06T11:11:09.330" v="567" actId="20577"/>
          <ac:spMkLst>
            <pc:docMk/>
            <pc:sldMk cId="2211884476" sldId="272"/>
            <ac:spMk id="3" creationId="{7F699E74-D896-40C8-B00F-08B4163E143D}"/>
          </ac:spMkLst>
        </pc:spChg>
        <pc:spChg chg="mod">
          <ac:chgData name="Simon Rundell" userId="02f36d3d-9692-43c5-873c-1a596eba61c5" providerId="ADAL" clId="{9115DE13-68C4-4D84-8CAF-2D5471E75CFD}" dt="2025-09-06T14:11:59.712" v="639" actId="1076"/>
          <ac:spMkLst>
            <pc:docMk/>
            <pc:sldMk cId="2211884476" sldId="272"/>
            <ac:spMk id="4" creationId="{9D2A52DB-659E-15D4-C484-991C5EE527B9}"/>
          </ac:spMkLst>
        </pc:spChg>
        <pc:picChg chg="add mod">
          <ac:chgData name="Simon Rundell" userId="02f36d3d-9692-43c5-873c-1a596eba61c5" providerId="ADAL" clId="{9115DE13-68C4-4D84-8CAF-2D5471E75CFD}" dt="2025-09-06T14:12:14.745" v="642" actId="14100"/>
          <ac:picMkLst>
            <pc:docMk/>
            <pc:sldMk cId="2211884476" sldId="272"/>
            <ac:picMk id="6" creationId="{C8ACD3DA-8C0E-892C-5486-B52E7845B28B}"/>
          </ac:picMkLst>
        </pc:picChg>
      </pc:sldChg>
      <pc:sldChg chg="addSp delSp modSp mod modTransition modAnim">
        <pc:chgData name="Simon Rundell" userId="02f36d3d-9692-43c5-873c-1a596eba61c5" providerId="ADAL" clId="{9115DE13-68C4-4D84-8CAF-2D5471E75CFD}" dt="2025-09-04T20:26:34.543" v="272"/>
        <pc:sldMkLst>
          <pc:docMk/>
          <pc:sldMk cId="3013070588" sldId="273"/>
        </pc:sldMkLst>
        <pc:spChg chg="mod">
          <ac:chgData name="Simon Rundell" userId="02f36d3d-9692-43c5-873c-1a596eba61c5" providerId="ADAL" clId="{9115DE13-68C4-4D84-8CAF-2D5471E75CFD}" dt="2025-09-04T19:57:17.380" v="144" actId="403"/>
          <ac:spMkLst>
            <pc:docMk/>
            <pc:sldMk cId="3013070588" sldId="273"/>
            <ac:spMk id="3" creationId="{7CF4F2AE-2A28-EAC1-AB51-674F598AF527}"/>
          </ac:spMkLst>
        </pc:spChg>
        <pc:spChg chg="add mod">
          <ac:chgData name="Simon Rundell" userId="02f36d3d-9692-43c5-873c-1a596eba61c5" providerId="ADAL" clId="{9115DE13-68C4-4D84-8CAF-2D5471E75CFD}" dt="2025-09-04T19:57:27.596" v="147" actId="1076"/>
          <ac:spMkLst>
            <pc:docMk/>
            <pc:sldMk cId="3013070588" sldId="273"/>
            <ac:spMk id="4" creationId="{AB5FDA76-568B-A6B5-06D5-B45237728827}"/>
          </ac:spMkLst>
        </pc:spChg>
        <pc:spChg chg="add mod">
          <ac:chgData name="Simon Rundell" userId="02f36d3d-9692-43c5-873c-1a596eba61c5" providerId="ADAL" clId="{9115DE13-68C4-4D84-8CAF-2D5471E75CFD}" dt="2025-09-04T19:57:24.618" v="146" actId="1076"/>
          <ac:spMkLst>
            <pc:docMk/>
            <pc:sldMk cId="3013070588" sldId="273"/>
            <ac:spMk id="5" creationId="{C9B3650B-3DCF-7685-E8E4-539B9FF825B4}"/>
          </ac:spMkLst>
        </pc:spChg>
        <pc:spChg chg="add mod">
          <ac:chgData name="Simon Rundell" userId="02f36d3d-9692-43c5-873c-1a596eba61c5" providerId="ADAL" clId="{9115DE13-68C4-4D84-8CAF-2D5471E75CFD}" dt="2025-09-04T19:57:22.043" v="145" actId="1076"/>
          <ac:spMkLst>
            <pc:docMk/>
            <pc:sldMk cId="3013070588" sldId="273"/>
            <ac:spMk id="6" creationId="{3799B8FD-3BCF-FDD3-521D-75BF5EA37353}"/>
          </ac:spMkLst>
        </pc:spChg>
      </pc:sldChg>
      <pc:sldChg chg="addSp delSp modSp new mod modTransition modClrScheme modAnim chgLayout">
        <pc:chgData name="Simon Rundell" userId="02f36d3d-9692-43c5-873c-1a596eba61c5" providerId="ADAL" clId="{9115DE13-68C4-4D84-8CAF-2D5471E75CFD}" dt="2025-09-04T20:26:34.543" v="272"/>
        <pc:sldMkLst>
          <pc:docMk/>
          <pc:sldMk cId="2864033593" sldId="274"/>
        </pc:sldMkLst>
        <pc:spChg chg="add mod ord">
          <ac:chgData name="Simon Rundell" userId="02f36d3d-9692-43c5-873c-1a596eba61c5" providerId="ADAL" clId="{9115DE13-68C4-4D84-8CAF-2D5471E75CFD}" dt="2025-09-04T19:59:01.343" v="251" actId="1076"/>
          <ac:spMkLst>
            <pc:docMk/>
            <pc:sldMk cId="2864033593" sldId="274"/>
            <ac:spMk id="4" creationId="{930D8EFF-3DA4-E5DE-20DA-257BD0357ECF}"/>
          </ac:spMkLst>
        </pc:spChg>
        <pc:spChg chg="add mod ord">
          <ac:chgData name="Simon Rundell" userId="02f36d3d-9692-43c5-873c-1a596eba61c5" providerId="ADAL" clId="{9115DE13-68C4-4D84-8CAF-2D5471E75CFD}" dt="2025-09-04T19:59:04.773" v="252" actId="1076"/>
          <ac:spMkLst>
            <pc:docMk/>
            <pc:sldMk cId="2864033593" sldId="274"/>
            <ac:spMk id="5" creationId="{BD11CDE4-674C-097D-82ED-25DA1A665C7B}"/>
          </ac:spMkLst>
        </pc:spChg>
      </pc:sldChg>
      <pc:sldChg chg="addSp delSp modSp new mod modClrScheme delAnim modAnim chgLayout">
        <pc:chgData name="Simon Rundell" userId="02f36d3d-9692-43c5-873c-1a596eba61c5" providerId="ADAL" clId="{9115DE13-68C4-4D84-8CAF-2D5471E75CFD}" dt="2025-09-04T20:47:18.954" v="342"/>
        <pc:sldMkLst>
          <pc:docMk/>
          <pc:sldMk cId="2107636430" sldId="275"/>
        </pc:sldMkLst>
      </pc:sldChg>
      <pc:sldChg chg="addSp modSp new mod ord">
        <pc:chgData name="Simon Rundell" userId="02f36d3d-9692-43c5-873c-1a596eba61c5" providerId="ADAL" clId="{9115DE13-68C4-4D84-8CAF-2D5471E75CFD}" dt="2025-09-04T20:58:28.230" v="497" actId="27636"/>
        <pc:sldMkLst>
          <pc:docMk/>
          <pc:sldMk cId="3404785406" sldId="276"/>
        </pc:sldMkLst>
        <pc:spChg chg="mod">
          <ac:chgData name="Simon Rundell" userId="02f36d3d-9692-43c5-873c-1a596eba61c5" providerId="ADAL" clId="{9115DE13-68C4-4D84-8CAF-2D5471E75CFD}" dt="2025-09-04T20:53:19.346" v="421" actId="20577"/>
          <ac:spMkLst>
            <pc:docMk/>
            <pc:sldMk cId="3404785406" sldId="276"/>
            <ac:spMk id="2" creationId="{5B5FFA51-E3E1-8D83-7913-E079A810B66F}"/>
          </ac:spMkLst>
        </pc:spChg>
        <pc:spChg chg="mod">
          <ac:chgData name="Simon Rundell" userId="02f36d3d-9692-43c5-873c-1a596eba61c5" providerId="ADAL" clId="{9115DE13-68C4-4D84-8CAF-2D5471E75CFD}" dt="2025-09-04T20:58:28.230" v="497" actId="27636"/>
          <ac:spMkLst>
            <pc:docMk/>
            <pc:sldMk cId="3404785406" sldId="276"/>
            <ac:spMk id="3" creationId="{C5C4F1BA-046C-3192-137A-4FBD70EE356E}"/>
          </ac:spMkLst>
        </pc:spChg>
        <pc:spChg chg="add mod">
          <ac:chgData name="Simon Rundell" userId="02f36d3d-9692-43c5-873c-1a596eba61c5" providerId="ADAL" clId="{9115DE13-68C4-4D84-8CAF-2D5471E75CFD}" dt="2025-09-04T20:55:11.092" v="451" actId="14100"/>
          <ac:spMkLst>
            <pc:docMk/>
            <pc:sldMk cId="3404785406" sldId="276"/>
            <ac:spMk id="4" creationId="{E0CD5F39-31CD-3D51-41B8-E3DD185DFC9C}"/>
          </ac:spMkLst>
        </pc:spChg>
      </pc:sldChg>
      <pc:sldChg chg="add">
        <pc:chgData name="Simon Rundell" userId="02f36d3d-9692-43c5-873c-1a596eba61c5" providerId="ADAL" clId="{9115DE13-68C4-4D84-8CAF-2D5471E75CFD}" dt="2025-09-06T14:11:11.376" v="593"/>
        <pc:sldMkLst>
          <pc:docMk/>
          <pc:sldMk cId="3656521123" sldId="277"/>
        </pc:sldMkLst>
      </pc:sldChg>
      <pc:sldChg chg="add">
        <pc:chgData name="Simon Rundell" userId="02f36d3d-9692-43c5-873c-1a596eba61c5" providerId="ADAL" clId="{9115DE13-68C4-4D84-8CAF-2D5471E75CFD}" dt="2025-09-06T14:11:15.530" v="595"/>
        <pc:sldMkLst>
          <pc:docMk/>
          <pc:sldMk cId="1864880989" sldId="278"/>
        </pc:sldMkLst>
      </pc:sldChg>
      <pc:sldMasterChg chg="add addSldLayout">
        <pc:chgData name="Simon Rundell" userId="02f36d3d-9692-43c5-873c-1a596eba61c5" providerId="ADAL" clId="{9115DE13-68C4-4D84-8CAF-2D5471E75CFD}" dt="2025-09-06T14:11:11.375" v="592" actId="27028"/>
        <pc:sldMasterMkLst>
          <pc:docMk/>
          <pc:sldMasterMk cId="252042275" sldId="2147483658"/>
        </pc:sldMasterMkLst>
        <pc:sldLayoutChg chg="add">
          <pc:chgData name="Simon Rundell" userId="02f36d3d-9692-43c5-873c-1a596eba61c5" providerId="ADAL" clId="{9115DE13-68C4-4D84-8CAF-2D5471E75CFD}" dt="2025-09-06T14:11:11.375" v="592" actId="27028"/>
          <pc:sldLayoutMkLst>
            <pc:docMk/>
            <pc:sldMasterMk cId="252042275" sldId="2147483658"/>
            <pc:sldLayoutMk cId="3800189426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11/09/2025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11/09/2025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dHWmnayy8MY?feature=oembed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gif"/><Relationship Id="rId17" Type="http://schemas.openxmlformats.org/officeDocument/2006/relationships/image" Target="../media/image25.png"/><Relationship Id="rId2" Type="http://schemas.openxmlformats.org/officeDocument/2006/relationships/image" Target="../media/image10.gif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g"/><Relationship Id="rId11" Type="http://schemas.openxmlformats.org/officeDocument/2006/relationships/image" Target="../media/image19.gif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gif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B78A9-1DA8-BBA5-5D1B-B3E84C86C3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Problem Solving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433FC2-79B1-99BB-01F2-8D9D271451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09089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3CCD1-07B4-4996-8474-E6AEA5E39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Computational Thinking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4A5E6-DAD5-44FC-A057-DB47017EF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This unit is developed to improve application of computational thinking for problem solving.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There are four key areas: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Decomposition</a:t>
            </a:r>
          </a:p>
          <a:p>
            <a:pPr lvl="1"/>
            <a:r>
              <a:rPr lang="en-GB" dirty="0"/>
              <a:t>Abstraction</a:t>
            </a:r>
          </a:p>
          <a:p>
            <a:pPr lvl="1"/>
            <a:r>
              <a:rPr lang="en-GB" dirty="0"/>
              <a:t>Pattern recognition</a:t>
            </a:r>
          </a:p>
          <a:p>
            <a:pPr lvl="1"/>
            <a:r>
              <a:rPr lang="en-GB" dirty="0"/>
              <a:t>Algorithms</a:t>
            </a:r>
          </a:p>
          <a:p>
            <a:endParaRPr lang="en-GB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A5B266B-1595-5C3D-70E0-28BF67944043}"/>
              </a:ext>
            </a:extLst>
          </p:cNvPr>
          <p:cNvSpPr/>
          <p:nvPr/>
        </p:nvSpPr>
        <p:spPr>
          <a:xfrm>
            <a:off x="10129685" y="169606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76986D7-AA67-C321-26E7-D63065FE35BE}"/>
              </a:ext>
            </a:extLst>
          </p:cNvPr>
          <p:cNvSpPr/>
          <p:nvPr/>
        </p:nvSpPr>
        <p:spPr>
          <a:xfrm>
            <a:off x="10129684" y="4552336"/>
            <a:ext cx="1873045" cy="10594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Make notes on the following video:</a:t>
            </a:r>
          </a:p>
        </p:txBody>
      </p:sp>
    </p:spTree>
    <p:extLst>
      <p:ext uri="{BB962C8B-B14F-4D97-AF65-F5344CB8AC3E}">
        <p14:creationId xmlns:p14="http://schemas.microsoft.com/office/powerpoint/2010/main" val="192233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Computational Thinking">
            <a:hlinkClick r:id="" action="ppaction://media"/>
            <a:extLst>
              <a:ext uri="{FF2B5EF4-FFF2-40B4-BE49-F238E27FC236}">
                <a16:creationId xmlns:a16="http://schemas.microsoft.com/office/drawing/2014/main" id="{4BE51850-76D4-1E34-AED3-2B6C1DC3038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3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par>
              <p:cTn/>
            </p:par>
            <p:par>
              <p:cTn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FFA51-E3E1-8D83-7913-E079A810B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Task: Planning a College Trip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4F1BA-046C-3192-137A-4FBD70EE3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425677"/>
            <a:ext cx="9452211" cy="474811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Scenario:</a:t>
            </a:r>
            <a:br>
              <a:rPr lang="en-US" dirty="0"/>
            </a:br>
            <a:r>
              <a:rPr lang="en-US" dirty="0"/>
              <a:t>You have been asked to help plan a trip for 60 students and 5 staff members to a museum in another city. There are hundreds of details to think about: names of students, which bus company to use, what time to leave, dietary requirements, who sits where on the coach, what the weather might be, and more.</a:t>
            </a:r>
          </a:p>
          <a:p>
            <a:pPr marL="0" indent="0">
              <a:buNone/>
            </a:pPr>
            <a:r>
              <a:rPr lang="en-US" b="1" dirty="0"/>
              <a:t>Activity: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Write down all the details you think could be involved in planning the trip.</a:t>
            </a:r>
          </a:p>
          <a:p>
            <a:pPr marL="0" indent="0">
              <a:buNone/>
            </a:pPr>
            <a:r>
              <a:rPr lang="en-US" dirty="0"/>
              <a:t>Now apply </a:t>
            </a:r>
            <a:r>
              <a:rPr lang="en-US" b="1" dirty="0"/>
              <a:t>abstraction</a:t>
            </a:r>
            <a:r>
              <a:rPr lang="en-US" dirty="0"/>
              <a:t>: remove the unnecessary detail and identify the </a:t>
            </a:r>
            <a:r>
              <a:rPr lang="en-US" b="1" dirty="0"/>
              <a:t>core elements</a:t>
            </a:r>
            <a:r>
              <a:rPr lang="en-US" dirty="0"/>
              <a:t> of the problem that must be considered in order to plan a successful trip.</a:t>
            </a:r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For example, instead of listing every student, you might just need the </a:t>
            </a:r>
            <a:r>
              <a:rPr lang="en-US" b="1" dirty="0"/>
              <a:t>number</a:t>
            </a:r>
            <a:r>
              <a:rPr lang="en-US" dirty="0"/>
              <a:t> of students.</a:t>
            </a:r>
          </a:p>
          <a:p>
            <a:pPr marL="457200" lvl="1" indent="0">
              <a:buNone/>
            </a:pPr>
            <a:r>
              <a:rPr lang="en-US" dirty="0"/>
              <a:t>Instead of worrying about the exact weather, you might just need a </a:t>
            </a:r>
            <a:r>
              <a:rPr lang="en-US" b="1" dirty="0"/>
              <a:t>decision about whether the trip can go ahead indoors or outdoors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0CD5F39-31CD-3D51-41B8-E3DD185DFC9C}"/>
              </a:ext>
            </a:extLst>
          </p:cNvPr>
          <p:cNvSpPr/>
          <p:nvPr/>
        </p:nvSpPr>
        <p:spPr>
          <a:xfrm>
            <a:off x="10100188" y="779206"/>
            <a:ext cx="1873045" cy="76445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Groups of Three</a:t>
            </a:r>
          </a:p>
        </p:txBody>
      </p:sp>
    </p:spTree>
    <p:extLst>
      <p:ext uri="{BB962C8B-B14F-4D97-AF65-F5344CB8AC3E}">
        <p14:creationId xmlns:p14="http://schemas.microsoft.com/office/powerpoint/2010/main" val="3404785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EB52B-6C39-4BC7-AFD0-83751D408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Program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7112E-79C3-40F7-89F7-259F39A54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Program design is the process of converting a set of requirements/needs into a collection of instructions for a computer system to carry out. </a:t>
            </a:r>
          </a:p>
          <a:p>
            <a:endParaRPr lang="en-GB" dirty="0"/>
          </a:p>
          <a:p>
            <a:r>
              <a:rPr lang="en-GB" dirty="0"/>
              <a:t>A program is a series of instructions that the computer executes in order to perform some meaningful work. </a:t>
            </a:r>
          </a:p>
          <a:p>
            <a:endParaRPr lang="en-GB" dirty="0"/>
          </a:p>
          <a:p>
            <a:r>
              <a:rPr lang="en-GB" dirty="0"/>
              <a:t>Not all of these commands work at the same time or are even fully used, </a:t>
            </a:r>
            <a:r>
              <a:rPr lang="en-GB" b="1" dirty="0">
                <a:solidFill>
                  <a:srgbClr val="FF0000"/>
                </a:solidFill>
              </a:rPr>
              <a:t>Microsoft Word </a:t>
            </a:r>
            <a:r>
              <a:rPr lang="en-GB" dirty="0"/>
              <a:t>for example was developed because the problem was the world needed a reliable, but functional and aesthetically pleasing word processor. </a:t>
            </a:r>
          </a:p>
          <a:p>
            <a:endParaRPr lang="en-GB" dirty="0"/>
          </a:p>
          <a:p>
            <a:r>
              <a:rPr lang="en-GB" dirty="0"/>
              <a:t>It has a bunch of features that can be removed or replaced that many users wouldn’t notice, but they all solve a problem.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17DBE8-E86B-456C-95D8-09315D08C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0845" y="402809"/>
            <a:ext cx="1674942" cy="116129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53F87B3-8E82-B2AD-2CB8-8F7DFB3072D7}"/>
              </a:ext>
            </a:extLst>
          </p:cNvPr>
          <p:cNvSpPr/>
          <p:nvPr/>
        </p:nvSpPr>
        <p:spPr>
          <a:xfrm>
            <a:off x="10129685" y="169606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EFDE19-BED6-30BD-B70F-EF9A35780DEB}"/>
              </a:ext>
            </a:extLst>
          </p:cNvPr>
          <p:cNvSpPr/>
          <p:nvPr/>
        </p:nvSpPr>
        <p:spPr>
          <a:xfrm>
            <a:off x="10026665" y="532170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80/20 rule</a:t>
            </a:r>
          </a:p>
        </p:txBody>
      </p:sp>
    </p:spTree>
    <p:extLst>
      <p:ext uri="{BB962C8B-B14F-4D97-AF65-F5344CB8AC3E}">
        <p14:creationId xmlns:p14="http://schemas.microsoft.com/office/powerpoint/2010/main" val="279943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8CA32-ED8E-420F-962C-C57844FD0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Program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DEAC9-12CB-4287-BE29-71FFC7E91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89" y="1483236"/>
            <a:ext cx="9452211" cy="4696337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Program design is an integral part of developing a solution to a problem, and requires the full range of computational thinking.</a:t>
            </a:r>
          </a:p>
          <a:p>
            <a:endParaRPr lang="en-GB" dirty="0"/>
          </a:p>
          <a:p>
            <a:pPr lvl="1"/>
            <a:r>
              <a:rPr lang="en-GB" dirty="0"/>
              <a:t>Translating what the program needs to do and translating that into general operations or commands.</a:t>
            </a:r>
          </a:p>
          <a:p>
            <a:pPr lvl="1"/>
            <a:r>
              <a:rPr lang="en-GB" dirty="0"/>
              <a:t>Identifying important characteristics of the commands and grouping them. </a:t>
            </a:r>
          </a:p>
          <a:p>
            <a:pPr lvl="1"/>
            <a:r>
              <a:rPr lang="en-GB" dirty="0"/>
              <a:t>Establishing an order and relationships between the groups, where they should go, when they should be used. </a:t>
            </a:r>
          </a:p>
          <a:p>
            <a:pPr lvl="1"/>
            <a:endParaRPr lang="en-GB" dirty="0"/>
          </a:p>
          <a:p>
            <a:r>
              <a:rPr lang="en-GB" dirty="0"/>
              <a:t>There are two main approaches to this.</a:t>
            </a:r>
          </a:p>
          <a:p>
            <a:endParaRPr lang="en-GB" dirty="0"/>
          </a:p>
          <a:p>
            <a:pPr lvl="1"/>
            <a:r>
              <a:rPr lang="en-GB" b="1" dirty="0"/>
              <a:t>Top Down Program Design</a:t>
            </a:r>
          </a:p>
          <a:p>
            <a:pPr lvl="1"/>
            <a:r>
              <a:rPr lang="en-GB" b="1" dirty="0"/>
              <a:t>Bottom Up program Design (which we will cover next lesson)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A7AFA4-4C7B-BFAD-379C-DB82760C1949}"/>
              </a:ext>
            </a:extLst>
          </p:cNvPr>
          <p:cNvSpPr/>
          <p:nvPr/>
        </p:nvSpPr>
        <p:spPr>
          <a:xfrm>
            <a:off x="10129685" y="169606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39618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E1861-8062-41DD-B4E0-0D17E0B2E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Down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33D46-1A52-44F3-99FB-14131FF04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b="1" dirty="0"/>
              <a:t>Top down</a:t>
            </a:r>
            <a:r>
              <a:rPr lang="en-GB" dirty="0"/>
              <a:t> program design is an approach to program design that starts with the General Concept or Big Idea/Big Problem and repeatedly breaks it down into its component parts. </a:t>
            </a:r>
          </a:p>
          <a:p>
            <a:endParaRPr lang="en-GB" dirty="0"/>
          </a:p>
          <a:p>
            <a:r>
              <a:rPr lang="en-GB" dirty="0"/>
              <a:t>It starts with the abstract and continually breaks it down until it reaches the specific.</a:t>
            </a:r>
          </a:p>
          <a:p>
            <a:endParaRPr lang="en-GB" dirty="0"/>
          </a:p>
          <a:p>
            <a:r>
              <a:rPr lang="en-GB" dirty="0"/>
              <a:t>We look at the overall project and start to break it down into smaller and smaller processes.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8A71E9F-4E3A-262C-C9D1-2E7FB2D22D67}"/>
              </a:ext>
            </a:extLst>
          </p:cNvPr>
          <p:cNvSpPr/>
          <p:nvPr/>
        </p:nvSpPr>
        <p:spPr>
          <a:xfrm>
            <a:off x="10129685" y="169606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420052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32B21-AE4B-49AA-B124-58A65D80A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down and Black Boxes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E3726-AF78-43E5-B3AE-1253595FB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565122"/>
            <a:ext cx="5724833" cy="433423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Top Down uses levels, to show the increasing breaking down of systems into subsystems, this is called our </a:t>
            </a:r>
            <a:r>
              <a:rPr lang="en-GB" b="1" dirty="0">
                <a:solidFill>
                  <a:srgbClr val="FF0000"/>
                </a:solidFill>
              </a:rPr>
              <a:t>analysis tree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/>
              <a:t>Level 4, is much more specific in its function than level 2, for example. </a:t>
            </a:r>
          </a:p>
          <a:p>
            <a:r>
              <a:rPr lang="en-GB" dirty="0"/>
              <a:t>The boxes are called “black boxes”, at this stage the actual inner workings isn’t too much of a concern, its more about what they do, than how they do it.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A3580A1-FF1C-807E-1C5D-616F452658D9}"/>
              </a:ext>
            </a:extLst>
          </p:cNvPr>
          <p:cNvGrpSpPr/>
          <p:nvPr/>
        </p:nvGrpSpPr>
        <p:grpSpPr>
          <a:xfrm rot="20900836">
            <a:off x="5855109" y="2816942"/>
            <a:ext cx="6179574" cy="3330772"/>
            <a:chOff x="5560142" y="2138516"/>
            <a:chExt cx="6179574" cy="333077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E0BD52E-BF10-13E2-8C00-705578DE025A}"/>
                </a:ext>
              </a:extLst>
            </p:cNvPr>
            <p:cNvSpPr/>
            <p:nvPr/>
          </p:nvSpPr>
          <p:spPr>
            <a:xfrm>
              <a:off x="5560142" y="2138516"/>
              <a:ext cx="6179574" cy="3318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6" name="Picture 2" descr="TOP DOWN DESIGN">
              <a:extLst>
                <a:ext uri="{FF2B5EF4-FFF2-40B4-BE49-F238E27FC236}">
                  <a16:creationId xmlns:a16="http://schemas.microsoft.com/office/drawing/2014/main" id="{ED64C33F-9D75-41D8-A77D-E85A9F3D88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8828" y="2147213"/>
              <a:ext cx="6139687" cy="3322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186384-9E9E-E486-8BDF-36E3DA8D23A3}"/>
              </a:ext>
            </a:extLst>
          </p:cNvPr>
          <p:cNvSpPr/>
          <p:nvPr/>
        </p:nvSpPr>
        <p:spPr>
          <a:xfrm>
            <a:off x="10129685" y="169606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155070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FF7CC-E293-4775-8357-635F39C4A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Task: Top Down - Design a Car Functionality </a:t>
            </a:r>
            <a:r>
              <a:rPr lang="en-GB" sz="2800" dirty="0"/>
              <a:t>(for a Game)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DE291-490E-47DF-9CC4-390C2E942A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Going down 3-4 levels, use Top Down analysis to consider the functionality of a car, and what needs to happen in order to build one for a Racing Simulation.</a:t>
            </a:r>
          </a:p>
          <a:p>
            <a:endParaRPr lang="en-GB" dirty="0"/>
          </a:p>
          <a:p>
            <a:r>
              <a:rPr lang="en-GB" dirty="0"/>
              <a:t>Consider:</a:t>
            </a:r>
          </a:p>
          <a:p>
            <a:pPr lvl="1"/>
            <a:r>
              <a:rPr lang="en-GB" dirty="0"/>
              <a:t>What a car can do</a:t>
            </a:r>
          </a:p>
          <a:p>
            <a:pPr lvl="1"/>
            <a:r>
              <a:rPr lang="en-GB" dirty="0"/>
              <a:t>How a car behaves</a:t>
            </a:r>
          </a:p>
          <a:p>
            <a:pPr lvl="1"/>
            <a:r>
              <a:rPr lang="en-GB" dirty="0"/>
              <a:t>The way a car is interacted with.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9DFB37-1591-8953-56D3-FC8731543704}"/>
              </a:ext>
            </a:extLst>
          </p:cNvPr>
          <p:cNvSpPr/>
          <p:nvPr/>
        </p:nvSpPr>
        <p:spPr>
          <a:xfrm>
            <a:off x="10026665" y="399811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15 mins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08D328-A8A0-D36F-D9AD-7EC0CE872172}"/>
              </a:ext>
            </a:extLst>
          </p:cNvPr>
          <p:cNvSpPr/>
          <p:nvPr/>
        </p:nvSpPr>
        <p:spPr>
          <a:xfrm>
            <a:off x="10026665" y="703236"/>
            <a:ext cx="1873045" cy="66344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Independent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Work</a:t>
            </a:r>
          </a:p>
        </p:txBody>
      </p:sp>
    </p:spTree>
    <p:extLst>
      <p:ext uri="{BB962C8B-B14F-4D97-AF65-F5344CB8AC3E}">
        <p14:creationId xmlns:p14="http://schemas.microsoft.com/office/powerpoint/2010/main" val="236028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403EC-99F8-43B3-863D-4E8B6324C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3D381-D6D0-4642-9B46-31B55C91B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371600"/>
            <a:ext cx="9452211" cy="480218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Top down is a problem solving technique where a problem is continually broken down into smaller and smaller sub-problems or operations until we have found a set of easily programmable or achievable tasks. </a:t>
            </a:r>
          </a:p>
          <a:p>
            <a:endParaRPr lang="en-GB" dirty="0"/>
          </a:p>
          <a:p>
            <a:r>
              <a:rPr lang="en-GB" dirty="0"/>
              <a:t>Each level gets further from the main system, but is still useful or beneficial to overall functionality of the total system (or big picture)</a:t>
            </a:r>
          </a:p>
          <a:p>
            <a:endParaRPr lang="en-GB" dirty="0"/>
          </a:p>
          <a:p>
            <a:r>
              <a:rPr lang="en-GB" dirty="0"/>
              <a:t>Using this method, it is possible to achieve a generally detailed breakdown of a big issue into more manageable chunks. </a:t>
            </a:r>
          </a:p>
          <a:p>
            <a:endParaRPr lang="en-GB" dirty="0"/>
          </a:p>
          <a:p>
            <a:r>
              <a:rPr lang="en-GB" dirty="0"/>
              <a:t>However, this is just </a:t>
            </a:r>
            <a:r>
              <a:rPr lang="en-GB" b="1" dirty="0"/>
              <a:t>one tool in our toolbox</a:t>
            </a:r>
            <a:r>
              <a:rPr lang="en-GB" dirty="0"/>
              <a:t>, it’s aim is not to use the technique but to map a more detailed design or a set of implementation statements.</a:t>
            </a:r>
          </a:p>
          <a:p>
            <a:endParaRPr lang="en-GB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17DDE88-5A57-B85A-CED1-DAA2825A5E94}"/>
              </a:ext>
            </a:extLst>
          </p:cNvPr>
          <p:cNvSpPr/>
          <p:nvPr/>
        </p:nvSpPr>
        <p:spPr>
          <a:xfrm>
            <a:off x="10129685" y="169606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248068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FBCD7-3118-4B75-AAFE-828520867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 – See </a:t>
            </a:r>
            <a:r>
              <a:rPr lang="en-GB"/>
              <a:t>Team Assignments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99E74-D896-40C8-B00F-08B4163E1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89" y="1488153"/>
            <a:ext cx="9452211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Evaluate the benefits and weaknesses to problem solving using the Top Down approach. </a:t>
            </a:r>
          </a:p>
          <a:p>
            <a:endParaRPr lang="en-GB" dirty="0"/>
          </a:p>
          <a:p>
            <a:r>
              <a:rPr lang="en-GB" dirty="0"/>
              <a:t>What are the risks in designing solutions, what are the benefits?</a:t>
            </a:r>
          </a:p>
          <a:p>
            <a:endParaRPr lang="en-GB" dirty="0"/>
          </a:p>
          <a:p>
            <a:r>
              <a:rPr lang="en-GB" dirty="0"/>
              <a:t>What can be missed when designing with this method?</a:t>
            </a:r>
          </a:p>
          <a:p>
            <a:endParaRPr lang="en-GB" dirty="0"/>
          </a:p>
          <a:p>
            <a:r>
              <a:rPr lang="en-GB" dirty="0"/>
              <a:t>Write a couple of paragraphs in a Word document and submit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2A52DB-659E-15D4-C484-991C5EE527B9}"/>
              </a:ext>
            </a:extLst>
          </p:cNvPr>
          <p:cNvSpPr/>
          <p:nvPr/>
        </p:nvSpPr>
        <p:spPr>
          <a:xfrm>
            <a:off x="5018394" y="5614501"/>
            <a:ext cx="4237703" cy="4499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 Midnight before next lesson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703CEB4-BDC8-4863-E21A-AAFB38A99E1A}"/>
              </a:ext>
            </a:extLst>
          </p:cNvPr>
          <p:cNvSpPr/>
          <p:nvPr/>
        </p:nvSpPr>
        <p:spPr>
          <a:xfrm>
            <a:off x="10026664" y="685800"/>
            <a:ext cx="1873045" cy="289805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latin typeface="Trebuchet MS" panose="020B0603020202020204" pitchFamily="34" charset="0"/>
              </a:rPr>
              <a:t>Resources:</a:t>
            </a:r>
          </a:p>
          <a:p>
            <a:endParaRPr lang="en-GB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rebuchet MS" panose="020B0603020202020204" pitchFamily="34" charset="0"/>
              </a:rPr>
              <a:t>Internet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rebuchet MS" panose="020B0603020202020204" pitchFamily="34" charset="0"/>
              </a:rPr>
              <a:t>Books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Trebuchet MS" panose="020B0603020202020204" pitchFamily="34" charset="0"/>
            </a:endParaRPr>
          </a:p>
          <a:p>
            <a:r>
              <a:rPr lang="en-GB" dirty="0">
                <a:latin typeface="Trebuchet MS" panose="020B0603020202020204" pitchFamily="34" charset="0"/>
              </a:rPr>
              <a:t>Remember to cite your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Trebuchet MS" panose="020B0603020202020204" pitchFamily="34" charset="0"/>
            </a:endParaRPr>
          </a:p>
        </p:txBody>
      </p:sp>
      <p:pic>
        <p:nvPicPr>
          <p:cNvPr id="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C8ACD3DA-8C0E-892C-5486-B52E7845B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562" y="4051172"/>
            <a:ext cx="1792148" cy="179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88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61762-818D-E139-E27C-D2EC0308F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Starter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4F2AE-2A28-EAC1-AB51-674F598AF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89" y="1429160"/>
            <a:ext cx="945221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rgbClr val="FF0000"/>
                </a:solidFill>
              </a:rPr>
              <a:t>Solve these riddles:</a:t>
            </a:r>
          </a:p>
          <a:p>
            <a:r>
              <a:rPr lang="en-US" sz="2000" b="1" dirty="0"/>
              <a:t>River Riddle: </a:t>
            </a:r>
            <a:r>
              <a:rPr lang="en-US" sz="2000" dirty="0"/>
              <a:t>Three people need to cross a river. The boat can only carry two at a time. How many trips does it take for all three to get across?</a:t>
            </a:r>
          </a:p>
          <a:p>
            <a:pPr marL="0" indent="0">
              <a:buNone/>
            </a:pPr>
            <a:r>
              <a:rPr lang="en-US" sz="2000" i="1" dirty="0"/>
              <a:t>Answer: 3 trips</a:t>
            </a:r>
            <a:endParaRPr lang="en-US" sz="2000" dirty="0"/>
          </a:p>
          <a:p>
            <a:r>
              <a:rPr lang="en-US" sz="2000" b="1" dirty="0"/>
              <a:t>The Farmer’s Riddle: </a:t>
            </a:r>
            <a:r>
              <a:rPr lang="en-US" sz="2000" dirty="0"/>
              <a:t>A farmer has a fox, a chicken, and a bag of grain. He must cross a river with only one item at a time in his boat. If left together, the fox will eat the chicken, and the chicken will eat the grain. How does he get them all safely across?</a:t>
            </a:r>
          </a:p>
          <a:p>
            <a:pPr marL="0" indent="0">
              <a:buNone/>
            </a:pPr>
            <a:r>
              <a:rPr lang="en-US" sz="2000" i="1" dirty="0"/>
              <a:t>Answer: Take chicken first, return alone, take fox, bring chicken back, take grain, return alone, finally take chicken.</a:t>
            </a:r>
            <a:endParaRPr lang="en-US" sz="2000" dirty="0"/>
          </a:p>
          <a:p>
            <a:r>
              <a:rPr lang="en-US" sz="2000" b="1" dirty="0"/>
              <a:t>The Riddle </a:t>
            </a:r>
            <a:r>
              <a:rPr lang="en-US" sz="2000" b="1" dirty="0" err="1"/>
              <a:t>Riddle</a:t>
            </a:r>
            <a:r>
              <a:rPr lang="en-US" sz="2000" b="1" dirty="0"/>
              <a:t>: </a:t>
            </a:r>
            <a:r>
              <a:rPr lang="en-US" sz="2000" dirty="0"/>
              <a:t>The more you take away from me, the bigger I get. What am I?</a:t>
            </a:r>
          </a:p>
          <a:p>
            <a:pPr marL="0" indent="0">
              <a:buNone/>
            </a:pPr>
            <a:r>
              <a:rPr lang="en-US" sz="2000" i="1" dirty="0"/>
              <a:t>Answer: A hole</a:t>
            </a:r>
            <a:endParaRPr lang="en-US" sz="2000" dirty="0"/>
          </a:p>
          <a:p>
            <a:endParaRPr lang="en-GB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5FDA76-568B-A6B5-06D5-B45237728827}"/>
              </a:ext>
            </a:extLst>
          </p:cNvPr>
          <p:cNvSpPr/>
          <p:nvPr/>
        </p:nvSpPr>
        <p:spPr>
          <a:xfrm>
            <a:off x="292288" y="2548602"/>
            <a:ext cx="1910137" cy="32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B3650B-3DCF-7685-E8E4-539B9FF825B4}"/>
              </a:ext>
            </a:extLst>
          </p:cNvPr>
          <p:cNvSpPr/>
          <p:nvPr/>
        </p:nvSpPr>
        <p:spPr>
          <a:xfrm>
            <a:off x="292288" y="4103278"/>
            <a:ext cx="9382654" cy="633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99B8FD-3BCF-FDD3-521D-75BF5EA37353}"/>
              </a:ext>
            </a:extLst>
          </p:cNvPr>
          <p:cNvSpPr/>
          <p:nvPr/>
        </p:nvSpPr>
        <p:spPr>
          <a:xfrm>
            <a:off x="292289" y="5454343"/>
            <a:ext cx="1910137" cy="32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AutoShape 2" descr="Output image">
            <a:extLst>
              <a:ext uri="{FF2B5EF4-FFF2-40B4-BE49-F238E27FC236}">
                <a16:creationId xmlns:a16="http://schemas.microsoft.com/office/drawing/2014/main" id="{FE33BD85-D29B-32B7-95DA-55F59C983B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10" descr="A white rectangular box with black text&#10;&#10;AI-generated content may be incorrect.">
            <a:extLst>
              <a:ext uri="{FF2B5EF4-FFF2-40B4-BE49-F238E27FC236}">
                <a16:creationId xmlns:a16="http://schemas.microsoft.com/office/drawing/2014/main" id="{4A25FACA-1018-7595-BB96-3FFB3471E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682" y="0"/>
            <a:ext cx="6572564" cy="286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7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ample Texts">
            <a:extLst>
              <a:ext uri="{FF2B5EF4-FFF2-40B4-BE49-F238E27FC236}">
                <a16:creationId xmlns:a16="http://schemas.microsoft.com/office/drawing/2014/main" id="{788E3DC4-B8DA-B2E7-D566-B2EB498CB3B4}"/>
              </a:ext>
            </a:extLst>
          </p:cNvPr>
          <p:cNvSpPr>
            <a:spLocks/>
          </p:cNvSpPr>
          <p:nvPr/>
        </p:nvSpPr>
        <p:spPr>
          <a:xfrm>
            <a:off x="246632" y="215493"/>
            <a:ext cx="4250940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Sample Texts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Please Log In (Red)">
            <a:extLst>
              <a:ext uri="{FF2B5EF4-FFF2-40B4-BE49-F238E27FC236}">
                <a16:creationId xmlns:a16="http://schemas.microsoft.com/office/drawing/2014/main" id="{EDC1AEAA-040D-03B9-0A9A-3CED76C064C6}"/>
              </a:ext>
            </a:extLst>
          </p:cNvPr>
          <p:cNvSpPr txBox="1"/>
          <p:nvPr/>
        </p:nvSpPr>
        <p:spPr>
          <a:xfrm>
            <a:off x="246632" y="2545128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PLEASE LOG IN</a:t>
            </a:r>
          </a:p>
        </p:txBody>
      </p:sp>
      <p:sp>
        <p:nvSpPr>
          <p:cNvPr id="7" name="Please Log In (Green)">
            <a:extLst>
              <a:ext uri="{FF2B5EF4-FFF2-40B4-BE49-F238E27FC236}">
                <a16:creationId xmlns:a16="http://schemas.microsoft.com/office/drawing/2014/main" id="{5FCC4698-8CBC-9518-5D09-A14E6CC1E299}"/>
              </a:ext>
            </a:extLst>
          </p:cNvPr>
          <p:cNvSpPr txBox="1"/>
          <p:nvPr/>
        </p:nvSpPr>
        <p:spPr>
          <a:xfrm>
            <a:off x="252306" y="2914460"/>
            <a:ext cx="2425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latin typeface="Trebuchet MS" panose="020B0603020202020204" pitchFamily="34" charset="0"/>
              </a:rPr>
              <a:t>PLEASE LOG IN </a:t>
            </a:r>
          </a:p>
        </p:txBody>
      </p:sp>
      <p:sp>
        <p:nvSpPr>
          <p:cNvPr id="2" name="True / False:">
            <a:extLst>
              <a:ext uri="{FF2B5EF4-FFF2-40B4-BE49-F238E27FC236}">
                <a16:creationId xmlns:a16="http://schemas.microsoft.com/office/drawing/2014/main" id="{A9215A17-B260-8337-4537-2045399246C2}"/>
              </a:ext>
            </a:extLst>
          </p:cNvPr>
          <p:cNvSpPr txBox="1"/>
          <p:nvPr/>
        </p:nvSpPr>
        <p:spPr>
          <a:xfrm>
            <a:off x="246632" y="2094613"/>
            <a:ext cx="1978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Trebuchet MS" panose="020B0603020202020204" pitchFamily="34" charset="0"/>
              </a:rPr>
              <a:t>True / False:</a:t>
            </a:r>
          </a:p>
        </p:txBody>
      </p:sp>
      <p:sp>
        <p:nvSpPr>
          <p:cNvPr id="5" name="DO NOT USE">
            <a:extLst>
              <a:ext uri="{FF2B5EF4-FFF2-40B4-BE49-F238E27FC236}">
                <a16:creationId xmlns:a16="http://schemas.microsoft.com/office/drawing/2014/main" id="{650BC6C0-EDBB-FC13-C3D6-3F6152CEE4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3656521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31" y="3709610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932" y="2428425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036956" y="98493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Trebuchet MS" panose="020B0603020202020204" pitchFamily="34" charset="0"/>
              </a:rPr>
              <a:t>Xmins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5536" y="5503388"/>
            <a:ext cx="1763996" cy="1179672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868" y="2698717"/>
            <a:ext cx="1792557" cy="1792557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36" y="3685700"/>
            <a:ext cx="1954411" cy="1563529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20" y="5503389"/>
            <a:ext cx="2144856" cy="1179671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15" name="Education Journey" descr="A cartoon of a person looking at a child&#10;&#10;AI-generated content may be incorrect.">
            <a:extLst>
              <a:ext uri="{FF2B5EF4-FFF2-40B4-BE49-F238E27FC236}">
                <a16:creationId xmlns:a16="http://schemas.microsoft.com/office/drawing/2014/main" id="{4DB55384-F2E2-9AEE-E889-7AF3129F1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145486"/>
            <a:ext cx="2331725" cy="1572771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90607" y="5478743"/>
            <a:ext cx="1806476" cy="1204317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91911" y="3685008"/>
            <a:ext cx="1705171" cy="1136781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0D8EFF-3DA4-E5DE-20DA-257BD0357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39" y="942822"/>
            <a:ext cx="9512490" cy="2852737"/>
          </a:xfrm>
        </p:spPr>
        <p:txBody>
          <a:bodyPr/>
          <a:lstStyle/>
          <a:p>
            <a:r>
              <a:rPr lang="en-GB" dirty="0"/>
              <a:t>Solving a riddle requires you to think about a solution.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11CDE4-674C-097D-82ED-25DA1A665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380" y="4051198"/>
            <a:ext cx="9512490" cy="1500187"/>
          </a:xfrm>
        </p:spPr>
        <p:txBody>
          <a:bodyPr>
            <a:normAutofit/>
          </a:bodyPr>
          <a:lstStyle/>
          <a:p>
            <a:r>
              <a:rPr lang="en-GB" sz="3600" i="1" dirty="0"/>
              <a:t>That’s what Problem Solving is all about</a:t>
            </a:r>
          </a:p>
        </p:txBody>
      </p:sp>
    </p:spTree>
    <p:extLst>
      <p:ext uri="{BB962C8B-B14F-4D97-AF65-F5344CB8AC3E}">
        <p14:creationId xmlns:p14="http://schemas.microsoft.com/office/powerpoint/2010/main" val="286403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2A3A9-A86A-B772-D59C-D0ABFA5FF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 you recall from this morning’s lesson how we described a computer?</a:t>
            </a:r>
          </a:p>
        </p:txBody>
      </p:sp>
    </p:spTree>
    <p:extLst>
      <p:ext uri="{BB962C8B-B14F-4D97-AF65-F5344CB8AC3E}">
        <p14:creationId xmlns:p14="http://schemas.microsoft.com/office/powerpoint/2010/main" val="26298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015B2-285C-4811-3818-AB65C04CA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F58A5-785F-AA14-0F4F-152596ED2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 you recall from this morning’s lesson how we described a computer?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C41EAE-CBB5-C1F9-BF69-506BD991C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07592">
            <a:off x="2352152" y="1247470"/>
            <a:ext cx="7487695" cy="4363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7534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4DFDC1-711C-CD37-B836-93C04C896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939" y="294047"/>
            <a:ext cx="7525800" cy="4382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DCF265F-A73F-7388-B188-F4B1D446BA22}"/>
              </a:ext>
            </a:extLst>
          </p:cNvPr>
          <p:cNvSpPr/>
          <p:nvPr/>
        </p:nvSpPr>
        <p:spPr>
          <a:xfrm>
            <a:off x="3114764" y="5107857"/>
            <a:ext cx="3728487" cy="4424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…but how do we get to do this?</a:t>
            </a:r>
          </a:p>
        </p:txBody>
      </p:sp>
    </p:spTree>
    <p:extLst>
      <p:ext uri="{BB962C8B-B14F-4D97-AF65-F5344CB8AC3E}">
        <p14:creationId xmlns:p14="http://schemas.microsoft.com/office/powerpoint/2010/main" val="82368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73B63-9BDF-EE46-DB98-840740AB2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0BCED-C3F8-5E19-878A-64EEC4E188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Problem Solving!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34F3ED-0AAB-F7D1-36EF-AB424BC817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Over this course we will be looking at the ways that we understand problems and design solutions so a computer can address them.</a:t>
            </a:r>
          </a:p>
        </p:txBody>
      </p:sp>
    </p:spTree>
    <p:extLst>
      <p:ext uri="{BB962C8B-B14F-4D97-AF65-F5344CB8AC3E}">
        <p14:creationId xmlns:p14="http://schemas.microsoft.com/office/powerpoint/2010/main" val="91390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ADACD9-AB99-3E35-F708-A04CC9791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503" y="1629542"/>
            <a:ext cx="7565000" cy="393035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0154CE-9F3E-825A-4668-12C2B7CE39D1}"/>
              </a:ext>
            </a:extLst>
          </p:cNvPr>
          <p:cNvSpPr/>
          <p:nvPr/>
        </p:nvSpPr>
        <p:spPr>
          <a:xfrm>
            <a:off x="10041195" y="5279672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p10</a:t>
            </a:r>
          </a:p>
        </p:txBody>
      </p:sp>
    </p:spTree>
    <p:extLst>
      <p:ext uri="{BB962C8B-B14F-4D97-AF65-F5344CB8AC3E}">
        <p14:creationId xmlns:p14="http://schemas.microsoft.com/office/powerpoint/2010/main" val="268496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66514-D33F-4DD5-B67A-EC371F8C4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Computational Thinking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D505F-6472-42BA-9906-51CFD2D0C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Computers are used to solve problems using software and communications. </a:t>
            </a:r>
          </a:p>
          <a:p>
            <a:endParaRPr lang="en-GB" dirty="0"/>
          </a:p>
          <a:p>
            <a:r>
              <a:rPr lang="en-GB" dirty="0"/>
              <a:t>Although they are powerful, there are still things that computers cannot effectively do, such as solve problems to new, and unknown situations. </a:t>
            </a:r>
          </a:p>
          <a:p>
            <a:endParaRPr lang="en-GB" dirty="0"/>
          </a:p>
          <a:p>
            <a:r>
              <a:rPr lang="en-GB" dirty="0"/>
              <a:t>This requires humans, and computational thinking, to review all the facets of a situation and develop a solution.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129685" y="169606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196224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4B29F559-2F20-48B6-B4B5-7C27BBAF3ACB}" vid="{D87BEA56-09C4-45A3-B037-984C5EEC13C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65FBB679-C8E9-429F-B1AF-E08CE422D40D}" vid="{7710FD2E-D743-437C-A152-E4EC4BD6066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118</TotalTime>
  <Words>1186</Words>
  <Application>Microsoft Office PowerPoint</Application>
  <PresentationFormat>Widescreen</PresentationFormat>
  <Paragraphs>122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Aptos</vt:lpstr>
      <vt:lpstr>Arial</vt:lpstr>
      <vt:lpstr>Century Gothic</vt:lpstr>
      <vt:lpstr>Trebuchet MS</vt:lpstr>
      <vt:lpstr>Office Theme</vt:lpstr>
      <vt:lpstr>Office Theme</vt:lpstr>
      <vt:lpstr>Problem Solving</vt:lpstr>
      <vt:lpstr>Starter</vt:lpstr>
      <vt:lpstr>Solving a riddle requires you to think about a solution.</vt:lpstr>
      <vt:lpstr>Do you recall from this morning’s lesson how we described a computer?</vt:lpstr>
      <vt:lpstr>Do you recall from this morning’s lesson how we described a computer?</vt:lpstr>
      <vt:lpstr>PowerPoint Presentation</vt:lpstr>
      <vt:lpstr>Problem Solving!</vt:lpstr>
      <vt:lpstr>PowerPoint Presentation</vt:lpstr>
      <vt:lpstr>Computational Thinking</vt:lpstr>
      <vt:lpstr>Computational Thinking</vt:lpstr>
      <vt:lpstr>PowerPoint Presentation</vt:lpstr>
      <vt:lpstr>Task: Planning a College Trip</vt:lpstr>
      <vt:lpstr>Program Design</vt:lpstr>
      <vt:lpstr>Program Design</vt:lpstr>
      <vt:lpstr>Top Down Approach</vt:lpstr>
      <vt:lpstr>Top down and Black Boxes</vt:lpstr>
      <vt:lpstr>Task: Top Down - Design a Car Functionality (for a Game)</vt:lpstr>
      <vt:lpstr>Summary</vt:lpstr>
      <vt:lpstr>Homework – See Team Assignments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2</cp:revision>
  <dcterms:created xsi:type="dcterms:W3CDTF">2025-09-04T06:01:50Z</dcterms:created>
  <dcterms:modified xsi:type="dcterms:W3CDTF">2025-09-11T11:32:51Z</dcterms:modified>
</cp:coreProperties>
</file>