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4"/>
  </p:notesMasterIdLst>
  <p:sldIdLst>
    <p:sldId id="304" r:id="rId3"/>
    <p:sldId id="263" r:id="rId4"/>
    <p:sldId id="303" r:id="rId5"/>
    <p:sldId id="273" r:id="rId6"/>
    <p:sldId id="305" r:id="rId7"/>
    <p:sldId id="289" r:id="rId8"/>
    <p:sldId id="290" r:id="rId9"/>
    <p:sldId id="291" r:id="rId10"/>
    <p:sldId id="292" r:id="rId11"/>
    <p:sldId id="296" r:id="rId12"/>
    <p:sldId id="293" r:id="rId13"/>
    <p:sldId id="298" r:id="rId14"/>
    <p:sldId id="307" r:id="rId15"/>
    <p:sldId id="295" r:id="rId16"/>
    <p:sldId id="299" r:id="rId17"/>
    <p:sldId id="308" r:id="rId18"/>
    <p:sldId id="300" r:id="rId19"/>
    <p:sldId id="302" r:id="rId20"/>
    <p:sldId id="306" r:id="rId21"/>
    <p:sldId id="301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53B03-8349-4053-8BBE-C2B1D0EDAFB3}" v="349" dt="2025-09-29T11:57:39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85612" autoAdjust="0"/>
  </p:normalViewPr>
  <p:slideViewPr>
    <p:cSldViewPr snapToGrid="0">
      <p:cViewPr varScale="1">
        <p:scale>
          <a:sx n="95" d="100"/>
          <a:sy n="95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F7C53B03-8349-4053-8BBE-C2B1D0EDAFB3}"/>
    <pc:docChg chg="custSel addSld delSld modSld sldOrd">
      <pc:chgData name="Simon Rundell" userId="02f36d3d-9692-43c5-873c-1a596eba61c5" providerId="ADAL" clId="{F7C53B03-8349-4053-8BBE-C2B1D0EDAFB3}" dt="2025-09-29T11:58:09.146" v="703" actId="680"/>
      <pc:docMkLst>
        <pc:docMk/>
      </pc:docMkLst>
      <pc:sldChg chg="del">
        <pc:chgData name="Simon Rundell" userId="02f36d3d-9692-43c5-873c-1a596eba61c5" providerId="ADAL" clId="{F7C53B03-8349-4053-8BBE-C2B1D0EDAFB3}" dt="2025-09-29T11:31:54.778" v="95" actId="47"/>
        <pc:sldMkLst>
          <pc:docMk/>
          <pc:sldMk cId="3534668005" sldId="256"/>
        </pc:sldMkLst>
      </pc:sldChg>
      <pc:sldChg chg="del">
        <pc:chgData name="Simon Rundell" userId="02f36d3d-9692-43c5-873c-1a596eba61c5" providerId="ADAL" clId="{F7C53B03-8349-4053-8BBE-C2B1D0EDAFB3}" dt="2025-09-29T11:23:01.453" v="66" actId="47"/>
        <pc:sldMkLst>
          <pc:docMk/>
          <pc:sldMk cId="580146339" sldId="257"/>
        </pc:sldMkLst>
      </pc:sldChg>
      <pc:sldChg chg="modSp mod ord">
        <pc:chgData name="Simon Rundell" userId="02f36d3d-9692-43c5-873c-1a596eba61c5" providerId="ADAL" clId="{F7C53B03-8349-4053-8BBE-C2B1D0EDAFB3}" dt="2025-09-29T11:30:22.857" v="75"/>
        <pc:sldMkLst>
          <pc:docMk/>
          <pc:sldMk cId="1644293576" sldId="263"/>
        </pc:sldMkLst>
        <pc:spChg chg="mod">
          <ac:chgData name="Simon Rundell" userId="02f36d3d-9692-43c5-873c-1a596eba61c5" providerId="ADAL" clId="{F7C53B03-8349-4053-8BBE-C2B1D0EDAFB3}" dt="2025-09-29T11:28:18.463" v="73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modSp">
        <pc:chgData name="Simon Rundell" userId="02f36d3d-9692-43c5-873c-1a596eba61c5" providerId="ADAL" clId="{F7C53B03-8349-4053-8BBE-C2B1D0EDAFB3}" dt="2025-09-29T11:30:39.496" v="86" actId="13926"/>
        <pc:sldMkLst>
          <pc:docMk/>
          <pc:sldMk cId="2156973033" sldId="273"/>
        </pc:sldMkLst>
        <pc:spChg chg="mod">
          <ac:chgData name="Simon Rundell" userId="02f36d3d-9692-43c5-873c-1a596eba61c5" providerId="ADAL" clId="{F7C53B03-8349-4053-8BBE-C2B1D0EDAFB3}" dt="2025-09-29T11:30:39.496" v="86" actId="13926"/>
          <ac:spMkLst>
            <pc:docMk/>
            <pc:sldMk cId="2156973033" sldId="273"/>
            <ac:spMk id="3" creationId="{8F3226FB-01D8-41C2-814D-F9299848A0F7}"/>
          </ac:spMkLst>
        </pc:spChg>
      </pc:sldChg>
      <pc:sldChg chg="addSp modSp mod">
        <pc:chgData name="Simon Rundell" userId="02f36d3d-9692-43c5-873c-1a596eba61c5" providerId="ADAL" clId="{F7C53B03-8349-4053-8BBE-C2B1D0EDAFB3}" dt="2025-09-29T11:33:19.904" v="107" actId="1076"/>
        <pc:sldMkLst>
          <pc:docMk/>
          <pc:sldMk cId="509274354" sldId="289"/>
        </pc:sldMkLst>
        <pc:spChg chg="add mod">
          <ac:chgData name="Simon Rundell" userId="02f36d3d-9692-43c5-873c-1a596eba61c5" providerId="ADAL" clId="{F7C53B03-8349-4053-8BBE-C2B1D0EDAFB3}" dt="2025-09-29T11:33:03.732" v="101" actId="1076"/>
          <ac:spMkLst>
            <pc:docMk/>
            <pc:sldMk cId="509274354" sldId="289"/>
            <ac:spMk id="5" creationId="{530B524C-107D-49A6-AD0F-B8C280FDD6EA}"/>
          </ac:spMkLst>
        </pc:spChg>
        <pc:spChg chg="add mod">
          <ac:chgData name="Simon Rundell" userId="02f36d3d-9692-43c5-873c-1a596eba61c5" providerId="ADAL" clId="{F7C53B03-8349-4053-8BBE-C2B1D0EDAFB3}" dt="2025-09-29T11:33:19.904" v="107" actId="1076"/>
          <ac:spMkLst>
            <pc:docMk/>
            <pc:sldMk cId="509274354" sldId="289"/>
            <ac:spMk id="6" creationId="{A54B8558-1213-84E8-1746-50075EEC3CFA}"/>
          </ac:spMkLst>
        </pc:spChg>
      </pc:sldChg>
      <pc:sldChg chg="modSp mod modAnim">
        <pc:chgData name="Simon Rundell" userId="02f36d3d-9692-43c5-873c-1a596eba61c5" providerId="ADAL" clId="{F7C53B03-8349-4053-8BBE-C2B1D0EDAFB3}" dt="2025-09-29T11:52:31.530" v="644" actId="20577"/>
        <pc:sldMkLst>
          <pc:docMk/>
          <pc:sldMk cId="939228135" sldId="291"/>
        </pc:sldMkLst>
        <pc:spChg chg="mod">
          <ac:chgData name="Simon Rundell" userId="02f36d3d-9692-43c5-873c-1a596eba61c5" providerId="ADAL" clId="{F7C53B03-8349-4053-8BBE-C2B1D0EDAFB3}" dt="2025-09-29T11:52:31.530" v="644" actId="20577"/>
          <ac:spMkLst>
            <pc:docMk/>
            <pc:sldMk cId="939228135" sldId="291"/>
            <ac:spMk id="3" creationId="{3183D573-C2C6-46C6-B385-75D05AACF8C3}"/>
          </ac:spMkLst>
        </pc:spChg>
      </pc:sldChg>
      <pc:sldChg chg="del">
        <pc:chgData name="Simon Rundell" userId="02f36d3d-9692-43c5-873c-1a596eba61c5" providerId="ADAL" clId="{F7C53B03-8349-4053-8BBE-C2B1D0EDAFB3}" dt="2025-09-29T11:48:36.778" v="541" actId="47"/>
        <pc:sldMkLst>
          <pc:docMk/>
          <pc:sldMk cId="1495430737" sldId="294"/>
        </pc:sldMkLst>
      </pc:sldChg>
      <pc:sldChg chg="modSp mod modAnim">
        <pc:chgData name="Simon Rundell" userId="02f36d3d-9692-43c5-873c-1a596eba61c5" providerId="ADAL" clId="{F7C53B03-8349-4053-8BBE-C2B1D0EDAFB3}" dt="2025-09-29T11:57:25.693" v="693" actId="20577"/>
        <pc:sldMkLst>
          <pc:docMk/>
          <pc:sldMk cId="4261740858" sldId="295"/>
        </pc:sldMkLst>
        <pc:spChg chg="mod">
          <ac:chgData name="Simon Rundell" userId="02f36d3d-9692-43c5-873c-1a596eba61c5" providerId="ADAL" clId="{F7C53B03-8349-4053-8BBE-C2B1D0EDAFB3}" dt="2025-09-29T11:57:25.693" v="693" actId="20577"/>
          <ac:spMkLst>
            <pc:docMk/>
            <pc:sldMk cId="4261740858" sldId="295"/>
            <ac:spMk id="3" creationId="{9B671C31-CCC8-4C12-B0C4-B09EA9274DC7}"/>
          </ac:spMkLst>
        </pc:spChg>
      </pc:sldChg>
      <pc:sldChg chg="del">
        <pc:chgData name="Simon Rundell" userId="02f36d3d-9692-43c5-873c-1a596eba61c5" providerId="ADAL" clId="{F7C53B03-8349-4053-8BBE-C2B1D0EDAFB3}" dt="2025-09-29T11:50:15.618" v="542" actId="47"/>
        <pc:sldMkLst>
          <pc:docMk/>
          <pc:sldMk cId="1045831242" sldId="297"/>
        </pc:sldMkLst>
      </pc:sldChg>
      <pc:sldChg chg="addSp delSp modSp mod">
        <pc:chgData name="Simon Rundell" userId="02f36d3d-9692-43c5-873c-1a596eba61c5" providerId="ADAL" clId="{F7C53B03-8349-4053-8BBE-C2B1D0EDAFB3}" dt="2025-09-29T11:54:37.157" v="661" actId="1076"/>
        <pc:sldMkLst>
          <pc:docMk/>
          <pc:sldMk cId="1263895121" sldId="298"/>
        </pc:sldMkLst>
        <pc:spChg chg="mod">
          <ac:chgData name="Simon Rundell" userId="02f36d3d-9692-43c5-873c-1a596eba61c5" providerId="ADAL" clId="{F7C53B03-8349-4053-8BBE-C2B1D0EDAFB3}" dt="2025-09-29T11:52:49.552" v="651" actId="20577"/>
          <ac:spMkLst>
            <pc:docMk/>
            <pc:sldMk cId="1263895121" sldId="298"/>
            <ac:spMk id="2" creationId="{6DE69640-BF9C-414C-BAB1-BB41CD966A1B}"/>
          </ac:spMkLst>
        </pc:spChg>
        <pc:spChg chg="mod">
          <ac:chgData name="Simon Rundell" userId="02f36d3d-9692-43c5-873c-1a596eba61c5" providerId="ADAL" clId="{F7C53B03-8349-4053-8BBE-C2B1D0EDAFB3}" dt="2025-09-29T11:53:01.044" v="652" actId="20577"/>
          <ac:spMkLst>
            <pc:docMk/>
            <pc:sldMk cId="1263895121" sldId="298"/>
            <ac:spMk id="3" creationId="{632ED664-7268-4E8A-B3C6-7FA3EBB3F6DC}"/>
          </ac:spMkLst>
        </pc:spChg>
        <pc:spChg chg="add mod">
          <ac:chgData name="Simon Rundell" userId="02f36d3d-9692-43c5-873c-1a596eba61c5" providerId="ADAL" clId="{F7C53B03-8349-4053-8BBE-C2B1D0EDAFB3}" dt="2025-09-29T11:53:51.083" v="654" actId="1076"/>
          <ac:spMkLst>
            <pc:docMk/>
            <pc:sldMk cId="1263895121" sldId="298"/>
            <ac:spMk id="4" creationId="{B347A8F2-D0AB-38F0-A3FE-FA2E2658F9BA}"/>
          </ac:spMkLst>
        </pc:spChg>
        <pc:spChg chg="add mod">
          <ac:chgData name="Simon Rundell" userId="02f36d3d-9692-43c5-873c-1a596eba61c5" providerId="ADAL" clId="{F7C53B03-8349-4053-8BBE-C2B1D0EDAFB3}" dt="2025-09-29T11:54:07.146" v="660" actId="1076"/>
          <ac:spMkLst>
            <pc:docMk/>
            <pc:sldMk cId="1263895121" sldId="298"/>
            <ac:spMk id="6" creationId="{F36C4D84-C0F3-2BD2-6803-9F93BB2C7A9C}"/>
          </ac:spMkLst>
        </pc:spChg>
        <pc:picChg chg="add mod">
          <ac:chgData name="Simon Rundell" userId="02f36d3d-9692-43c5-873c-1a596eba61c5" providerId="ADAL" clId="{F7C53B03-8349-4053-8BBE-C2B1D0EDAFB3}" dt="2025-09-29T11:54:37.157" v="661" actId="1076"/>
          <ac:picMkLst>
            <pc:docMk/>
            <pc:sldMk cId="1263895121" sldId="298"/>
            <ac:picMk id="5" creationId="{F9F23EF0-4A9C-7A72-994F-81BF57F2888E}"/>
          </ac:picMkLst>
        </pc:picChg>
        <pc:picChg chg="del">
          <ac:chgData name="Simon Rundell" userId="02f36d3d-9692-43c5-873c-1a596eba61c5" providerId="ADAL" clId="{F7C53B03-8349-4053-8BBE-C2B1D0EDAFB3}" dt="2025-09-29T07:32:08.777" v="0" actId="478"/>
          <ac:picMkLst>
            <pc:docMk/>
            <pc:sldMk cId="1263895121" sldId="298"/>
            <ac:picMk id="2050" creationId="{62CADE3F-3C59-4F47-A5FC-86E2C4180222}"/>
          </ac:picMkLst>
        </pc:picChg>
      </pc:sldChg>
      <pc:sldChg chg="modSp mod modAnim">
        <pc:chgData name="Simon Rundell" userId="02f36d3d-9692-43c5-873c-1a596eba61c5" providerId="ADAL" clId="{F7C53B03-8349-4053-8BBE-C2B1D0EDAFB3}" dt="2025-09-29T11:57:39.958" v="702" actId="27636"/>
        <pc:sldMkLst>
          <pc:docMk/>
          <pc:sldMk cId="2926512892" sldId="299"/>
        </pc:sldMkLst>
        <pc:spChg chg="mod">
          <ac:chgData name="Simon Rundell" userId="02f36d3d-9692-43c5-873c-1a596eba61c5" providerId="ADAL" clId="{F7C53B03-8349-4053-8BBE-C2B1D0EDAFB3}" dt="2025-09-29T11:57:39.958" v="702" actId="27636"/>
          <ac:spMkLst>
            <pc:docMk/>
            <pc:sldMk cId="2926512892" sldId="299"/>
            <ac:spMk id="3" creationId="{3EFC65C6-D657-4782-9E2E-DB59EE1CC9FA}"/>
          </ac:spMkLst>
        </pc:spChg>
      </pc:sldChg>
      <pc:sldChg chg="addSp modSp mod modAnim">
        <pc:chgData name="Simon Rundell" userId="02f36d3d-9692-43c5-873c-1a596eba61c5" providerId="ADAL" clId="{F7C53B03-8349-4053-8BBE-C2B1D0EDAFB3}" dt="2025-09-29T11:55:27.125" v="674" actId="20577"/>
        <pc:sldMkLst>
          <pc:docMk/>
          <pc:sldMk cId="1261352410" sldId="300"/>
        </pc:sldMkLst>
        <pc:spChg chg="mod">
          <ac:chgData name="Simon Rundell" userId="02f36d3d-9692-43c5-873c-1a596eba61c5" providerId="ADAL" clId="{F7C53B03-8349-4053-8BBE-C2B1D0EDAFB3}" dt="2025-09-29T07:33:49.250" v="24" actId="20577"/>
          <ac:spMkLst>
            <pc:docMk/>
            <pc:sldMk cId="1261352410" sldId="300"/>
            <ac:spMk id="3" creationId="{7CED11A7-AA37-4D20-B207-49E691789BF8}"/>
          </ac:spMkLst>
        </pc:spChg>
        <pc:spChg chg="add mod">
          <ac:chgData name="Simon Rundell" userId="02f36d3d-9692-43c5-873c-1a596eba61c5" providerId="ADAL" clId="{F7C53B03-8349-4053-8BBE-C2B1D0EDAFB3}" dt="2025-09-29T11:55:27.125" v="674" actId="20577"/>
          <ac:spMkLst>
            <pc:docMk/>
            <pc:sldMk cId="1261352410" sldId="300"/>
            <ac:spMk id="4" creationId="{952B0896-6318-5810-A6DF-D83D81A747FB}"/>
          </ac:spMkLst>
        </pc:spChg>
        <pc:spChg chg="add mod">
          <ac:chgData name="Simon Rundell" userId="02f36d3d-9692-43c5-873c-1a596eba61c5" providerId="ADAL" clId="{F7C53B03-8349-4053-8BBE-C2B1D0EDAFB3}" dt="2025-09-29T11:55:14.443" v="662"/>
          <ac:spMkLst>
            <pc:docMk/>
            <pc:sldMk cId="1261352410" sldId="300"/>
            <ac:spMk id="5" creationId="{8D53E35B-6368-6517-9837-6CF54790CBB1}"/>
          </ac:spMkLst>
        </pc:spChg>
      </pc:sldChg>
      <pc:sldChg chg="addSp modSp mod">
        <pc:chgData name="Simon Rundell" userId="02f36d3d-9692-43c5-873c-1a596eba61c5" providerId="ADAL" clId="{F7C53B03-8349-4053-8BBE-C2B1D0EDAFB3}" dt="2025-09-29T07:35:29.346" v="60" actId="1076"/>
        <pc:sldMkLst>
          <pc:docMk/>
          <pc:sldMk cId="2870471642" sldId="301"/>
        </pc:sldMkLst>
        <pc:spChg chg="mod">
          <ac:chgData name="Simon Rundell" userId="02f36d3d-9692-43c5-873c-1a596eba61c5" providerId="ADAL" clId="{F7C53B03-8349-4053-8BBE-C2B1D0EDAFB3}" dt="2025-09-29T07:34:06.089" v="30" actId="20577"/>
          <ac:spMkLst>
            <pc:docMk/>
            <pc:sldMk cId="2870471642" sldId="301"/>
            <ac:spMk id="2" creationId="{EDBFAB4D-14B3-41D1-A56E-8B6C3B42D739}"/>
          </ac:spMkLst>
        </pc:spChg>
        <pc:spChg chg="mod">
          <ac:chgData name="Simon Rundell" userId="02f36d3d-9692-43c5-873c-1a596eba61c5" providerId="ADAL" clId="{F7C53B03-8349-4053-8BBE-C2B1D0EDAFB3}" dt="2025-09-29T07:35:12.389" v="58" actId="947"/>
          <ac:spMkLst>
            <pc:docMk/>
            <pc:sldMk cId="2870471642" sldId="301"/>
            <ac:spMk id="3" creationId="{3B30E4E5-0E59-4D69-93C9-021C3417C9A2}"/>
          </ac:spMkLst>
        </pc:spChg>
        <pc:spChg chg="add mod">
          <ac:chgData name="Simon Rundell" userId="02f36d3d-9692-43c5-873c-1a596eba61c5" providerId="ADAL" clId="{F7C53B03-8349-4053-8BBE-C2B1D0EDAFB3}" dt="2025-09-29T07:35:29.346" v="60" actId="1076"/>
          <ac:spMkLst>
            <pc:docMk/>
            <pc:sldMk cId="2870471642" sldId="301"/>
            <ac:spMk id="4" creationId="{83312564-E012-AFEA-51B7-9A3B2BBA0506}"/>
          </ac:spMkLst>
        </pc:spChg>
      </pc:sldChg>
      <pc:sldChg chg="modSp mod">
        <pc:chgData name="Simon Rundell" userId="02f36d3d-9692-43c5-873c-1a596eba61c5" providerId="ADAL" clId="{F7C53B03-8349-4053-8BBE-C2B1D0EDAFB3}" dt="2025-09-29T07:33:57.073" v="26" actId="14100"/>
        <pc:sldMkLst>
          <pc:docMk/>
          <pc:sldMk cId="1116203665" sldId="302"/>
        </pc:sldMkLst>
        <pc:picChg chg="mod">
          <ac:chgData name="Simon Rundell" userId="02f36d3d-9692-43c5-873c-1a596eba61c5" providerId="ADAL" clId="{F7C53B03-8349-4053-8BBE-C2B1D0EDAFB3}" dt="2025-09-29T07:33:57.073" v="26" actId="14100"/>
          <ac:picMkLst>
            <pc:docMk/>
            <pc:sldMk cId="1116203665" sldId="302"/>
            <ac:picMk id="4" creationId="{D2522865-9BC2-4FE7-B4A8-5D119A2A0CAA}"/>
          </ac:picMkLst>
        </pc:picChg>
      </pc:sldChg>
      <pc:sldChg chg="addSp modSp add mod ord">
        <pc:chgData name="Simon Rundell" userId="02f36d3d-9692-43c5-873c-1a596eba61c5" providerId="ADAL" clId="{F7C53B03-8349-4053-8BBE-C2B1D0EDAFB3}" dt="2025-09-29T11:32:01.575" v="96" actId="14100"/>
        <pc:sldMkLst>
          <pc:docMk/>
          <pc:sldMk cId="541694923" sldId="303"/>
        </pc:sldMkLst>
        <pc:spChg chg="mod">
          <ac:chgData name="Simon Rundell" userId="02f36d3d-9692-43c5-873c-1a596eba61c5" providerId="ADAL" clId="{F7C53B03-8349-4053-8BBE-C2B1D0EDAFB3}" dt="2025-09-29T11:31:50.856" v="94" actId="14100"/>
          <ac:spMkLst>
            <pc:docMk/>
            <pc:sldMk cId="541694923" sldId="303"/>
            <ac:spMk id="2" creationId="{048C578C-4608-F77B-BB3D-53982DC88E4F}"/>
          </ac:spMkLst>
        </pc:spChg>
        <pc:picChg chg="add mod">
          <ac:chgData name="Simon Rundell" userId="02f36d3d-9692-43c5-873c-1a596eba61c5" providerId="ADAL" clId="{F7C53B03-8349-4053-8BBE-C2B1D0EDAFB3}" dt="2025-09-29T11:32:01.575" v="96" actId="14100"/>
          <ac:picMkLst>
            <pc:docMk/>
            <pc:sldMk cId="541694923" sldId="303"/>
            <ac:picMk id="1026" creationId="{19BB3F82-CB04-FA57-C9CC-DD9BBC2CC7DC}"/>
          </ac:picMkLst>
        </pc:picChg>
      </pc:sldChg>
      <pc:sldChg chg="add ord">
        <pc:chgData name="Simon Rundell" userId="02f36d3d-9692-43c5-873c-1a596eba61c5" providerId="ADAL" clId="{F7C53B03-8349-4053-8BBE-C2B1D0EDAFB3}" dt="2025-09-29T11:32:06.888" v="99"/>
        <pc:sldMkLst>
          <pc:docMk/>
          <pc:sldMk cId="3239829416" sldId="304"/>
        </pc:sldMkLst>
      </pc:sldChg>
      <pc:sldChg chg="addSp delSp modSp new mod ord modClrScheme modAnim chgLayout">
        <pc:chgData name="Simon Rundell" userId="02f36d3d-9692-43c5-873c-1a596eba61c5" providerId="ADAL" clId="{F7C53B03-8349-4053-8BBE-C2B1D0EDAFB3}" dt="2025-09-29T11:47:27.422" v="540"/>
        <pc:sldMkLst>
          <pc:docMk/>
          <pc:sldMk cId="4126257327" sldId="305"/>
        </pc:sldMkLst>
        <pc:spChg chg="del mod ord">
          <ac:chgData name="Simon Rundell" userId="02f36d3d-9692-43c5-873c-1a596eba61c5" providerId="ADAL" clId="{F7C53B03-8349-4053-8BBE-C2B1D0EDAFB3}" dt="2025-09-29T11:35:01.202" v="109" actId="700"/>
          <ac:spMkLst>
            <pc:docMk/>
            <pc:sldMk cId="4126257327" sldId="305"/>
            <ac:spMk id="2" creationId="{E5C489AC-83F4-F1F3-7383-5A030938FA1C}"/>
          </ac:spMkLst>
        </pc:spChg>
        <pc:spChg chg="del mod ord">
          <ac:chgData name="Simon Rundell" userId="02f36d3d-9692-43c5-873c-1a596eba61c5" providerId="ADAL" clId="{F7C53B03-8349-4053-8BBE-C2B1D0EDAFB3}" dt="2025-09-29T11:35:01.202" v="109" actId="700"/>
          <ac:spMkLst>
            <pc:docMk/>
            <pc:sldMk cId="4126257327" sldId="305"/>
            <ac:spMk id="3" creationId="{89847705-F5D8-AC0B-48A6-F737EC58F5C0}"/>
          </ac:spMkLst>
        </pc:spChg>
        <pc:spChg chg="add mod ord">
          <ac:chgData name="Simon Rundell" userId="02f36d3d-9692-43c5-873c-1a596eba61c5" providerId="ADAL" clId="{F7C53B03-8349-4053-8BBE-C2B1D0EDAFB3}" dt="2025-09-29T11:36:02.077" v="142" actId="20577"/>
          <ac:spMkLst>
            <pc:docMk/>
            <pc:sldMk cId="4126257327" sldId="305"/>
            <ac:spMk id="4" creationId="{B294B838-54A6-160F-0E3B-C3C357AA1BC6}"/>
          </ac:spMkLst>
        </pc:spChg>
        <pc:spChg chg="add mod ord">
          <ac:chgData name="Simon Rundell" userId="02f36d3d-9692-43c5-873c-1a596eba61c5" providerId="ADAL" clId="{F7C53B03-8349-4053-8BBE-C2B1D0EDAFB3}" dt="2025-09-29T11:36:36.307" v="153" actId="12"/>
          <ac:spMkLst>
            <pc:docMk/>
            <pc:sldMk cId="4126257327" sldId="305"/>
            <ac:spMk id="5" creationId="{0F2B4951-AA01-11D8-0CBE-597BBEFAD45E}"/>
          </ac:spMkLst>
        </pc:spChg>
        <pc:spChg chg="add mod">
          <ac:chgData name="Simon Rundell" userId="02f36d3d-9692-43c5-873c-1a596eba61c5" providerId="ADAL" clId="{F7C53B03-8349-4053-8BBE-C2B1D0EDAFB3}" dt="2025-09-29T11:40:08.580" v="185" actId="403"/>
          <ac:spMkLst>
            <pc:docMk/>
            <pc:sldMk cId="4126257327" sldId="305"/>
            <ac:spMk id="6" creationId="{DE9ECBEE-5E4C-C363-EF3B-8BA437F0AA2B}"/>
          </ac:spMkLst>
        </pc:spChg>
      </pc:sldChg>
      <pc:sldChg chg="addSp modSp new mod ord modAnim">
        <pc:chgData name="Simon Rundell" userId="02f36d3d-9692-43c5-873c-1a596eba61c5" providerId="ADAL" clId="{F7C53B03-8349-4053-8BBE-C2B1D0EDAFB3}" dt="2025-09-29T11:47:00.143" v="538"/>
        <pc:sldMkLst>
          <pc:docMk/>
          <pc:sldMk cId="3215309124" sldId="306"/>
        </pc:sldMkLst>
        <pc:spChg chg="mod">
          <ac:chgData name="Simon Rundell" userId="02f36d3d-9692-43c5-873c-1a596eba61c5" providerId="ADAL" clId="{F7C53B03-8349-4053-8BBE-C2B1D0EDAFB3}" dt="2025-09-29T11:41:36.283" v="206" actId="20577"/>
          <ac:spMkLst>
            <pc:docMk/>
            <pc:sldMk cId="3215309124" sldId="306"/>
            <ac:spMk id="2" creationId="{BF738CD6-8481-ECD2-B348-CFBE1BE1B346}"/>
          </ac:spMkLst>
        </pc:spChg>
        <pc:spChg chg="mod">
          <ac:chgData name="Simon Rundell" userId="02f36d3d-9692-43c5-873c-1a596eba61c5" providerId="ADAL" clId="{F7C53B03-8349-4053-8BBE-C2B1D0EDAFB3}" dt="2025-09-29T11:46:16.071" v="534" actId="20577"/>
          <ac:spMkLst>
            <pc:docMk/>
            <pc:sldMk cId="3215309124" sldId="306"/>
            <ac:spMk id="3" creationId="{82148C2E-C43A-B529-43CC-0A5D56357ABC}"/>
          </ac:spMkLst>
        </pc:spChg>
        <pc:picChg chg="add mod">
          <ac:chgData name="Simon Rundell" userId="02f36d3d-9692-43c5-873c-1a596eba61c5" providerId="ADAL" clId="{F7C53B03-8349-4053-8BBE-C2B1D0EDAFB3}" dt="2025-09-29T11:46:22.800" v="536" actId="14100"/>
          <ac:picMkLst>
            <pc:docMk/>
            <pc:sldMk cId="3215309124" sldId="306"/>
            <ac:picMk id="2050" creationId="{9865DC8E-1E61-69DA-5EE9-46C1C35B1BE5}"/>
          </ac:picMkLst>
        </pc:picChg>
      </pc:sldChg>
      <pc:sldChg chg="addSp delSp modSp new mod">
        <pc:chgData name="Simon Rundell" userId="02f36d3d-9692-43c5-873c-1a596eba61c5" providerId="ADAL" clId="{F7C53B03-8349-4053-8BBE-C2B1D0EDAFB3}" dt="2025-09-29T11:56:45.568" v="689" actId="14100"/>
        <pc:sldMkLst>
          <pc:docMk/>
          <pc:sldMk cId="3548205466" sldId="307"/>
        </pc:sldMkLst>
        <pc:spChg chg="mod">
          <ac:chgData name="Simon Rundell" userId="02f36d3d-9692-43c5-873c-1a596eba61c5" providerId="ADAL" clId="{F7C53B03-8349-4053-8BBE-C2B1D0EDAFB3}" dt="2025-09-29T11:56:12.974" v="679" actId="14100"/>
          <ac:spMkLst>
            <pc:docMk/>
            <pc:sldMk cId="3548205466" sldId="307"/>
            <ac:spMk id="2" creationId="{A2169CC2-F9A4-4183-5657-0AE2A793DB51}"/>
          </ac:spMkLst>
        </pc:spChg>
        <pc:spChg chg="del">
          <ac:chgData name="Simon Rundell" userId="02f36d3d-9692-43c5-873c-1a596eba61c5" providerId="ADAL" clId="{F7C53B03-8349-4053-8BBE-C2B1D0EDAFB3}" dt="2025-09-29T11:56:15.662" v="680" actId="478"/>
          <ac:spMkLst>
            <pc:docMk/>
            <pc:sldMk cId="3548205466" sldId="307"/>
            <ac:spMk id="3" creationId="{1B0119AC-33BE-68F7-7F46-1E2304B67492}"/>
          </ac:spMkLst>
        </pc:spChg>
        <pc:picChg chg="add mod">
          <ac:chgData name="Simon Rundell" userId="02f36d3d-9692-43c5-873c-1a596eba61c5" providerId="ADAL" clId="{F7C53B03-8349-4053-8BBE-C2B1D0EDAFB3}" dt="2025-09-29T11:56:45.568" v="689" actId="14100"/>
          <ac:picMkLst>
            <pc:docMk/>
            <pc:sldMk cId="3548205466" sldId="307"/>
            <ac:picMk id="4" creationId="{1ACF3422-788E-EB65-C859-E715AA74B6E0}"/>
          </ac:picMkLst>
        </pc:picChg>
      </pc:sldChg>
      <pc:sldChg chg="new">
        <pc:chgData name="Simon Rundell" userId="02f36d3d-9692-43c5-873c-1a596eba61c5" providerId="ADAL" clId="{F7C53B03-8349-4053-8BBE-C2B1D0EDAFB3}" dt="2025-09-29T11:58:09.146" v="703" actId="680"/>
        <pc:sldMkLst>
          <pc:docMk/>
          <pc:sldMk cId="1274200348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small groups, ask:</a:t>
            </a:r>
          </a:p>
          <a:p>
            <a:pPr lvl="1"/>
            <a:r>
              <a:rPr lang="en-GB" dirty="0"/>
              <a:t>What do they all have in common? (damage, ammo, type).</a:t>
            </a:r>
          </a:p>
          <a:p>
            <a:pPr lvl="1"/>
            <a:r>
              <a:rPr lang="en-GB" dirty="0"/>
              <a:t>How could a program store these shared properties?</a:t>
            </a:r>
          </a:p>
          <a:p>
            <a:r>
              <a:rPr lang="en-GB" dirty="0"/>
              <a:t>Link back to: </a:t>
            </a:r>
            <a:r>
              <a:rPr lang="en-GB" i="1" dirty="0"/>
              <a:t>“Recognising patterns lets us avoid rewriting code for every weapon.”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27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6DC58-66EE-99D0-261C-B6EA2CFFF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A3541-9BF6-29FE-7A97-31681FBEE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96750-1AA1-483C-0987-6BEB1270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35CE-9B99-4D2C-99EB-DCA92C7C860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E26A2-6544-3150-3F5C-88501F45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17C95-D00E-0C03-052D-665D8C9C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3A7-A1F9-4D84-A562-2F4744CB2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48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d41586-020-00847-2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E7mjhezqMT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gif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23.gif"/><Relationship Id="rId2" Type="http://schemas.openxmlformats.org/officeDocument/2006/relationships/image" Target="../media/image9.gif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gif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44968-A7E2-5B5A-12B2-D865D37E3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tern Recognition Explained [Updated 2024] | SuperAnnotate">
            <a:extLst>
              <a:ext uri="{FF2B5EF4-FFF2-40B4-BE49-F238E27FC236}">
                <a16:creationId xmlns:a16="http://schemas.microsoft.com/office/drawing/2014/main" id="{681CCB28-DD15-B72C-9BA3-872E1DF1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7" y="-72427"/>
            <a:ext cx="9696195" cy="69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8897A-5D30-CCAB-9446-F3617A432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379" y="5839485"/>
            <a:ext cx="9777047" cy="9206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333B6-35CF-7644-6DE7-482963F54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9270" y="5752385"/>
            <a:ext cx="1524000" cy="447448"/>
          </a:xfrm>
        </p:spPr>
        <p:txBody>
          <a:bodyPr/>
          <a:lstStyle/>
          <a:p>
            <a:r>
              <a:rPr lang="en-GB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23982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3F2A-2003-4894-9347-57850446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1525E-A837-42F0-920B-9E4A792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Building a Capsule Wardrobe from Scratch: An Example — Anuschka Rees">
            <a:extLst>
              <a:ext uri="{FF2B5EF4-FFF2-40B4-BE49-F238E27FC236}">
                <a16:creationId xmlns:a16="http://schemas.microsoft.com/office/drawing/2014/main" id="{67AF5961-9DC4-4112-AFB4-A2B2D5E5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72" y="1"/>
            <a:ext cx="6902360" cy="62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tterns">
            <a:extLst>
              <a:ext uri="{FF2B5EF4-FFF2-40B4-BE49-F238E27FC236}">
                <a16:creationId xmlns:a16="http://schemas.microsoft.com/office/drawing/2014/main" id="{E8809D4F-3E55-3F9B-6996-2E7D220EB30E}"/>
              </a:ext>
            </a:extLst>
          </p:cNvPr>
          <p:cNvSpPr/>
          <p:nvPr/>
        </p:nvSpPr>
        <p:spPr>
          <a:xfrm>
            <a:off x="10048187" y="2013943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What patterns do you see here?</a:t>
            </a:r>
          </a:p>
        </p:txBody>
      </p:sp>
      <p:sp>
        <p:nvSpPr>
          <p:cNvPr id="5" name="In small groups">
            <a:extLst>
              <a:ext uri="{FF2B5EF4-FFF2-40B4-BE49-F238E27FC236}">
                <a16:creationId xmlns:a16="http://schemas.microsoft.com/office/drawing/2014/main" id="{25510C8D-A5B4-FCC0-ADCD-1BE5B2429197}"/>
              </a:ext>
            </a:extLst>
          </p:cNvPr>
          <p:cNvSpPr/>
          <p:nvPr/>
        </p:nvSpPr>
        <p:spPr>
          <a:xfrm>
            <a:off x="10122814" y="126201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</p:spTree>
    <p:extLst>
      <p:ext uri="{BB962C8B-B14F-4D97-AF65-F5344CB8AC3E}">
        <p14:creationId xmlns:p14="http://schemas.microsoft.com/office/powerpoint/2010/main" val="247448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D1E1-8DFF-48C9-B4A0-5EED66E1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the Common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81F2-2048-47F7-AD5F-0FDF71759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Within these elements, we might identify specific factors we want to record and use. </a:t>
            </a:r>
          </a:p>
          <a:p>
            <a:endParaRPr lang="en-GB" dirty="0"/>
          </a:p>
          <a:p>
            <a:r>
              <a:rPr lang="en-GB" dirty="0"/>
              <a:t>Within the </a:t>
            </a:r>
            <a:r>
              <a:rPr lang="en-GB" dirty="0" err="1"/>
              <a:t>JimAIR</a:t>
            </a:r>
            <a:r>
              <a:rPr lang="en-GB" dirty="0"/>
              <a:t> example, we have common elements, such as bookings, flight times, and dates. </a:t>
            </a:r>
          </a:p>
          <a:p>
            <a:endParaRPr lang="en-GB" dirty="0"/>
          </a:p>
          <a:p>
            <a:r>
              <a:rPr lang="en-GB" dirty="0"/>
              <a:t>Within those common elements we might further consider common factors – each customer will use a name, email and address. </a:t>
            </a:r>
          </a:p>
          <a:p>
            <a:endParaRPr lang="en-GB" dirty="0"/>
          </a:p>
          <a:p>
            <a:r>
              <a:rPr lang="en-GB" dirty="0"/>
              <a:t>They might be either a business customer or a private customer, but ultimately they are still paying for a service.  </a:t>
            </a:r>
          </a:p>
        </p:txBody>
      </p:sp>
    </p:spTree>
    <p:extLst>
      <p:ext uri="{BB962C8B-B14F-4D97-AF65-F5344CB8AC3E}">
        <p14:creationId xmlns:p14="http://schemas.microsoft.com/office/powerpoint/2010/main" val="41282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9640-BF9C-414C-BAB1-BB41CD96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common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ED664-7268-4E8A-B3C6-7FA3EBB3F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all of these weapons from a game have?</a:t>
            </a:r>
          </a:p>
        </p:txBody>
      </p:sp>
      <p:pic>
        <p:nvPicPr>
          <p:cNvPr id="5" name="Picture 4" descr="A group of guns in different colors&#10;&#10;AI-generated content may be incorrect.">
            <a:extLst>
              <a:ext uri="{FF2B5EF4-FFF2-40B4-BE49-F238E27FC236}">
                <a16:creationId xmlns:a16="http://schemas.microsoft.com/office/drawing/2014/main" id="{F9F23EF0-4A9C-7A72-994F-81BF57F2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05" y="1570524"/>
            <a:ext cx="7633178" cy="5412363"/>
          </a:xfrm>
          <a:prstGeom prst="rect">
            <a:avLst/>
          </a:prstGeom>
        </p:spPr>
      </p:pic>
      <p:sp>
        <p:nvSpPr>
          <p:cNvPr id="4" name="In small groups">
            <a:extLst>
              <a:ext uri="{FF2B5EF4-FFF2-40B4-BE49-F238E27FC236}">
                <a16:creationId xmlns:a16="http://schemas.microsoft.com/office/drawing/2014/main" id="{B347A8F2-D0AB-38F0-A3FE-FA2E2658F9BA}"/>
              </a:ext>
            </a:extLst>
          </p:cNvPr>
          <p:cNvSpPr/>
          <p:nvPr/>
        </p:nvSpPr>
        <p:spPr>
          <a:xfrm>
            <a:off x="10026665" y="117142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F36C4D84-C0F3-2BD2-6803-9F93BB2C7A9C}"/>
              </a:ext>
            </a:extLst>
          </p:cNvPr>
          <p:cNvSpPr/>
          <p:nvPr/>
        </p:nvSpPr>
        <p:spPr>
          <a:xfrm>
            <a:off x="10434301" y="208692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9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69CC2-F9A4-4183-5657-0AE2A793D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80" y="1122363"/>
            <a:ext cx="9485644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Recognising patterns lets us avoid rewriting code for every weapon.</a:t>
            </a:r>
          </a:p>
        </p:txBody>
      </p:sp>
      <p:pic>
        <p:nvPicPr>
          <p:cNvPr id="4" name="Picture 3" descr="A group of guns in different colors&#10;&#10;AI-generated content may be incorrect.">
            <a:extLst>
              <a:ext uri="{FF2B5EF4-FFF2-40B4-BE49-F238E27FC236}">
                <a16:creationId xmlns:a16="http://schemas.microsoft.com/office/drawing/2014/main" id="{1ACF3422-788E-EB65-C859-E715AA74B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092">
            <a:off x="6720486" y="3212337"/>
            <a:ext cx="4390406" cy="3113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8205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69F2-852A-40E7-B73E-155EF459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 Behaviour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1C31-CCC8-4C12-B0C4-B09EA9274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dirty="0">
                <a:effectLst/>
              </a:rPr>
              <a:t>These design patterns are specifically concerned with communication between objects.</a:t>
            </a:r>
            <a:endParaRPr lang="en-GB" dirty="0"/>
          </a:p>
          <a:p>
            <a:r>
              <a:rPr lang="en-GB" dirty="0"/>
              <a:t>Systems and modules communicate, many will communicate in similar ways. </a:t>
            </a:r>
          </a:p>
          <a:p>
            <a:r>
              <a:rPr lang="en-GB" dirty="0"/>
              <a:t>Passing strings around are very similar across programs, when we use a print statement, the pattern is always the same, and this makes it easier for us to learn. </a:t>
            </a:r>
          </a:p>
        </p:txBody>
      </p:sp>
    </p:spTree>
    <p:extLst>
      <p:ext uri="{BB962C8B-B14F-4D97-AF65-F5344CB8AC3E}">
        <p14:creationId xmlns:p14="http://schemas.microsoft.com/office/powerpoint/2010/main" val="42617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4CFF-09C7-4B3F-824D-E073914D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65C6-D657-4782-9E2E-DB59EE1C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Program design is about recognising patterns, in program structure, the way in which functions are used, and how the real world works in comparison. </a:t>
            </a:r>
          </a:p>
          <a:p>
            <a:r>
              <a:rPr lang="en-GB" dirty="0"/>
              <a:t>Code breaking is operated using patterns, the Enigma code was broken by looking for the repeated patterns. </a:t>
            </a:r>
          </a:p>
          <a:p>
            <a:r>
              <a:rPr lang="en-GB" dirty="0"/>
              <a:t>AI and Machine Learning uses patterns in big data or images in order to learn and improve accuracy, look at cancer research using </a:t>
            </a:r>
            <a:r>
              <a:rPr lang="en-GB" dirty="0">
                <a:hlinkClick r:id="rId2"/>
              </a:rPr>
              <a:t>AI</a:t>
            </a:r>
            <a:r>
              <a:rPr lang="en-GB" dirty="0"/>
              <a:t>.</a:t>
            </a:r>
          </a:p>
          <a:p>
            <a:r>
              <a:rPr lang="en-GB" dirty="0"/>
              <a:t>Effective and efficient program design is created through effective pattern recognition. </a:t>
            </a:r>
          </a:p>
        </p:txBody>
      </p:sp>
    </p:spTree>
    <p:extLst>
      <p:ext uri="{BB962C8B-B14F-4D97-AF65-F5344CB8AC3E}">
        <p14:creationId xmlns:p14="http://schemas.microsoft.com/office/powerpoint/2010/main" val="29265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4198-F760-2B05-E8E5-8C93FBC91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470AF-3862-7C17-A74E-D659AA5ACC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0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5DE12-7CF8-4964-A713-B8EBD0AF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Pattern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D11A7-AA37-4D20-B207-49E69178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646238"/>
            <a:ext cx="945221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Think all about the different types of vehicles in the world. </a:t>
            </a:r>
          </a:p>
          <a:p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Break them down into types.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Recognise the patterns, what characteristics do they all share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groups are emerging of similar types that share characteristics?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952B0896-6318-5810-A6DF-D83D81A747FB}"/>
              </a:ext>
            </a:extLst>
          </p:cNvPr>
          <p:cNvSpPr/>
          <p:nvPr/>
        </p:nvSpPr>
        <p:spPr>
          <a:xfrm>
            <a:off x="10026665" y="117142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pairs/threes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8D53E35B-6368-6517-9837-6CF54790CBB1}"/>
              </a:ext>
            </a:extLst>
          </p:cNvPr>
          <p:cNvSpPr/>
          <p:nvPr/>
        </p:nvSpPr>
        <p:spPr>
          <a:xfrm>
            <a:off x="10434301" y="208692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C26E-8B4C-4A00-AE67-36CE5821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2522865-9BC2-4FE7-B4A8-5D119A2A0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62" y="437805"/>
            <a:ext cx="9225795" cy="5343810"/>
          </a:xfrm>
        </p:spPr>
      </p:pic>
    </p:spTree>
    <p:extLst>
      <p:ext uri="{BB962C8B-B14F-4D97-AF65-F5344CB8AC3E}">
        <p14:creationId xmlns:p14="http://schemas.microsoft.com/office/powerpoint/2010/main" val="111620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8CD6-8481-ECD2-B348-CFBE1BE1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Pareidolia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48C2E-C43A-B529-43CC-0A5D5635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7237514" cy="4351338"/>
          </a:xfrm>
        </p:spPr>
        <p:txBody>
          <a:bodyPr/>
          <a:lstStyle/>
          <a:p>
            <a:r>
              <a:rPr lang="en-GB" dirty="0"/>
              <a:t>Human brains are always seeking meanings even from natural objects</a:t>
            </a:r>
          </a:p>
          <a:p>
            <a:r>
              <a:rPr lang="en-GB" dirty="0"/>
              <a:t>That is why you can often see faces in the clouds or trees</a:t>
            </a:r>
          </a:p>
          <a:p>
            <a:r>
              <a:rPr lang="en-GB" dirty="0"/>
              <a:t>Computers do not have the neural capacity for this, which is why Captcha often uses visual tests to exclude bots.</a:t>
            </a:r>
          </a:p>
          <a:p>
            <a:endParaRPr lang="en-GB" dirty="0"/>
          </a:p>
        </p:txBody>
      </p:sp>
      <p:pic>
        <p:nvPicPr>
          <p:cNvPr id="2050" name="Picture 2" descr="The science behind why we see faces in nature | Hub">
            <a:extLst>
              <a:ext uri="{FF2B5EF4-FFF2-40B4-BE49-F238E27FC236}">
                <a16:creationId xmlns:a16="http://schemas.microsoft.com/office/drawing/2014/main" id="{9865DC8E-1E61-69DA-5EE9-46C1C35B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0457">
            <a:off x="7337651" y="763631"/>
            <a:ext cx="4402570" cy="2935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530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https://forms.microsoft.com/e/E7mjhezqMT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AB4D-14B3-41D1-A56E-8B6C3B42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0E4E5-0E59-4D69-93C9-021C3417C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000" b="0" i="0" dirty="0">
                <a:solidFill>
                  <a:srgbClr val="000000"/>
                </a:solidFill>
                <a:effectLst/>
              </a:rPr>
              <a:t>You are designing a Zoo Tycoon type game/simulator.</a:t>
            </a:r>
          </a:p>
          <a:p>
            <a:r>
              <a:rPr lang="en-GB" sz="3000" b="0" i="0" dirty="0">
                <a:solidFill>
                  <a:srgbClr val="000000"/>
                </a:solidFill>
                <a:effectLst/>
              </a:rPr>
              <a:t>From a software perspective you need to design the structure of the program that handles the animals. </a:t>
            </a:r>
          </a:p>
          <a:p>
            <a:r>
              <a:rPr lang="en-GB" sz="3000" dirty="0">
                <a:solidFill>
                  <a:srgbClr val="000000"/>
                </a:solidFill>
              </a:rPr>
              <a:t>W</a:t>
            </a:r>
            <a:r>
              <a:rPr lang="en-GB" sz="3000" b="0" i="0" dirty="0">
                <a:solidFill>
                  <a:srgbClr val="000000"/>
                </a:solidFill>
                <a:effectLst/>
              </a:rPr>
              <a:t>hat are the patterns that occur in groups of animals, such as mammals, birds, reptiles, etc. </a:t>
            </a:r>
          </a:p>
          <a:p>
            <a:r>
              <a:rPr lang="en-GB" sz="3000" b="0" i="0" dirty="0">
                <a:solidFill>
                  <a:srgbClr val="000000"/>
                </a:solidFill>
                <a:effectLst/>
              </a:rPr>
              <a:t>What patterns/similarities are found between these animals, and how would you group them?</a:t>
            </a:r>
            <a:endParaRPr lang="en-GB" sz="3000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83312564-E012-AFEA-51B7-9A3B2BBA0506}"/>
              </a:ext>
            </a:extLst>
          </p:cNvPr>
          <p:cNvSpPr/>
          <p:nvPr/>
        </p:nvSpPr>
        <p:spPr>
          <a:xfrm>
            <a:off x="10026665" y="351144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287047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74940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1958C-2576-ED2C-EF73-AD8964360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tern Recognition Explained [Updated 2024] | SuperAnnotate">
            <a:extLst>
              <a:ext uri="{FF2B5EF4-FFF2-40B4-BE49-F238E27FC236}">
                <a16:creationId xmlns:a16="http://schemas.microsoft.com/office/drawing/2014/main" id="{19BB3F82-CB04-FA57-C9CC-DD9BBC2CC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7" y="-72427"/>
            <a:ext cx="9696195" cy="69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C578C-4608-F77B-BB3D-53982DC8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379" y="5839485"/>
            <a:ext cx="9777047" cy="9206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3A379-B92D-EA5B-EBD7-A4F344145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9270" y="5752385"/>
            <a:ext cx="1524000" cy="447448"/>
          </a:xfrm>
        </p:spPr>
        <p:txBody>
          <a:bodyPr/>
          <a:lstStyle/>
          <a:p>
            <a:r>
              <a:rPr lang="en-GB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54169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6EF1-0F92-414F-B851-792C111A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226FB-01D8-41C2-814D-F9299848A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Define </a:t>
            </a:r>
            <a:r>
              <a:rPr lang="en-GB" sz="3000" dirty="0">
                <a:highlight>
                  <a:srgbClr val="FFFF00"/>
                </a:highlight>
              </a:rPr>
              <a:t>Decomposition</a:t>
            </a:r>
            <a:r>
              <a:rPr lang="en-GB" sz="3000" dirty="0"/>
              <a:t>:</a:t>
            </a:r>
          </a:p>
          <a:p>
            <a:endParaRPr lang="en-GB" sz="3000" dirty="0"/>
          </a:p>
          <a:p>
            <a:r>
              <a:rPr lang="en-GB" sz="3000" dirty="0"/>
              <a:t>The art of taking apart a more complex situation in order to simplify the problem. </a:t>
            </a:r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1569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94B838-54A6-160F-0E3B-C3C357AA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patterns?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2B4951-AA01-11D8-0CBE-597BBEFAD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/>
              <a:t>🔺🔺⬜🔺🔺⬜ ?</a:t>
            </a:r>
          </a:p>
          <a:p>
            <a:pPr marL="0" indent="0">
              <a:buNone/>
            </a:pPr>
            <a:r>
              <a:rPr lang="en-GB" sz="6600" dirty="0"/>
              <a:t>2, 4, 8, 16, ?</a:t>
            </a:r>
          </a:p>
          <a:p>
            <a:pPr marL="0" indent="0">
              <a:buNone/>
            </a:pPr>
            <a:r>
              <a:rPr lang="en-GB" sz="6600" dirty="0"/>
              <a:t>😀 😃 😄 😁 ?</a:t>
            </a: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DE9ECBEE-5E4C-C363-EF3B-8BA437F0AA2B}"/>
              </a:ext>
            </a:extLst>
          </p:cNvPr>
          <p:cNvSpPr/>
          <p:nvPr/>
        </p:nvSpPr>
        <p:spPr>
          <a:xfrm>
            <a:off x="7320089" y="4675662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41262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– Decompose!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JimAir</a:t>
            </a:r>
            <a:r>
              <a:rPr lang="en-GB" dirty="0"/>
              <a:t> is a budget airline that flies all over Europe, they want to move into a digital booking system that handles booking of flights and management of accounts. </a:t>
            </a:r>
          </a:p>
          <a:p>
            <a:r>
              <a:rPr lang="en-GB" dirty="0"/>
              <a:t>Users should be able to use their booking reference to review their flights and pay for seats, as well as look up any changes or amend their details. </a:t>
            </a:r>
          </a:p>
          <a:p>
            <a:r>
              <a:rPr lang="en-GB" dirty="0"/>
              <a:t>They also need to be able to be either a corporate customer for businesses or the private customer for normal bookings.</a:t>
            </a:r>
          </a:p>
          <a:p>
            <a:r>
              <a:rPr lang="en-GB" dirty="0"/>
              <a:t>When they register then need to supply name, email address and address, as well as card details. </a:t>
            </a:r>
          </a:p>
          <a:p>
            <a:r>
              <a:rPr lang="en-GB" dirty="0"/>
              <a:t>You need an account to view your flight details as well as make amendments. Reminders will be sent out a week and day before travel via email or telephone.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631" y="230196"/>
            <a:ext cx="2183870" cy="1162840"/>
          </a:xfrm>
          <a:prstGeom prst="rect">
            <a:avLst/>
          </a:prstGeom>
        </p:spPr>
      </p:pic>
      <p:sp>
        <p:nvSpPr>
          <p:cNvPr id="5" name="In small groups">
            <a:extLst>
              <a:ext uri="{FF2B5EF4-FFF2-40B4-BE49-F238E27FC236}">
                <a16:creationId xmlns:a16="http://schemas.microsoft.com/office/drawing/2014/main" id="{530B524C-107D-49A6-AD0F-B8C280FDD6EA}"/>
              </a:ext>
            </a:extLst>
          </p:cNvPr>
          <p:cNvSpPr/>
          <p:nvPr/>
        </p:nvSpPr>
        <p:spPr>
          <a:xfrm>
            <a:off x="10026665" y="985920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A54B8558-1213-84E8-1746-50075EEC3CFA}"/>
              </a:ext>
            </a:extLst>
          </p:cNvPr>
          <p:cNvSpPr/>
          <p:nvPr/>
        </p:nvSpPr>
        <p:spPr>
          <a:xfrm>
            <a:off x="10434301" y="190899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7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D5A7-C4A7-469C-A416-B314B11F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Requirements: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48E20-F30D-4F94-91D0-680BEBBB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Users must be able to review flight details</a:t>
            </a:r>
          </a:p>
          <a:p>
            <a:r>
              <a:rPr lang="en-GB" dirty="0"/>
              <a:t>Secure – encrypted customer data</a:t>
            </a:r>
          </a:p>
          <a:p>
            <a:r>
              <a:rPr lang="en-GB" dirty="0"/>
              <a:t>Generate appropriate random booking number</a:t>
            </a:r>
          </a:p>
          <a:p>
            <a:r>
              <a:rPr lang="en-GB" dirty="0"/>
              <a:t>Store User accounts – customer data – flight miles – type of customer</a:t>
            </a:r>
          </a:p>
          <a:p>
            <a:r>
              <a:rPr lang="en-GB" dirty="0"/>
              <a:t>Alert/calendar system for reminders – repeated over time frame</a:t>
            </a:r>
          </a:p>
          <a:p>
            <a:r>
              <a:rPr lang="en-GB" dirty="0"/>
              <a:t>Store Departure Information</a:t>
            </a:r>
          </a:p>
          <a:p>
            <a:r>
              <a:rPr lang="en-GB" dirty="0"/>
              <a:t>Booking system to link customer profile with seat and plane</a:t>
            </a:r>
          </a:p>
          <a:p>
            <a:r>
              <a:rPr lang="en-GB" dirty="0"/>
              <a:t>Input form/input method for customer data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24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FDAE-899A-4DA1-868C-C0F0BA84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Pattern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3D573-C2C6-46C6-B385-75D05AACF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key aspect of computational thinking is being able to recognise and identify patterns and recurring features. </a:t>
            </a:r>
          </a:p>
          <a:p>
            <a:r>
              <a:rPr lang="en-GB" dirty="0"/>
              <a:t>By recognising repeated instructions or themes, we can save time and design more efficient systems. </a:t>
            </a:r>
          </a:p>
          <a:p>
            <a:r>
              <a:rPr lang="en-GB" dirty="0"/>
              <a:t>We can also break down more complex instructions into simple repeated ones. </a:t>
            </a:r>
          </a:p>
          <a:p>
            <a:r>
              <a:rPr lang="en-GB" dirty="0"/>
              <a:t>Pattern Recognition is based on these key areas:</a:t>
            </a:r>
          </a:p>
          <a:p>
            <a:pPr lvl="1"/>
            <a:r>
              <a:rPr lang="en-GB" dirty="0"/>
              <a:t>Identifying Common Elements</a:t>
            </a:r>
          </a:p>
          <a:p>
            <a:pPr lvl="1"/>
            <a:r>
              <a:rPr lang="en-GB" dirty="0"/>
              <a:t>Identifying Common Factors</a:t>
            </a:r>
          </a:p>
          <a:p>
            <a:pPr lvl="1"/>
            <a:r>
              <a:rPr lang="en-GB" dirty="0"/>
              <a:t>Identifying Behaviour Patterns</a:t>
            </a:r>
          </a:p>
        </p:txBody>
      </p:sp>
    </p:spTree>
    <p:extLst>
      <p:ext uri="{BB962C8B-B14F-4D97-AF65-F5344CB8AC3E}">
        <p14:creationId xmlns:p14="http://schemas.microsoft.com/office/powerpoint/2010/main" val="9392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C014-4B23-43B4-BC7D-24038A5F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Common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8F649-7F13-48D3-91BA-A9E8A892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Once you identify a common pattern, there is more than likely going to be an existing solution to the problem.</a:t>
            </a:r>
          </a:p>
          <a:p>
            <a:endParaRPr lang="en-GB" dirty="0"/>
          </a:p>
          <a:p>
            <a:r>
              <a:rPr lang="en-GB" dirty="0"/>
              <a:t>For example, you might want to search for repeated elements or instructions. </a:t>
            </a:r>
          </a:p>
          <a:p>
            <a:endParaRPr lang="en-GB" dirty="0"/>
          </a:p>
          <a:p>
            <a:r>
              <a:rPr lang="en-GB" dirty="0"/>
              <a:t>When instructions or commands tend to be repeated, we can re-use those components. </a:t>
            </a:r>
          </a:p>
          <a:p>
            <a:endParaRPr lang="en-GB" dirty="0"/>
          </a:p>
          <a:p>
            <a:r>
              <a:rPr lang="en-GB" dirty="0"/>
              <a:t>Searching and sorting, for example, do not need to be programmed again and again, we just sort by different criteria using the same ‘search’ instruction. </a:t>
            </a:r>
          </a:p>
        </p:txBody>
      </p:sp>
    </p:spTree>
    <p:extLst>
      <p:ext uri="{BB962C8B-B14F-4D97-AF65-F5344CB8AC3E}">
        <p14:creationId xmlns:p14="http://schemas.microsoft.com/office/powerpoint/2010/main" val="6214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4DB7CAAE-59D0-4912-B610-ECF8A0AE690F}" vid="{D1F0B028-0A65-48CB-B29B-37B8FE5514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4DB7CAAE-59D0-4912-B610-ECF8A0AE690F}" vid="{BB62A118-27A1-474E-839F-F50246E346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57</TotalTime>
  <Words>962</Words>
  <Application>Microsoft Office PowerPoint</Application>
  <PresentationFormat>Widescreen</PresentationFormat>
  <Paragraphs>109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Century Gothic</vt:lpstr>
      <vt:lpstr>Trebuchet MS</vt:lpstr>
      <vt:lpstr>Office Theme</vt:lpstr>
      <vt:lpstr>Office Theme</vt:lpstr>
      <vt:lpstr>Pattern Recognition</vt:lpstr>
      <vt:lpstr>Recall from last lesson</vt:lpstr>
      <vt:lpstr>Pattern Recognition</vt:lpstr>
      <vt:lpstr>Recap</vt:lpstr>
      <vt:lpstr>What are the patterns?</vt:lpstr>
      <vt:lpstr>Task – Decompose!</vt:lpstr>
      <vt:lpstr>Requirements:</vt:lpstr>
      <vt:lpstr>Pattern Recognition</vt:lpstr>
      <vt:lpstr>Identifying Common Elements</vt:lpstr>
      <vt:lpstr>PowerPoint Presentation</vt:lpstr>
      <vt:lpstr>Identifying the Common Factors</vt:lpstr>
      <vt:lpstr>What are the common factors</vt:lpstr>
      <vt:lpstr>Recognising patterns lets us avoid rewriting code for every weapon.</vt:lpstr>
      <vt:lpstr>Identify Behaviour Patterns</vt:lpstr>
      <vt:lpstr>Applications</vt:lpstr>
      <vt:lpstr>PowerPoint Presentation</vt:lpstr>
      <vt:lpstr>Pattern Task</vt:lpstr>
      <vt:lpstr>PowerPoint Presentation</vt:lpstr>
      <vt:lpstr>Pareidolia</vt:lpstr>
      <vt:lpstr>Homework Task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2025-09-29T07:16:11Z</dcterms:created>
  <dcterms:modified xsi:type="dcterms:W3CDTF">2025-09-29T11:58:19Z</dcterms:modified>
</cp:coreProperties>
</file>