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18"/>
  </p:notesMasterIdLst>
  <p:sldIdLst>
    <p:sldId id="263" r:id="rId3"/>
    <p:sldId id="264" r:id="rId4"/>
    <p:sldId id="265" r:id="rId5"/>
    <p:sldId id="266" r:id="rId6"/>
    <p:sldId id="267" r:id="rId7"/>
    <p:sldId id="268" r:id="rId8"/>
    <p:sldId id="269" r:id="rId9"/>
    <p:sldId id="274" r:id="rId10"/>
    <p:sldId id="275" r:id="rId11"/>
    <p:sldId id="276" r:id="rId12"/>
    <p:sldId id="270" r:id="rId13"/>
    <p:sldId id="271" r:id="rId14"/>
    <p:sldId id="272" r:id="rId15"/>
    <p:sldId id="277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85F360-40E2-4871-89D6-3F4B2AE35FD1}" v="3" dt="2025-09-16T14:27:10.7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3485F360-40E2-4871-89D6-3F4B2AE35FD1}"/>
    <pc:docChg chg="modSld">
      <pc:chgData name="Simon Rundell" userId="02f36d3d-9692-43c5-873c-1a596eba61c5" providerId="ADAL" clId="{3485F360-40E2-4871-89D6-3F4B2AE35FD1}" dt="2025-09-16T14:27:10.788" v="2" actId="20577"/>
      <pc:docMkLst>
        <pc:docMk/>
      </pc:docMkLst>
      <pc:sldChg chg="modSp">
        <pc:chgData name="Simon Rundell" userId="02f36d3d-9692-43c5-873c-1a596eba61c5" providerId="ADAL" clId="{3485F360-40E2-4871-89D6-3F4B2AE35FD1}" dt="2025-09-16T13:47:13.746" v="0" actId="2711"/>
        <pc:sldMkLst>
          <pc:docMk/>
          <pc:sldMk cId="1972047345" sldId="267"/>
        </pc:sldMkLst>
        <pc:spChg chg="mod">
          <ac:chgData name="Simon Rundell" userId="02f36d3d-9692-43c5-873c-1a596eba61c5" providerId="ADAL" clId="{3485F360-40E2-4871-89D6-3F4B2AE35FD1}" dt="2025-09-16T13:47:13.746" v="0" actId="2711"/>
          <ac:spMkLst>
            <pc:docMk/>
            <pc:sldMk cId="1972047345" sldId="267"/>
            <ac:spMk id="9" creationId="{0004BD5C-7204-5661-CE8F-9605C665E553}"/>
          </ac:spMkLst>
        </pc:spChg>
      </pc:sldChg>
      <pc:sldChg chg="modSp">
        <pc:chgData name="Simon Rundell" userId="02f36d3d-9692-43c5-873c-1a596eba61c5" providerId="ADAL" clId="{3485F360-40E2-4871-89D6-3F4B2AE35FD1}" dt="2025-09-16T14:27:10.788" v="2" actId="20577"/>
        <pc:sldMkLst>
          <pc:docMk/>
          <pc:sldMk cId="3336440551" sldId="275"/>
        </pc:sldMkLst>
        <pc:spChg chg="mod">
          <ac:chgData name="Simon Rundell" userId="02f36d3d-9692-43c5-873c-1a596eba61c5" providerId="ADAL" clId="{3485F360-40E2-4871-89D6-3F4B2AE35FD1}" dt="2025-09-16T14:27:10.788" v="2" actId="20577"/>
          <ac:spMkLst>
            <pc:docMk/>
            <pc:sldMk cId="3336440551" sldId="275"/>
            <ac:spMk id="3" creationId="{107DC3E4-5C4A-57ED-688A-0BACB4F593B5}"/>
          </ac:spMkLst>
        </pc:spChg>
      </pc:sldChg>
    </pc:docChg>
  </pc:docChgLst>
  <pc:docChgLst>
    <pc:chgData name="Simon Rundell" userId="02f36d3d-9692-43c5-873c-1a596eba61c5" providerId="ADAL" clId="{9115DE13-68C4-4D84-8CAF-2D5471E75CFD}"/>
    <pc:docChg chg="undo custSel addSld delSld modSld sldOrd addMainMaster">
      <pc:chgData name="Simon Rundell" userId="02f36d3d-9692-43c5-873c-1a596eba61c5" providerId="ADAL" clId="{9115DE13-68C4-4D84-8CAF-2D5471E75CFD}" dt="2025-09-13T14:04:15.720" v="1480" actId="47"/>
      <pc:docMkLst>
        <pc:docMk/>
      </pc:docMkLst>
      <pc:sldChg chg="del">
        <pc:chgData name="Simon Rundell" userId="02f36d3d-9692-43c5-873c-1a596eba61c5" providerId="ADAL" clId="{9115DE13-68C4-4D84-8CAF-2D5471E75CFD}" dt="2025-09-13T14:04:15.720" v="1480" actId="47"/>
        <pc:sldMkLst>
          <pc:docMk/>
          <pc:sldMk cId="580146339" sldId="257"/>
        </pc:sldMkLst>
      </pc:sldChg>
      <pc:sldChg chg="del">
        <pc:chgData name="Simon Rundell" userId="02f36d3d-9692-43c5-873c-1a596eba61c5" providerId="ADAL" clId="{9115DE13-68C4-4D84-8CAF-2D5471E75CFD}" dt="2025-09-13T13:32:19.625" v="1311" actId="47"/>
        <pc:sldMkLst>
          <pc:docMk/>
          <pc:sldMk cId="367824828" sldId="260"/>
        </pc:sldMkLst>
      </pc:sldChg>
      <pc:sldChg chg="del">
        <pc:chgData name="Simon Rundell" userId="02f36d3d-9692-43c5-873c-1a596eba61c5" providerId="ADAL" clId="{9115DE13-68C4-4D84-8CAF-2D5471E75CFD}" dt="2025-09-13T13:32:23.455" v="1312" actId="47"/>
        <pc:sldMkLst>
          <pc:docMk/>
          <pc:sldMk cId="3656521123" sldId="261"/>
        </pc:sldMkLst>
      </pc:sldChg>
      <pc:sldChg chg="del">
        <pc:chgData name="Simon Rundell" userId="02f36d3d-9692-43c5-873c-1a596eba61c5" providerId="ADAL" clId="{9115DE13-68C4-4D84-8CAF-2D5471E75CFD}" dt="2025-09-13T12:14:08.103" v="615" actId="47"/>
        <pc:sldMkLst>
          <pc:docMk/>
          <pc:sldMk cId="1864880989" sldId="262"/>
        </pc:sldMkLst>
      </pc:sldChg>
      <pc:sldChg chg="modSp mod">
        <pc:chgData name="Simon Rundell" userId="02f36d3d-9692-43c5-873c-1a596eba61c5" providerId="ADAL" clId="{9115DE13-68C4-4D84-8CAF-2D5471E75CFD}" dt="2025-09-13T13:46:34.869" v="1479" actId="20577"/>
        <pc:sldMkLst>
          <pc:docMk/>
          <pc:sldMk cId="1026592389" sldId="264"/>
        </pc:sldMkLst>
        <pc:spChg chg="mod">
          <ac:chgData name="Simon Rundell" userId="02f36d3d-9692-43c5-873c-1a596eba61c5" providerId="ADAL" clId="{9115DE13-68C4-4D84-8CAF-2D5471E75CFD}" dt="2025-09-13T13:46:34.869" v="1479" actId="20577"/>
          <ac:spMkLst>
            <pc:docMk/>
            <pc:sldMk cId="1026592389" sldId="264"/>
            <ac:spMk id="3" creationId="{0CEB2BC3-020B-B616-A811-89995665ED45}"/>
          </ac:spMkLst>
        </pc:spChg>
      </pc:sldChg>
      <pc:sldChg chg="modSp">
        <pc:chgData name="Simon Rundell" userId="02f36d3d-9692-43c5-873c-1a596eba61c5" providerId="ADAL" clId="{9115DE13-68C4-4D84-8CAF-2D5471E75CFD}" dt="2025-09-13T11:49:57.139" v="186" actId="5793"/>
        <pc:sldMkLst>
          <pc:docMk/>
          <pc:sldMk cId="1972047345" sldId="267"/>
        </pc:sldMkLst>
        <pc:spChg chg="mod">
          <ac:chgData name="Simon Rundell" userId="02f36d3d-9692-43c5-873c-1a596eba61c5" providerId="ADAL" clId="{9115DE13-68C4-4D84-8CAF-2D5471E75CFD}" dt="2025-09-13T11:49:55.160" v="185" actId="5793"/>
          <ac:spMkLst>
            <pc:docMk/>
            <pc:sldMk cId="1972047345" sldId="267"/>
            <ac:spMk id="7" creationId="{88E35EEF-4A20-ACEF-590F-2780E922BBF5}"/>
          </ac:spMkLst>
        </pc:spChg>
        <pc:spChg chg="mod">
          <ac:chgData name="Simon Rundell" userId="02f36d3d-9692-43c5-873c-1a596eba61c5" providerId="ADAL" clId="{9115DE13-68C4-4D84-8CAF-2D5471E75CFD}" dt="2025-09-13T11:49:57.139" v="186" actId="5793"/>
          <ac:spMkLst>
            <pc:docMk/>
            <pc:sldMk cId="1972047345" sldId="267"/>
            <ac:spMk id="8" creationId="{A34AF36D-BD9A-B9C7-86BE-0FAE8E0492FE}"/>
          </ac:spMkLst>
        </pc:spChg>
      </pc:sldChg>
      <pc:sldChg chg="addSp delSp modSp new mod modAnim">
        <pc:chgData name="Simon Rundell" userId="02f36d3d-9692-43c5-873c-1a596eba61c5" providerId="ADAL" clId="{9115DE13-68C4-4D84-8CAF-2D5471E75CFD}" dt="2025-09-13T11:55:19.904" v="236" actId="478"/>
        <pc:sldMkLst>
          <pc:docMk/>
          <pc:sldMk cId="1853426370" sldId="268"/>
        </pc:sldMkLst>
        <pc:spChg chg="mod">
          <ac:chgData name="Simon Rundell" userId="02f36d3d-9692-43c5-873c-1a596eba61c5" providerId="ADAL" clId="{9115DE13-68C4-4D84-8CAF-2D5471E75CFD}" dt="2025-09-13T11:47:04.021" v="60" actId="20577"/>
          <ac:spMkLst>
            <pc:docMk/>
            <pc:sldMk cId="1853426370" sldId="268"/>
            <ac:spMk id="2" creationId="{1B533F36-E48C-0F67-C82F-8DE1F5136097}"/>
          </ac:spMkLst>
        </pc:spChg>
        <pc:spChg chg="mod">
          <ac:chgData name="Simon Rundell" userId="02f36d3d-9692-43c5-873c-1a596eba61c5" providerId="ADAL" clId="{9115DE13-68C4-4D84-8CAF-2D5471E75CFD}" dt="2025-09-13T11:49:22.615" v="181"/>
          <ac:spMkLst>
            <pc:docMk/>
            <pc:sldMk cId="1853426370" sldId="268"/>
            <ac:spMk id="3" creationId="{F453F5A8-FDED-ACE7-AFBE-5A0A12016657}"/>
          </ac:spMkLst>
        </pc:spChg>
        <pc:spChg chg="mod">
          <ac:chgData name="Simon Rundell" userId="02f36d3d-9692-43c5-873c-1a596eba61c5" providerId="ADAL" clId="{9115DE13-68C4-4D84-8CAF-2D5471E75CFD}" dt="2025-09-13T11:49:08.580" v="179" actId="20577"/>
          <ac:spMkLst>
            <pc:docMk/>
            <pc:sldMk cId="1853426370" sldId="268"/>
            <ac:spMk id="4" creationId="{F90CAEEC-B3AD-0D44-BF54-2234088A9E2B}"/>
          </ac:spMkLst>
        </pc:spChg>
      </pc:sldChg>
      <pc:sldChg chg="modSp add mod modAnim">
        <pc:chgData name="Simon Rundell" userId="02f36d3d-9692-43c5-873c-1a596eba61c5" providerId="ADAL" clId="{9115DE13-68C4-4D84-8CAF-2D5471E75CFD}" dt="2025-09-13T11:53:09.344" v="200"/>
        <pc:sldMkLst>
          <pc:docMk/>
          <pc:sldMk cId="349234039" sldId="269"/>
        </pc:sldMkLst>
        <pc:spChg chg="mod">
          <ac:chgData name="Simon Rundell" userId="02f36d3d-9692-43c5-873c-1a596eba61c5" providerId="ADAL" clId="{9115DE13-68C4-4D84-8CAF-2D5471E75CFD}" dt="2025-09-13T11:49:33.152" v="184" actId="20577"/>
          <ac:spMkLst>
            <pc:docMk/>
            <pc:sldMk cId="349234039" sldId="269"/>
            <ac:spMk id="2" creationId="{6B4EEF68-F5BA-E8AC-F565-79B6697E4250}"/>
          </ac:spMkLst>
        </pc:spChg>
        <pc:spChg chg="mod">
          <ac:chgData name="Simon Rundell" userId="02f36d3d-9692-43c5-873c-1a596eba61c5" providerId="ADAL" clId="{9115DE13-68C4-4D84-8CAF-2D5471E75CFD}" dt="2025-09-13T11:50:57.856" v="197" actId="27636"/>
          <ac:spMkLst>
            <pc:docMk/>
            <pc:sldMk cId="349234039" sldId="269"/>
            <ac:spMk id="3" creationId="{A6000B88-6A70-1FD6-1EFD-E7F8905A44AE}"/>
          </ac:spMkLst>
        </pc:spChg>
        <pc:spChg chg="mod">
          <ac:chgData name="Simon Rundell" userId="02f36d3d-9692-43c5-873c-1a596eba61c5" providerId="ADAL" clId="{9115DE13-68C4-4D84-8CAF-2D5471E75CFD}" dt="2025-09-13T11:51:00.034" v="198"/>
          <ac:spMkLst>
            <pc:docMk/>
            <pc:sldMk cId="349234039" sldId="269"/>
            <ac:spMk id="4" creationId="{8DEC13A0-3476-7CA3-707A-A002A293588A}"/>
          </ac:spMkLst>
        </pc:spChg>
      </pc:sldChg>
      <pc:sldChg chg="addSp delSp modSp new mod ord modAnim">
        <pc:chgData name="Simon Rundell" userId="02f36d3d-9692-43c5-873c-1a596eba61c5" providerId="ADAL" clId="{9115DE13-68C4-4D84-8CAF-2D5471E75CFD}" dt="2025-09-13T12:01:56.574" v="415" actId="20577"/>
        <pc:sldMkLst>
          <pc:docMk/>
          <pc:sldMk cId="1334659225" sldId="270"/>
        </pc:sldMkLst>
        <pc:spChg chg="mod">
          <ac:chgData name="Simon Rundell" userId="02f36d3d-9692-43c5-873c-1a596eba61c5" providerId="ADAL" clId="{9115DE13-68C4-4D84-8CAF-2D5471E75CFD}" dt="2025-09-13T11:55:41.411" v="261" actId="20577"/>
          <ac:spMkLst>
            <pc:docMk/>
            <pc:sldMk cId="1334659225" sldId="270"/>
            <ac:spMk id="2" creationId="{ED6E8555-085A-6104-AFF4-910E2C6456C3}"/>
          </ac:spMkLst>
        </pc:spChg>
        <pc:spChg chg="mod">
          <ac:chgData name="Simon Rundell" userId="02f36d3d-9692-43c5-873c-1a596eba61c5" providerId="ADAL" clId="{9115DE13-68C4-4D84-8CAF-2D5471E75CFD}" dt="2025-09-13T12:01:56.574" v="415" actId="20577"/>
          <ac:spMkLst>
            <pc:docMk/>
            <pc:sldMk cId="1334659225" sldId="270"/>
            <ac:spMk id="3" creationId="{D3F8942A-013C-EC81-5709-5AE8105BC5BA}"/>
          </ac:spMkLst>
        </pc:spChg>
        <pc:spChg chg="add mod">
          <ac:chgData name="Simon Rundell" userId="02f36d3d-9692-43c5-873c-1a596eba61c5" providerId="ADAL" clId="{9115DE13-68C4-4D84-8CAF-2D5471E75CFD}" dt="2025-09-13T12:00:27.257" v="363" actId="1076"/>
          <ac:spMkLst>
            <pc:docMk/>
            <pc:sldMk cId="1334659225" sldId="270"/>
            <ac:spMk id="4" creationId="{C60B603A-7759-4550-8A23-D698B901C8A0}"/>
          </ac:spMkLst>
        </pc:spChg>
        <pc:grpChg chg="add mod">
          <ac:chgData name="Simon Rundell" userId="02f36d3d-9692-43c5-873c-1a596eba61c5" providerId="ADAL" clId="{9115DE13-68C4-4D84-8CAF-2D5471E75CFD}" dt="2025-09-13T12:00:27.257" v="363" actId="1076"/>
          <ac:grpSpMkLst>
            <pc:docMk/>
            <pc:sldMk cId="1334659225" sldId="270"/>
            <ac:grpSpMk id="6" creationId="{6E92F1C9-D127-B350-4159-ADDF2FB797E7}"/>
          </ac:grpSpMkLst>
        </pc:grpChg>
        <pc:picChg chg="add mod">
          <ac:chgData name="Simon Rundell" userId="02f36d3d-9692-43c5-873c-1a596eba61c5" providerId="ADAL" clId="{9115DE13-68C4-4D84-8CAF-2D5471E75CFD}" dt="2025-09-13T12:00:27.257" v="363" actId="1076"/>
          <ac:picMkLst>
            <pc:docMk/>
            <pc:sldMk cId="1334659225" sldId="270"/>
            <ac:picMk id="2052" creationId="{598FC20B-04CF-BA64-277E-853AA061B8ED}"/>
          </ac:picMkLst>
        </pc:picChg>
      </pc:sldChg>
      <pc:sldChg chg="addSp delSp modSp new mod">
        <pc:chgData name="Simon Rundell" userId="02f36d3d-9692-43c5-873c-1a596eba61c5" providerId="ADAL" clId="{9115DE13-68C4-4D84-8CAF-2D5471E75CFD}" dt="2025-09-13T12:14:37.218" v="620"/>
        <pc:sldMkLst>
          <pc:docMk/>
          <pc:sldMk cId="1041494147" sldId="271"/>
        </pc:sldMkLst>
        <pc:spChg chg="mod">
          <ac:chgData name="Simon Rundell" userId="02f36d3d-9692-43c5-873c-1a596eba61c5" providerId="ADAL" clId="{9115DE13-68C4-4D84-8CAF-2D5471E75CFD}" dt="2025-09-13T12:02:11.951" v="423" actId="20577"/>
          <ac:spMkLst>
            <pc:docMk/>
            <pc:sldMk cId="1041494147" sldId="271"/>
            <ac:spMk id="2" creationId="{517D57B6-3490-3FCA-D41B-ACED1CC87361}"/>
          </ac:spMkLst>
        </pc:spChg>
        <pc:spChg chg="mod">
          <ac:chgData name="Simon Rundell" userId="02f36d3d-9692-43c5-873c-1a596eba61c5" providerId="ADAL" clId="{9115DE13-68C4-4D84-8CAF-2D5471E75CFD}" dt="2025-09-13T12:03:21.882" v="533" actId="14100"/>
          <ac:spMkLst>
            <pc:docMk/>
            <pc:sldMk cId="1041494147" sldId="271"/>
            <ac:spMk id="3" creationId="{60A065FD-C324-F3E4-8984-1358CE778A8C}"/>
          </ac:spMkLst>
        </pc:spChg>
        <pc:spChg chg="add mod">
          <ac:chgData name="Simon Rundell" userId="02f36d3d-9692-43c5-873c-1a596eba61c5" providerId="ADAL" clId="{9115DE13-68C4-4D84-8CAF-2D5471E75CFD}" dt="2025-09-13T12:03:28.024" v="534" actId="1076"/>
          <ac:spMkLst>
            <pc:docMk/>
            <pc:sldMk cId="1041494147" sldId="271"/>
            <ac:spMk id="4" creationId="{75060516-03B7-FA3D-E2CF-DC1E4C640CC3}"/>
          </ac:spMkLst>
        </pc:spChg>
        <pc:spChg chg="add mod">
          <ac:chgData name="Simon Rundell" userId="02f36d3d-9692-43c5-873c-1a596eba61c5" providerId="ADAL" clId="{9115DE13-68C4-4D84-8CAF-2D5471E75CFD}" dt="2025-09-13T12:03:28.024" v="534" actId="1076"/>
          <ac:spMkLst>
            <pc:docMk/>
            <pc:sldMk cId="1041494147" sldId="271"/>
            <ac:spMk id="5" creationId="{70D80811-79BD-3EC8-937F-1B218B168C71}"/>
          </ac:spMkLst>
        </pc:spChg>
        <pc:spChg chg="add mod">
          <ac:chgData name="Simon Rundell" userId="02f36d3d-9692-43c5-873c-1a596eba61c5" providerId="ADAL" clId="{9115DE13-68C4-4D84-8CAF-2D5471E75CFD}" dt="2025-09-13T12:04:09.448" v="560" actId="1076"/>
          <ac:spMkLst>
            <pc:docMk/>
            <pc:sldMk cId="1041494147" sldId="271"/>
            <ac:spMk id="7" creationId="{0B53A89D-684F-15B2-0C81-13008E84890E}"/>
          </ac:spMkLst>
        </pc:spChg>
        <pc:spChg chg="add mod">
          <ac:chgData name="Simon Rundell" userId="02f36d3d-9692-43c5-873c-1a596eba61c5" providerId="ADAL" clId="{9115DE13-68C4-4D84-8CAF-2D5471E75CFD}" dt="2025-09-13T12:14:37.218" v="620"/>
          <ac:spMkLst>
            <pc:docMk/>
            <pc:sldMk cId="1041494147" sldId="271"/>
            <ac:spMk id="8" creationId="{751A9D9E-53B2-EF02-891E-C7FD1CF16F43}"/>
          </ac:spMkLst>
        </pc:spChg>
      </pc:sldChg>
      <pc:sldChg chg="addSp delSp modSp new mod">
        <pc:chgData name="Simon Rundell" userId="02f36d3d-9692-43c5-873c-1a596eba61c5" providerId="ADAL" clId="{9115DE13-68C4-4D84-8CAF-2D5471E75CFD}" dt="2025-09-13T12:16:04.562" v="644" actId="20577"/>
        <pc:sldMkLst>
          <pc:docMk/>
          <pc:sldMk cId="350001239" sldId="272"/>
        </pc:sldMkLst>
        <pc:spChg chg="mod">
          <ac:chgData name="Simon Rundell" userId="02f36d3d-9692-43c5-873c-1a596eba61c5" providerId="ADAL" clId="{9115DE13-68C4-4D84-8CAF-2D5471E75CFD}" dt="2025-09-13T12:04:31.124" v="581" actId="20577"/>
          <ac:spMkLst>
            <pc:docMk/>
            <pc:sldMk cId="350001239" sldId="272"/>
            <ac:spMk id="2" creationId="{E503A437-BE57-3B6A-6A75-16EF869B841B}"/>
          </ac:spMkLst>
        </pc:spChg>
        <pc:spChg chg="mod">
          <ac:chgData name="Simon Rundell" userId="02f36d3d-9692-43c5-873c-1a596eba61c5" providerId="ADAL" clId="{9115DE13-68C4-4D84-8CAF-2D5471E75CFD}" dt="2025-09-13T12:16:04.562" v="644" actId="20577"/>
          <ac:spMkLst>
            <pc:docMk/>
            <pc:sldMk cId="350001239" sldId="272"/>
            <ac:spMk id="3" creationId="{A6536525-EB5C-008D-010E-80A02D3A70BE}"/>
          </ac:spMkLst>
        </pc:spChg>
        <pc:spChg chg="add mod">
          <ac:chgData name="Simon Rundell" userId="02f36d3d-9692-43c5-873c-1a596eba61c5" providerId="ADAL" clId="{9115DE13-68C4-4D84-8CAF-2D5471E75CFD}" dt="2025-09-13T12:04:41.108" v="587" actId="1076"/>
          <ac:spMkLst>
            <pc:docMk/>
            <pc:sldMk cId="350001239" sldId="272"/>
            <ac:spMk id="4" creationId="{D5BA26A6-3C38-71F7-77B8-8CD4535E5438}"/>
          </ac:spMkLst>
        </pc:spChg>
        <pc:spChg chg="add mod">
          <ac:chgData name="Simon Rundell" userId="02f36d3d-9692-43c5-873c-1a596eba61c5" providerId="ADAL" clId="{9115DE13-68C4-4D84-8CAF-2D5471E75CFD}" dt="2025-09-13T12:05:07.686" v="610" actId="14100"/>
          <ac:spMkLst>
            <pc:docMk/>
            <pc:sldMk cId="350001239" sldId="272"/>
            <ac:spMk id="5" creationId="{DF4F4292-C652-F99E-96E9-9C027AD58EAD}"/>
          </ac:spMkLst>
        </pc:spChg>
      </pc:sldChg>
      <pc:sldChg chg="add">
        <pc:chgData name="Simon Rundell" userId="02f36d3d-9692-43c5-873c-1a596eba61c5" providerId="ADAL" clId="{9115DE13-68C4-4D84-8CAF-2D5471E75CFD}" dt="2025-09-13T12:14:18.481" v="617"/>
        <pc:sldMkLst>
          <pc:docMk/>
          <pc:sldMk cId="1864880989" sldId="273"/>
        </pc:sldMkLst>
      </pc:sldChg>
      <pc:sldChg chg="new del">
        <pc:chgData name="Simon Rundell" userId="02f36d3d-9692-43c5-873c-1a596eba61c5" providerId="ADAL" clId="{9115DE13-68C4-4D84-8CAF-2D5471E75CFD}" dt="2025-09-13T12:14:07.013" v="614" actId="47"/>
        <pc:sldMkLst>
          <pc:docMk/>
          <pc:sldMk cId="2640211741" sldId="273"/>
        </pc:sldMkLst>
      </pc:sldChg>
      <pc:sldChg chg="addSp delSp modSp new mod modClrScheme modAnim chgLayout">
        <pc:chgData name="Simon Rundell" userId="02f36d3d-9692-43c5-873c-1a596eba61c5" providerId="ADAL" clId="{9115DE13-68C4-4D84-8CAF-2D5471E75CFD}" dt="2025-09-13T13:17:59.038" v="829" actId="1076"/>
        <pc:sldMkLst>
          <pc:docMk/>
          <pc:sldMk cId="1643966716" sldId="274"/>
        </pc:sldMkLst>
        <pc:spChg chg="mod ord">
          <ac:chgData name="Simon Rundell" userId="02f36d3d-9692-43c5-873c-1a596eba61c5" providerId="ADAL" clId="{9115DE13-68C4-4D84-8CAF-2D5471E75CFD}" dt="2025-09-13T12:18:58.362" v="672" actId="700"/>
          <ac:spMkLst>
            <pc:docMk/>
            <pc:sldMk cId="1643966716" sldId="274"/>
            <ac:spMk id="2" creationId="{2463B181-C81C-93CE-2890-F0D5A45C74D1}"/>
          </ac:spMkLst>
        </pc:spChg>
        <pc:spChg chg="add mod ord">
          <ac:chgData name="Simon Rundell" userId="02f36d3d-9692-43c5-873c-1a596eba61c5" providerId="ADAL" clId="{9115DE13-68C4-4D84-8CAF-2D5471E75CFD}" dt="2025-09-13T13:17:56.288" v="828" actId="27636"/>
          <ac:spMkLst>
            <pc:docMk/>
            <pc:sldMk cId="1643966716" sldId="274"/>
            <ac:spMk id="5" creationId="{54E3D991-7810-3837-C2E5-1FD11584FBD6}"/>
          </ac:spMkLst>
        </pc:spChg>
        <pc:picChg chg="add mod">
          <ac:chgData name="Simon Rundell" userId="02f36d3d-9692-43c5-873c-1a596eba61c5" providerId="ADAL" clId="{9115DE13-68C4-4D84-8CAF-2D5471E75CFD}" dt="2025-09-13T13:17:59.038" v="829" actId="1076"/>
          <ac:picMkLst>
            <pc:docMk/>
            <pc:sldMk cId="1643966716" sldId="274"/>
            <ac:picMk id="7" creationId="{9ADFA8EE-558B-E888-2DCB-E1A7A1479110}"/>
          </ac:picMkLst>
        </pc:picChg>
      </pc:sldChg>
      <pc:sldChg chg="addSp modSp new mod modAnim">
        <pc:chgData name="Simon Rundell" userId="02f36d3d-9692-43c5-873c-1a596eba61c5" providerId="ADAL" clId="{9115DE13-68C4-4D84-8CAF-2D5471E75CFD}" dt="2025-09-13T13:27:49.439" v="1056"/>
        <pc:sldMkLst>
          <pc:docMk/>
          <pc:sldMk cId="3336440551" sldId="275"/>
        </pc:sldMkLst>
        <pc:spChg chg="mod">
          <ac:chgData name="Simon Rundell" userId="02f36d3d-9692-43c5-873c-1a596eba61c5" providerId="ADAL" clId="{9115DE13-68C4-4D84-8CAF-2D5471E75CFD}" dt="2025-09-13T13:18:32.582" v="855" actId="20577"/>
          <ac:spMkLst>
            <pc:docMk/>
            <pc:sldMk cId="3336440551" sldId="275"/>
            <ac:spMk id="2" creationId="{E1E89A30-ECA0-0821-0580-B392A275DD6E}"/>
          </ac:spMkLst>
        </pc:spChg>
        <pc:spChg chg="mod">
          <ac:chgData name="Simon Rundell" userId="02f36d3d-9692-43c5-873c-1a596eba61c5" providerId="ADAL" clId="{9115DE13-68C4-4D84-8CAF-2D5471E75CFD}" dt="2025-09-13T13:26:19.237" v="1044"/>
          <ac:spMkLst>
            <pc:docMk/>
            <pc:sldMk cId="3336440551" sldId="275"/>
            <ac:spMk id="3" creationId="{107DC3E4-5C4A-57ED-688A-0BACB4F593B5}"/>
          </ac:spMkLst>
        </pc:spChg>
        <pc:picChg chg="add mod">
          <ac:chgData name="Simon Rundell" userId="02f36d3d-9692-43c5-873c-1a596eba61c5" providerId="ADAL" clId="{9115DE13-68C4-4D84-8CAF-2D5471E75CFD}" dt="2025-09-13T13:27:13.488" v="1053"/>
          <ac:picMkLst>
            <pc:docMk/>
            <pc:sldMk cId="3336440551" sldId="275"/>
            <ac:picMk id="5" creationId="{D085E3B1-2D26-A187-9FFC-D5B56E94E3BF}"/>
          </ac:picMkLst>
        </pc:picChg>
      </pc:sldChg>
      <pc:sldChg chg="addSp modSp new mod modAnim">
        <pc:chgData name="Simon Rundell" userId="02f36d3d-9692-43c5-873c-1a596eba61c5" providerId="ADAL" clId="{9115DE13-68C4-4D84-8CAF-2D5471E75CFD}" dt="2025-09-13T13:31:48.090" v="1310"/>
        <pc:sldMkLst>
          <pc:docMk/>
          <pc:sldMk cId="1098386976" sldId="276"/>
        </pc:sldMkLst>
        <pc:spChg chg="mod">
          <ac:chgData name="Simon Rundell" userId="02f36d3d-9692-43c5-873c-1a596eba61c5" providerId="ADAL" clId="{9115DE13-68C4-4D84-8CAF-2D5471E75CFD}" dt="2025-09-13T13:28:41.318" v="1065" actId="20577"/>
          <ac:spMkLst>
            <pc:docMk/>
            <pc:sldMk cId="1098386976" sldId="276"/>
            <ac:spMk id="2" creationId="{A51B9DDC-2536-2EB9-3AD4-811BBF6B5FDB}"/>
          </ac:spMkLst>
        </pc:spChg>
        <pc:spChg chg="mod">
          <ac:chgData name="Simon Rundell" userId="02f36d3d-9692-43c5-873c-1a596eba61c5" providerId="ADAL" clId="{9115DE13-68C4-4D84-8CAF-2D5471E75CFD}" dt="2025-09-13T13:31:35.466" v="1309" actId="20577"/>
          <ac:spMkLst>
            <pc:docMk/>
            <pc:sldMk cId="1098386976" sldId="276"/>
            <ac:spMk id="3" creationId="{C442E8E7-9D08-5031-1931-38FA9FA7F8E5}"/>
          </ac:spMkLst>
        </pc:spChg>
        <pc:spChg chg="add mod">
          <ac:chgData name="Simon Rundell" userId="02f36d3d-9692-43c5-873c-1a596eba61c5" providerId="ADAL" clId="{9115DE13-68C4-4D84-8CAF-2D5471E75CFD}" dt="2025-09-13T13:28:50.610" v="1066"/>
          <ac:spMkLst>
            <pc:docMk/>
            <pc:sldMk cId="1098386976" sldId="276"/>
            <ac:spMk id="4" creationId="{C9C4250D-CD86-6A2A-5B31-163DF4713E3D}"/>
          </ac:spMkLst>
        </pc:spChg>
        <pc:spChg chg="add mod">
          <ac:chgData name="Simon Rundell" userId="02f36d3d-9692-43c5-873c-1a596eba61c5" providerId="ADAL" clId="{9115DE13-68C4-4D84-8CAF-2D5471E75CFD}" dt="2025-09-13T13:29:04.268" v="1072" actId="1076"/>
          <ac:spMkLst>
            <pc:docMk/>
            <pc:sldMk cId="1098386976" sldId="276"/>
            <ac:spMk id="5" creationId="{FD9F8504-90E5-4315-1075-C2F2FEE8156B}"/>
          </ac:spMkLst>
        </pc:spChg>
      </pc:sldChg>
      <pc:sldChg chg="addSp modSp new mod">
        <pc:chgData name="Simon Rundell" userId="02f36d3d-9692-43c5-873c-1a596eba61c5" providerId="ADAL" clId="{9115DE13-68C4-4D84-8CAF-2D5471E75CFD}" dt="2025-09-13T13:34:26.993" v="1475" actId="14100"/>
        <pc:sldMkLst>
          <pc:docMk/>
          <pc:sldMk cId="1576488078" sldId="277"/>
        </pc:sldMkLst>
        <pc:spChg chg="mod">
          <ac:chgData name="Simon Rundell" userId="02f36d3d-9692-43c5-873c-1a596eba61c5" providerId="ADAL" clId="{9115DE13-68C4-4D84-8CAF-2D5471E75CFD}" dt="2025-09-13T13:32:34.961" v="1321" actId="20577"/>
          <ac:spMkLst>
            <pc:docMk/>
            <pc:sldMk cId="1576488078" sldId="277"/>
            <ac:spMk id="2" creationId="{DC57E488-CB6F-46D9-0CE6-8E07683EC9DB}"/>
          </ac:spMkLst>
        </pc:spChg>
        <pc:spChg chg="mod">
          <ac:chgData name="Simon Rundell" userId="02f36d3d-9692-43c5-873c-1a596eba61c5" providerId="ADAL" clId="{9115DE13-68C4-4D84-8CAF-2D5471E75CFD}" dt="2025-09-13T13:33:43.164" v="1423" actId="15"/>
          <ac:spMkLst>
            <pc:docMk/>
            <pc:sldMk cId="1576488078" sldId="277"/>
            <ac:spMk id="3" creationId="{0DB46701-1B3F-EF68-FFD1-AAE0499AB838}"/>
          </ac:spMkLst>
        </pc:spChg>
        <pc:spChg chg="add mod">
          <ac:chgData name="Simon Rundell" userId="02f36d3d-9692-43c5-873c-1a596eba61c5" providerId="ADAL" clId="{9115DE13-68C4-4D84-8CAF-2D5471E75CFD}" dt="2025-09-13T13:34:26.993" v="1475" actId="14100"/>
          <ac:spMkLst>
            <pc:docMk/>
            <pc:sldMk cId="1576488078" sldId="277"/>
            <ac:spMk id="5" creationId="{2F762815-017C-B566-0047-7F66DDCB9EC1}"/>
          </ac:spMkLst>
        </pc:spChg>
        <pc:picChg chg="add mod">
          <ac:chgData name="Simon Rundell" userId="02f36d3d-9692-43c5-873c-1a596eba61c5" providerId="ADAL" clId="{9115DE13-68C4-4D84-8CAF-2D5471E75CFD}" dt="2025-09-13T13:34:01.434" v="1425" actId="1076"/>
          <ac:picMkLst>
            <pc:docMk/>
            <pc:sldMk cId="1576488078" sldId="277"/>
            <ac:picMk id="4" creationId="{AADD4BA2-FD2A-8969-D358-A6656733580E}"/>
          </ac:picMkLst>
        </pc:picChg>
      </pc:sldChg>
      <pc:sldMasterChg chg="add addSldLayout">
        <pc:chgData name="Simon Rundell" userId="02f36d3d-9692-43c5-873c-1a596eba61c5" providerId="ADAL" clId="{9115DE13-68C4-4D84-8CAF-2D5471E75CFD}" dt="2025-09-13T12:14:18.479" v="616" actId="27028"/>
        <pc:sldMasterMkLst>
          <pc:docMk/>
          <pc:sldMasterMk cId="252042275" sldId="2147483658"/>
        </pc:sldMasterMkLst>
        <pc:sldLayoutChg chg="add">
          <pc:chgData name="Simon Rundell" userId="02f36d3d-9692-43c5-873c-1a596eba61c5" providerId="ADAL" clId="{9115DE13-68C4-4D84-8CAF-2D5471E75CFD}" dt="2025-09-13T12:14:18.479" v="616" actId="27028"/>
          <pc:sldLayoutMkLst>
            <pc:docMk/>
            <pc:sldMasterMk cId="252042275" sldId="2147483658"/>
            <pc:sldLayoutMk cId="3800189426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“Work with your partner. For each brief, underline or list </a:t>
            </a:r>
            <a:r>
              <a:rPr lang="en-US" b="1" dirty="0"/>
              <a:t>3 functional requirements</a:t>
            </a:r>
            <a:r>
              <a:rPr lang="en-US" dirty="0"/>
              <a:t> (what the system must </a:t>
            </a:r>
            <a:r>
              <a:rPr lang="en-US" i="1" dirty="0"/>
              <a:t>do</a:t>
            </a:r>
            <a:r>
              <a:rPr lang="en-US" dirty="0"/>
              <a:t>) and </a:t>
            </a:r>
            <a:r>
              <a:rPr lang="en-US" b="1" dirty="0"/>
              <a:t>3 non-functional requirements</a:t>
            </a:r>
            <a:r>
              <a:rPr lang="en-US" dirty="0"/>
              <a:t> (how the system should </a:t>
            </a:r>
            <a:r>
              <a:rPr lang="en-US" i="1" dirty="0"/>
              <a:t>perform or behave</a:t>
            </a:r>
            <a:r>
              <a:rPr lang="en-US" dirty="0"/>
              <a:t>). Be ready to share back.”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836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gif"/><Relationship Id="rId17" Type="http://schemas.openxmlformats.org/officeDocument/2006/relationships/image" Target="../media/image22.png"/><Relationship Id="rId2" Type="http://schemas.openxmlformats.org/officeDocument/2006/relationships/image" Target="../media/image7.gif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gif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cloud.microsoft/e/0iexLbDAaw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686A7-FCAF-8A47-5658-5CEE3DDDA3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User Requirements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4C2523-1329-E55C-4FB1-B90FF5702E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464650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B9DDC-2536-2EB9-3AD4-811BBF6B5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2E8E7-9D08-5031-1931-38FA9FA7F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is a new Cinema Online Booking Service</a:t>
            </a:r>
          </a:p>
          <a:p>
            <a:r>
              <a:rPr lang="en-US" dirty="0"/>
              <a:t>Create 3 KPIs for the project</a:t>
            </a:r>
          </a:p>
          <a:p>
            <a:r>
              <a:rPr lang="en-US" dirty="0"/>
              <a:t>Identify some Constraints that might have an impact on this project</a:t>
            </a:r>
          </a:p>
          <a:p>
            <a:r>
              <a:rPr lang="en-US" dirty="0"/>
              <a:t>Be prepared to share some of your ideas.</a:t>
            </a:r>
            <a:endParaRPr lang="en-GB" dirty="0"/>
          </a:p>
        </p:txBody>
      </p:sp>
      <p:sp>
        <p:nvSpPr>
          <p:cNvPr id="4" name="In small groups">
            <a:extLst>
              <a:ext uri="{FF2B5EF4-FFF2-40B4-BE49-F238E27FC236}">
                <a16:creationId xmlns:a16="http://schemas.microsoft.com/office/drawing/2014/main" id="{C9C4250D-CD86-6A2A-5B31-163DF4713E3D}"/>
              </a:ext>
            </a:extLst>
          </p:cNvPr>
          <p:cNvSpPr/>
          <p:nvPr/>
        </p:nvSpPr>
        <p:spPr>
          <a:xfrm>
            <a:off x="10009237" y="155105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FD9F8504-90E5-4315-1075-C2F2FEE8156B}"/>
              </a:ext>
            </a:extLst>
          </p:cNvPr>
          <p:cNvSpPr/>
          <p:nvPr/>
        </p:nvSpPr>
        <p:spPr>
          <a:xfrm>
            <a:off x="10009237" y="4082093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15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38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E8555-085A-6104-AFF4-910E2C645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User Acceptance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8942A-013C-EC81-5709-5AE8105BC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r>
              <a:rPr lang="en-GB" dirty="0"/>
              <a:t>UACs are measurable checks to prove that requirements have been met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92F1C9-D127-B350-4159-ADDF2FB797E7}"/>
              </a:ext>
            </a:extLst>
          </p:cNvPr>
          <p:cNvGrpSpPr/>
          <p:nvPr/>
        </p:nvGrpSpPr>
        <p:grpSpPr>
          <a:xfrm rot="20785670">
            <a:off x="5194643" y="2921000"/>
            <a:ext cx="5143500" cy="6858000"/>
            <a:chOff x="4212508" y="2546555"/>
            <a:chExt cx="5143500" cy="6858000"/>
          </a:xfrm>
        </p:grpSpPr>
        <p:pic>
          <p:nvPicPr>
            <p:cNvPr id="2052" name="Picture 4" descr="Notebook paper stock photo. Image of space, correspond - 6073412">
              <a:extLst>
                <a:ext uri="{FF2B5EF4-FFF2-40B4-BE49-F238E27FC236}">
                  <a16:creationId xmlns:a16="http://schemas.microsoft.com/office/drawing/2014/main" id="{598FC20B-04CF-BA64-277E-853AA061B8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2508" y="2546555"/>
              <a:ext cx="51435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60B603A-7759-4550-8A23-D698B901C8A0}"/>
                </a:ext>
              </a:extLst>
            </p:cNvPr>
            <p:cNvSpPr txBox="1"/>
            <p:nvPr/>
          </p:nvSpPr>
          <p:spPr>
            <a:xfrm>
              <a:off x="5112774" y="3870300"/>
              <a:ext cx="3615977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Ink Free" panose="03080402000500000000" pitchFamily="66" charset="0"/>
                </a:rPr>
                <a:t>Requirement: “System must allow online payments.”</a:t>
              </a:r>
            </a:p>
            <a:p>
              <a:endParaRPr lang="en-US" dirty="0">
                <a:latin typeface="Ink Free" panose="03080402000500000000" pitchFamily="66" charset="0"/>
              </a:endParaRPr>
            </a:p>
            <a:p>
              <a:r>
                <a:rPr lang="en-US" dirty="0">
                  <a:latin typeface="Ink Free" panose="03080402000500000000" pitchFamily="66" charset="0"/>
                </a:rPr>
                <a:t>Acceptance Criteria: “Users can pay with debit, credit, or PayPal, and receive confirmation email within 5 minutes.”</a:t>
              </a:r>
              <a:endParaRPr lang="en-GB" dirty="0">
                <a:latin typeface="Ink Free" panose="030804020005000000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465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D57B6-3490-3FCA-D41B-ACED1CC87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065FD-C324-F3E4-8984-1358CE778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723" y="1253331"/>
            <a:ext cx="9452211" cy="483002"/>
          </a:xfrm>
        </p:spPr>
        <p:txBody>
          <a:bodyPr/>
          <a:lstStyle/>
          <a:p>
            <a:r>
              <a:rPr lang="en-GB" dirty="0"/>
              <a:t>Write 3 UACs each for the two briefs we have just used 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75060516-03B7-FA3D-E2CF-DC1E4C640CC3}"/>
              </a:ext>
            </a:extLst>
          </p:cNvPr>
          <p:cNvSpPr txBox="1">
            <a:spLocks/>
          </p:cNvSpPr>
          <p:nvPr/>
        </p:nvSpPr>
        <p:spPr>
          <a:xfrm>
            <a:off x="783671" y="1736333"/>
            <a:ext cx="4195549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b="1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/>
              <a:t>Brief A: College Attendance App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The college wants a simple mobile app that tutors can use to record student attendance.</a:t>
            </a:r>
          </a:p>
          <a:p>
            <a:r>
              <a:rPr lang="en-US"/>
              <a:t>Tutors should be able to mark students present, late, or absent.</a:t>
            </a:r>
          </a:p>
          <a:p>
            <a:r>
              <a:rPr lang="en-US"/>
              <a:t>Students should be able to view their own attendance history.</a:t>
            </a:r>
          </a:p>
          <a:p>
            <a:r>
              <a:rPr lang="en-US"/>
              <a:t>The app should be quick to load during busy classroom periods.</a:t>
            </a:r>
          </a:p>
          <a:p>
            <a:r>
              <a:rPr lang="en-US"/>
              <a:t>Attendance data must sync securely with the college database.</a:t>
            </a:r>
          </a:p>
          <a:p>
            <a:r>
              <a:rPr lang="en-US"/>
              <a:t>The app should work on both Android and iOS phones.</a:t>
            </a:r>
          </a:p>
          <a:p>
            <a:pPr marL="0" indent="0">
              <a:buFont typeface="Arial" panose="020B0604020202020204" pitchFamily="34" charset="0"/>
              <a:buNone/>
            </a:pPr>
            <a:br>
              <a:rPr lang="en-US"/>
            </a:br>
            <a:endParaRPr lang="en-US"/>
          </a:p>
          <a:p>
            <a:endParaRPr lang="en-GB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70D80811-79BD-3EC8-937F-1B218B168C71}"/>
              </a:ext>
            </a:extLst>
          </p:cNvPr>
          <p:cNvSpPr txBox="1">
            <a:spLocks/>
          </p:cNvSpPr>
          <p:nvPr/>
        </p:nvSpPr>
        <p:spPr>
          <a:xfrm>
            <a:off x="5176651" y="1743631"/>
            <a:ext cx="4195549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b="1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/>
              <a:t>Brief B: Online Shop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A small clothing company wants an online shop to sell T-shirts and hoodies.</a:t>
            </a:r>
          </a:p>
          <a:p>
            <a:r>
              <a:rPr lang="en-US"/>
              <a:t>Customers should be able to browse items and add them to a shopping basket.</a:t>
            </a:r>
          </a:p>
          <a:p>
            <a:r>
              <a:rPr lang="en-US"/>
              <a:t>Customers must be able to pay by debit card, credit card, or PayPal.</a:t>
            </a:r>
          </a:p>
          <a:p>
            <a:r>
              <a:rPr lang="en-US"/>
              <a:t>Orders should trigger an automated confirmation email to the customer.</a:t>
            </a:r>
          </a:p>
          <a:p>
            <a:r>
              <a:rPr lang="en-US"/>
              <a:t>The website should be available 24/7 with minimal downtime.</a:t>
            </a:r>
          </a:p>
          <a:p>
            <a:r>
              <a:rPr lang="en-US"/>
              <a:t>Pages should load in under 3 seconds, even at peak times.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7" name="Minutes display">
            <a:extLst>
              <a:ext uri="{FF2B5EF4-FFF2-40B4-BE49-F238E27FC236}">
                <a16:creationId xmlns:a16="http://schemas.microsoft.com/office/drawing/2014/main" id="{0B53A89D-684F-15B2-0C81-13008E84890E}"/>
              </a:ext>
            </a:extLst>
          </p:cNvPr>
          <p:cNvSpPr/>
          <p:nvPr/>
        </p:nvSpPr>
        <p:spPr>
          <a:xfrm>
            <a:off x="10550664" y="2330847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15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751A9D9E-53B2-EF02-891E-C7FD1CF16F43}"/>
              </a:ext>
            </a:extLst>
          </p:cNvPr>
          <p:cNvSpPr/>
          <p:nvPr/>
        </p:nvSpPr>
        <p:spPr>
          <a:xfrm>
            <a:off x="10015309" y="1551052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</p:spTree>
    <p:extLst>
      <p:ext uri="{BB962C8B-B14F-4D97-AF65-F5344CB8AC3E}">
        <p14:creationId xmlns:p14="http://schemas.microsoft.com/office/powerpoint/2010/main" val="1041494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3A437-BE57-3B6A-6A75-16EF869B8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36525-EB5C-008D-010E-80A02D3A7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college wants a homework submission portal</a:t>
            </a:r>
          </a:p>
          <a:p>
            <a:r>
              <a:rPr lang="en-GB" dirty="0"/>
              <a:t>Independently:</a:t>
            </a:r>
          </a:p>
          <a:p>
            <a:endParaRPr lang="en-GB" dirty="0"/>
          </a:p>
          <a:p>
            <a:pPr lvl="1"/>
            <a:r>
              <a:rPr lang="en-GB" dirty="0"/>
              <a:t>List 3 functional requirements.</a:t>
            </a:r>
          </a:p>
          <a:p>
            <a:pPr lvl="1"/>
            <a:r>
              <a:rPr lang="en-GB" dirty="0"/>
              <a:t>List 2 non-functional requirements.</a:t>
            </a:r>
          </a:p>
          <a:p>
            <a:pPr lvl="1"/>
            <a:r>
              <a:rPr lang="en-GB" dirty="0"/>
              <a:t>Suggest 2 KPIs.</a:t>
            </a:r>
          </a:p>
          <a:p>
            <a:pPr lvl="1"/>
            <a:r>
              <a:rPr lang="en-GB" dirty="0"/>
              <a:t>Write 2 user acceptance criteria.</a:t>
            </a:r>
          </a:p>
          <a:p>
            <a:endParaRPr lang="en-GB" dirty="0"/>
          </a:p>
        </p:txBody>
      </p:sp>
      <p:sp>
        <p:nvSpPr>
          <p:cNvPr id="4" name="Minutes display">
            <a:extLst>
              <a:ext uri="{FF2B5EF4-FFF2-40B4-BE49-F238E27FC236}">
                <a16:creationId xmlns:a16="http://schemas.microsoft.com/office/drawing/2014/main" id="{D5BA26A6-3C38-71F7-77B8-8CD4535E5438}"/>
              </a:ext>
            </a:extLst>
          </p:cNvPr>
          <p:cNvSpPr/>
          <p:nvPr/>
        </p:nvSpPr>
        <p:spPr>
          <a:xfrm>
            <a:off x="10396551" y="4447323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20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5" name="Note this down">
            <a:extLst>
              <a:ext uri="{FF2B5EF4-FFF2-40B4-BE49-F238E27FC236}">
                <a16:creationId xmlns:a16="http://schemas.microsoft.com/office/drawing/2014/main" id="{DF4F4292-C652-F99E-96E9-9C027AD58EAD}"/>
              </a:ext>
            </a:extLst>
          </p:cNvPr>
          <p:cNvSpPr/>
          <p:nvPr/>
        </p:nvSpPr>
        <p:spPr>
          <a:xfrm>
            <a:off x="10021504" y="249129"/>
            <a:ext cx="1873045" cy="80910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</p:spTree>
    <p:extLst>
      <p:ext uri="{BB962C8B-B14F-4D97-AF65-F5344CB8AC3E}">
        <p14:creationId xmlns:p14="http://schemas.microsoft.com/office/powerpoint/2010/main" val="350001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7E488-CB6F-46D9-0CE6-8E07683EC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46701-1B3F-EF68-FFD1-AAE0499AB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Create and submit a Word document which is a short requirement specification for </a:t>
            </a:r>
            <a:r>
              <a:rPr lang="en-US" dirty="0"/>
              <a:t>a </a:t>
            </a:r>
            <a:r>
              <a:rPr lang="en-US" i="1" dirty="0"/>
              <a:t>mobile food delivery app</a:t>
            </a:r>
            <a:endParaRPr lang="en-GB" dirty="0"/>
          </a:p>
          <a:p>
            <a:r>
              <a:rPr lang="en-US" dirty="0"/>
              <a:t>Include:</a:t>
            </a:r>
          </a:p>
          <a:p>
            <a:pPr lvl="1"/>
            <a:r>
              <a:rPr lang="en-US" dirty="0"/>
              <a:t>3 functional requirements</a:t>
            </a:r>
          </a:p>
          <a:p>
            <a:pPr lvl="1"/>
            <a:r>
              <a:rPr lang="en-US" dirty="0"/>
              <a:t>2 non-functional requirements</a:t>
            </a:r>
          </a:p>
          <a:p>
            <a:pPr lvl="1"/>
            <a:r>
              <a:rPr lang="en-US" dirty="0"/>
              <a:t>2 KPIs</a:t>
            </a:r>
          </a:p>
          <a:p>
            <a:pPr lvl="1"/>
            <a:r>
              <a:rPr lang="en-US" dirty="0"/>
              <a:t>2 user acceptance criteria</a:t>
            </a:r>
          </a:p>
          <a:p>
            <a:endParaRPr lang="en-GB" dirty="0"/>
          </a:p>
        </p:txBody>
      </p:sp>
      <p:pic>
        <p:nvPicPr>
          <p:cNvPr id="4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AADD4BA2-FD2A-8969-D358-A66567335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818" y="4466694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ote this down">
            <a:extLst>
              <a:ext uri="{FF2B5EF4-FFF2-40B4-BE49-F238E27FC236}">
                <a16:creationId xmlns:a16="http://schemas.microsoft.com/office/drawing/2014/main" id="{2F762815-017C-B566-0047-7F66DDCB9EC1}"/>
              </a:ext>
            </a:extLst>
          </p:cNvPr>
          <p:cNvSpPr/>
          <p:nvPr/>
        </p:nvSpPr>
        <p:spPr>
          <a:xfrm>
            <a:off x="10021504" y="249129"/>
            <a:ext cx="1873045" cy="18254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endParaRPr lang="en-GB" dirty="0">
              <a:latin typeface="Trebuchet MS" panose="020B0603020202020204" pitchFamily="34" charset="0"/>
            </a:endParaRP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</p:spTree>
    <p:extLst>
      <p:ext uri="{BB962C8B-B14F-4D97-AF65-F5344CB8AC3E}">
        <p14:creationId xmlns:p14="http://schemas.microsoft.com/office/powerpoint/2010/main" val="1576488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31" y="3709610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15309" y="1551052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09237" y="155105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09238" y="1559265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12" name="codeblock">
            <a:extLst>
              <a:ext uri="{FF2B5EF4-FFF2-40B4-BE49-F238E27FC236}">
                <a16:creationId xmlns:a16="http://schemas.microsoft.com/office/drawing/2014/main" id="{99239D00-7924-BD36-030F-7CB248D251EF}"/>
              </a:ext>
            </a:extLst>
          </p:cNvPr>
          <p:cNvSpPr/>
          <p:nvPr/>
        </p:nvSpPr>
        <p:spPr>
          <a:xfrm>
            <a:off x="418625" y="1760289"/>
            <a:ext cx="1873045" cy="56043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codeblock</a:t>
            </a:r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932" y="2428425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536" y="5503388"/>
            <a:ext cx="1763996" cy="1179672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68" y="2698717"/>
            <a:ext cx="1792557" cy="1792557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36" y="3685700"/>
            <a:ext cx="1954411" cy="1563529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0" y="5503389"/>
            <a:ext cx="2144856" cy="1179671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45486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0607" y="5478743"/>
            <a:ext cx="1806476" cy="1204317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1911" y="3685008"/>
            <a:ext cx="1705171" cy="1136781"/>
          </a:xfrm>
          <a:prstGeom prst="rect">
            <a:avLst/>
          </a:prstGeom>
        </p:spPr>
      </p:pic>
      <p:pic>
        <p:nvPicPr>
          <p:cNvPr id="7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CB5605B5-8707-409C-F55B-26F3B04CBBF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43007" y="5631143"/>
            <a:ext cx="1806476" cy="1204317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F99E-763C-ACEF-CF44-4F4CEC9FA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 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B2BC3-020B-B616-A811-89995665E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You should have a scheduled email link by now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or the URL is:</a:t>
            </a:r>
          </a:p>
          <a:p>
            <a:endParaRPr lang="en-GB" dirty="0"/>
          </a:p>
          <a:p>
            <a:r>
              <a:rPr lang="en-GB" dirty="0">
                <a:hlinkClick r:id="rId2"/>
              </a:rPr>
              <a:t>https://forms.cloud.microsoft/e/0iexLbDAaw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6592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4EBC93-0F99-B58D-F69D-EB459C52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Specification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E41425-F6A8-3A8F-F54D-40B33FA5A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680" y="1415844"/>
            <a:ext cx="7775543" cy="420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97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9ADC0-92BE-34DF-088D-D82E7749D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So… by applying decomposition to this area of learning, today we will focus on: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0FEA211-4735-74C2-9E37-7AC945C51F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92290" y="2308648"/>
            <a:ext cx="9205671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Define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functional and non-functional requirements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Understand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KPIs (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K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ey 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P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erformance 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I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ndicators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and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performance constraints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Create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user acceptance criteria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446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DDDF1-8069-98C0-3744-055464D8A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Two briefs for you to consider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E35EEF-4A20-ACEF-590F-2780E922BB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2849" y="1548473"/>
            <a:ext cx="4195549" cy="4351338"/>
          </a:xfrm>
          <a:ln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Brief A: College Attendance App</a:t>
            </a:r>
          </a:p>
          <a:p>
            <a:pPr marL="0" indent="0">
              <a:buNone/>
            </a:pPr>
            <a:r>
              <a:rPr lang="en-US" dirty="0"/>
              <a:t>The college wants a simple mobile app that tutors can use to record student attendance.</a:t>
            </a:r>
          </a:p>
          <a:p>
            <a:r>
              <a:rPr lang="en-US" dirty="0"/>
              <a:t>Tutors should be able to mark students present, late, or absent.</a:t>
            </a:r>
          </a:p>
          <a:p>
            <a:r>
              <a:rPr lang="en-US" dirty="0"/>
              <a:t>Students should be able to view their own attendance history.</a:t>
            </a:r>
          </a:p>
          <a:p>
            <a:r>
              <a:rPr lang="en-US" dirty="0"/>
              <a:t>The app should be quick to load during busy classroom periods.</a:t>
            </a:r>
          </a:p>
          <a:p>
            <a:r>
              <a:rPr lang="en-US" dirty="0"/>
              <a:t>Attendance data must sync securely with the college database.</a:t>
            </a:r>
          </a:p>
          <a:p>
            <a:r>
              <a:rPr lang="en-US" dirty="0"/>
              <a:t>The app should work on both Android and iOS phones.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34AF36D-BD9A-B9C7-86BE-0FAE8E0492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5829" y="1555771"/>
            <a:ext cx="4195549" cy="4351338"/>
          </a:xfrm>
          <a:ln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Brief B: Online Shop</a:t>
            </a:r>
          </a:p>
          <a:p>
            <a:pPr marL="0" indent="0">
              <a:buNone/>
            </a:pPr>
            <a:r>
              <a:rPr lang="en-US" dirty="0"/>
              <a:t>A small clothing company wants an online shop to sell T-shirts and hoodies.</a:t>
            </a:r>
          </a:p>
          <a:p>
            <a:r>
              <a:rPr lang="en-US" dirty="0"/>
              <a:t>Customers should be able to browse items and add them to a shopping basket.</a:t>
            </a:r>
          </a:p>
          <a:p>
            <a:r>
              <a:rPr lang="en-US" dirty="0"/>
              <a:t>Customers must be able to pay by debit card, credit card, or PayPal.</a:t>
            </a:r>
          </a:p>
          <a:p>
            <a:r>
              <a:rPr lang="en-US" dirty="0"/>
              <a:t>Orders should trigger an automated confirmation email to the customer.</a:t>
            </a:r>
          </a:p>
          <a:p>
            <a:r>
              <a:rPr lang="en-US" dirty="0"/>
              <a:t>The website should be available 24/7 with minimal downtime.</a:t>
            </a:r>
          </a:p>
          <a:p>
            <a:r>
              <a:rPr lang="en-US" dirty="0"/>
              <a:t>Pages should load in under 3 seconds, even at peak times.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A42CA820-80FC-E601-2D3A-506D0E793B14}"/>
              </a:ext>
            </a:extLst>
          </p:cNvPr>
          <p:cNvSpPr/>
          <p:nvPr/>
        </p:nvSpPr>
        <p:spPr>
          <a:xfrm>
            <a:off x="10026665" y="485104"/>
            <a:ext cx="1873045" cy="13255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the Design Classwork folder as well</a:t>
            </a:r>
          </a:p>
        </p:txBody>
      </p:sp>
      <p:sp>
        <p:nvSpPr>
          <p:cNvPr id="9" name="Note this down">
            <a:extLst>
              <a:ext uri="{FF2B5EF4-FFF2-40B4-BE49-F238E27FC236}">
                <a16:creationId xmlns:a16="http://schemas.microsoft.com/office/drawing/2014/main" id="{0004BD5C-7204-5661-CE8F-9605C665E553}"/>
              </a:ext>
            </a:extLst>
          </p:cNvPr>
          <p:cNvSpPr/>
          <p:nvPr/>
        </p:nvSpPr>
        <p:spPr>
          <a:xfrm>
            <a:off x="9876722" y="2042879"/>
            <a:ext cx="2172929" cy="277224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dirty="0">
                <a:latin typeface="Trebuchet MS" panose="020B0603020202020204" pitchFamily="34" charset="0"/>
              </a:rPr>
              <a:t>In pairs:</a:t>
            </a:r>
          </a:p>
          <a:p>
            <a:pPr algn="ctr"/>
            <a:endParaRPr lang="en-GB" sz="1600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Trebuchet MS" panose="020B0603020202020204" pitchFamily="34" charset="0"/>
              </a:rPr>
              <a:t>list 3 things the system </a:t>
            </a:r>
            <a:r>
              <a:rPr lang="en-US" sz="1600" b="1" i="1" dirty="0">
                <a:latin typeface="Trebuchet MS" panose="020B0603020202020204" pitchFamily="34" charset="0"/>
              </a:rPr>
              <a:t>must do</a:t>
            </a:r>
            <a:r>
              <a:rPr lang="en-US" sz="1600" dirty="0">
                <a:latin typeface="Trebuchet MS" panose="020B0603020202020204" pitchFamily="34" charset="0"/>
              </a:rPr>
              <a:t> (functional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Trebuchet MS" panose="020B0603020202020204" pitchFamily="34" charset="0"/>
              </a:rPr>
              <a:t>3 things that would make it better/ easier/ faster</a:t>
            </a:r>
            <a:r>
              <a:rPr lang="en-US" sz="1600" dirty="0">
                <a:latin typeface="Trebuchet MS" panose="020B0603020202020204" pitchFamily="34" charset="0"/>
              </a:rPr>
              <a:t> (non-functional)</a:t>
            </a:r>
            <a:endParaRPr lang="en-GB" sz="1600" dirty="0">
              <a:latin typeface="Trebuchet MS" panose="020B0603020202020204" pitchFamily="34" charset="0"/>
            </a:endParaRPr>
          </a:p>
        </p:txBody>
      </p:sp>
      <p:sp>
        <p:nvSpPr>
          <p:cNvPr id="10" name="Minutes display">
            <a:extLst>
              <a:ext uri="{FF2B5EF4-FFF2-40B4-BE49-F238E27FC236}">
                <a16:creationId xmlns:a16="http://schemas.microsoft.com/office/drawing/2014/main" id="{09A23CF0-FC95-9A35-3961-7C8430F10A19}"/>
              </a:ext>
            </a:extLst>
          </p:cNvPr>
          <p:cNvSpPr/>
          <p:nvPr/>
        </p:nvSpPr>
        <p:spPr>
          <a:xfrm>
            <a:off x="9905415" y="5242299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5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7015EF-54C3-A350-57D0-F2F9ADC43D6A}"/>
              </a:ext>
            </a:extLst>
          </p:cNvPr>
          <p:cNvSpPr txBox="1"/>
          <p:nvPr/>
        </p:nvSpPr>
        <p:spPr>
          <a:xfrm>
            <a:off x="2459139" y="5907109"/>
            <a:ext cx="7273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Trebuchet MS" panose="020B0603020202020204" pitchFamily="34" charset="0"/>
              </a:rPr>
              <a:t>Functional = core behaviour; Non-functional = quality, constraints, standards</a:t>
            </a:r>
          </a:p>
        </p:txBody>
      </p:sp>
    </p:spTree>
    <p:extLst>
      <p:ext uri="{BB962C8B-B14F-4D97-AF65-F5344CB8AC3E}">
        <p14:creationId xmlns:p14="http://schemas.microsoft.com/office/powerpoint/2010/main" val="197204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33F36-E48C-0F67-C82F-8DE1F5136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Functional           vs  Non-Functional</a:t>
            </a:r>
            <a:br>
              <a:rPr lang="en-GB" dirty="0"/>
            </a:br>
            <a:r>
              <a:rPr lang="en-GB" dirty="0"/>
              <a:t>Client Brief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3F5A8-FDED-ACE7-AFBE-5A0A120166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System should record attendance</a:t>
            </a:r>
          </a:p>
          <a:p>
            <a:r>
              <a:rPr lang="en-US" dirty="0"/>
              <a:t>Students should be able to view their own attendance history</a:t>
            </a:r>
            <a:endParaRPr lang="en-GB" dirty="0"/>
          </a:p>
          <a:p>
            <a:r>
              <a:rPr lang="en-GB" dirty="0"/>
              <a:t>Data must be secure</a:t>
            </a:r>
          </a:p>
          <a:p>
            <a:r>
              <a:rPr lang="en-GB" dirty="0"/>
              <a:t>App should work on both Android and Apple Phones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0CAEEC-B3AD-0D44-BF54-2234088A9E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The app should be quick to load during busy classroom periods.</a:t>
            </a:r>
          </a:p>
        </p:txBody>
      </p:sp>
    </p:spTree>
    <p:extLst>
      <p:ext uri="{BB962C8B-B14F-4D97-AF65-F5344CB8AC3E}">
        <p14:creationId xmlns:p14="http://schemas.microsoft.com/office/powerpoint/2010/main" val="185342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07CC1-9970-B2F4-99CD-5BF44F4B8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EEF68-F5BA-E8AC-F565-79B6697E4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Functional           vs  Non-Functional</a:t>
            </a:r>
            <a:br>
              <a:rPr lang="en-GB" dirty="0"/>
            </a:br>
            <a:r>
              <a:rPr lang="en-GB" dirty="0"/>
              <a:t>Client Brief 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00B88-6A70-1FD6-1EFD-E7F8905A44A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Customers should be able to browse items and add them to a shopping basket.</a:t>
            </a:r>
          </a:p>
          <a:p>
            <a:r>
              <a:rPr lang="en-US" dirty="0"/>
              <a:t>Customers must be able to pay by debit card, credit card, or PayPal.</a:t>
            </a:r>
          </a:p>
          <a:p>
            <a:r>
              <a:rPr lang="en-US" dirty="0"/>
              <a:t>Orders should trigger an automated confirmation email to the customer.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C13A0-3476-7CA3-707A-A002A293588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Pages should load in under 3 seconds, even at peak times.</a:t>
            </a:r>
          </a:p>
          <a:p>
            <a:r>
              <a:rPr lang="en-US" dirty="0"/>
              <a:t>The website should be available 24/7 with minimal downtime.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3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3B181-C81C-93CE-2890-F0D5A45C7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Performance Indicators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E3D991-7810-3837-C2E5-1FD11584F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4604175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These are </a:t>
            </a:r>
            <a:r>
              <a:rPr lang="en-US" dirty="0"/>
              <a:t>measurable ways to assess success</a:t>
            </a:r>
          </a:p>
          <a:p>
            <a:pPr lvl="1"/>
            <a:r>
              <a:rPr lang="en-US" dirty="0"/>
              <a:t>95% uptime</a:t>
            </a:r>
          </a:p>
          <a:p>
            <a:pPr lvl="1"/>
            <a:r>
              <a:rPr lang="en-US" dirty="0"/>
              <a:t>Average page load &lt; 2s</a:t>
            </a:r>
          </a:p>
          <a:p>
            <a:pPr lvl="1"/>
            <a:endParaRPr lang="en-GB" dirty="0"/>
          </a:p>
          <a:p>
            <a:r>
              <a:rPr lang="en-GB" dirty="0"/>
              <a:t>KPIs should be: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S</a:t>
            </a:r>
            <a:r>
              <a:rPr lang="en-GB" dirty="0"/>
              <a:t>pecific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M</a:t>
            </a:r>
            <a:r>
              <a:rPr lang="en-GB" dirty="0"/>
              <a:t>easurable</a:t>
            </a:r>
          </a:p>
          <a:p>
            <a:pPr lvl="1"/>
            <a:r>
              <a:rPr lang="en-GB" b="1" dirty="0">
                <a:solidFill>
                  <a:srgbClr val="FF0000"/>
                </a:solidFill>
              </a:rPr>
              <a:t>A</a:t>
            </a:r>
            <a:r>
              <a:rPr lang="en-GB" dirty="0"/>
              <a:t>ttainable</a:t>
            </a:r>
          </a:p>
          <a:p>
            <a:pPr lvl="1"/>
            <a:r>
              <a:rPr lang="en-GB" b="1" dirty="0" err="1">
                <a:solidFill>
                  <a:srgbClr val="FF0000"/>
                </a:solidFill>
              </a:rPr>
              <a:t>R</a:t>
            </a:r>
            <a:r>
              <a:rPr lang="en-GB" dirty="0" err="1"/>
              <a:t>elevent</a:t>
            </a:r>
            <a:endParaRPr lang="en-GB" dirty="0"/>
          </a:p>
          <a:p>
            <a:pPr lvl="1"/>
            <a:r>
              <a:rPr lang="en-GB" b="1" dirty="0">
                <a:solidFill>
                  <a:srgbClr val="FF0000"/>
                </a:solidFill>
              </a:rPr>
              <a:t>T</a:t>
            </a:r>
            <a:r>
              <a:rPr lang="en-GB" dirty="0"/>
              <a:t>ime-bound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DFA8EE-558B-E888-2DCB-E1A7A1479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116" y="1624819"/>
            <a:ext cx="4710385" cy="454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6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89A30-ECA0-0821-0580-B392A275D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Performance Constraints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DC3E4-5C4A-57ED-688A-0BACB4F59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These are things that we have to deal with</a:t>
            </a:r>
          </a:p>
          <a:p>
            <a:r>
              <a:rPr lang="en-GB" dirty="0"/>
              <a:t>They may be technical, organisational or legal</a:t>
            </a:r>
          </a:p>
          <a:p>
            <a:r>
              <a:rPr lang="en-GB" dirty="0"/>
              <a:t>Examples:</a:t>
            </a:r>
          </a:p>
          <a:p>
            <a:pPr lvl="1"/>
            <a:r>
              <a:rPr lang="en-US" dirty="0"/>
              <a:t>limits on time</a:t>
            </a:r>
          </a:p>
          <a:p>
            <a:pPr lvl="1"/>
            <a:r>
              <a:rPr lang="en-US" dirty="0"/>
              <a:t>budget</a:t>
            </a:r>
          </a:p>
          <a:p>
            <a:pPr lvl="1"/>
            <a:r>
              <a:rPr lang="en-US" dirty="0"/>
              <a:t>tech limitations like bandwidth</a:t>
            </a:r>
          </a:p>
          <a:p>
            <a:pPr lvl="1"/>
            <a:r>
              <a:rPr lang="en-US" dirty="0"/>
              <a:t>security concerns</a:t>
            </a:r>
          </a:p>
          <a:p>
            <a:pPr lvl="1"/>
            <a:r>
              <a:rPr lang="en-US" dirty="0"/>
              <a:t>GDPR</a:t>
            </a:r>
            <a:endParaRPr lang="en-GB" dirty="0"/>
          </a:p>
        </p:txBody>
      </p:sp>
      <p:pic>
        <p:nvPicPr>
          <p:cNvPr id="5" name="Picture 4" descr="A triangle with black text&#10;&#10;AI-generated content may be incorrect.">
            <a:extLst>
              <a:ext uri="{FF2B5EF4-FFF2-40B4-BE49-F238E27FC236}">
                <a16:creationId xmlns:a16="http://schemas.microsoft.com/office/drawing/2014/main" id="{D085E3B1-2D26-A187-9FFC-D5B56E94E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705" y="1991971"/>
            <a:ext cx="4012295" cy="401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4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90AB5F74-0483-4C8B-9BDE-4D18604FA1EB}" vid="{7FE05B1D-0F0E-4C73-8526-16F47D0DB8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883B77E7-F8CE-4D1B-87A3-2B9CCD039DA7}" vid="{41BAE865-6F76-4DEC-A889-AF6B8CDD546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233</TotalTime>
  <Words>883</Words>
  <Application>Microsoft Office PowerPoint</Application>
  <PresentationFormat>Widescreen</PresentationFormat>
  <Paragraphs>133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Aptos</vt:lpstr>
      <vt:lpstr>Arial</vt:lpstr>
      <vt:lpstr>Century Gothic</vt:lpstr>
      <vt:lpstr>Courier New</vt:lpstr>
      <vt:lpstr>Ink Free</vt:lpstr>
      <vt:lpstr>Trebuchet MS</vt:lpstr>
      <vt:lpstr>Office Theme</vt:lpstr>
      <vt:lpstr>Office Theme</vt:lpstr>
      <vt:lpstr>User Requirements</vt:lpstr>
      <vt:lpstr>Recall Quiz</vt:lpstr>
      <vt:lpstr>Specification</vt:lpstr>
      <vt:lpstr>So… by applying decomposition to this area of learning, today we will focus on:</vt:lpstr>
      <vt:lpstr>Two briefs for you to consider</vt:lpstr>
      <vt:lpstr>Functional           vs  Non-Functional Client Brief A</vt:lpstr>
      <vt:lpstr>Functional           vs  Non-Functional Client Brief B</vt:lpstr>
      <vt:lpstr>Key Performance Indicators</vt:lpstr>
      <vt:lpstr>Performance Constraints</vt:lpstr>
      <vt:lpstr>Activity</vt:lpstr>
      <vt:lpstr>User Acceptance Criteria</vt:lpstr>
      <vt:lpstr>Task:</vt:lpstr>
      <vt:lpstr>Application Activity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2025-09-13T10:42:56Z</dcterms:created>
  <dcterms:modified xsi:type="dcterms:W3CDTF">2025-09-16T14:27:19Z</dcterms:modified>
</cp:coreProperties>
</file>