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8"/>
  </p:notesMasterIdLst>
  <p:sldIdLst>
    <p:sldId id="256" r:id="rId3"/>
    <p:sldId id="263" r:id="rId4"/>
    <p:sldId id="258" r:id="rId5"/>
    <p:sldId id="259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4" r:id="rId14"/>
    <p:sldId id="272" r:id="rId15"/>
    <p:sldId id="273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C370C-8408-4ED3-BD31-28F49A815FA5}" v="1" dt="2025-09-19T04:58:38.355"/>
    <p1510:client id="{ACD06042-1129-42C7-AEA5-65B8DA82AA66}" v="83" dt="2025-09-18T22:18:40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014C370C-8408-4ED3-BD31-28F49A815FA5}"/>
    <pc:docChg chg="modSld">
      <pc:chgData name="Simon Rundell" userId="02f36d3d-9692-43c5-873c-1a596eba61c5" providerId="ADAL" clId="{014C370C-8408-4ED3-BD31-28F49A815FA5}" dt="2025-09-19T04:58:38.355" v="0" actId="113"/>
      <pc:docMkLst>
        <pc:docMk/>
      </pc:docMkLst>
      <pc:sldChg chg="modSp">
        <pc:chgData name="Simon Rundell" userId="02f36d3d-9692-43c5-873c-1a596eba61c5" providerId="ADAL" clId="{014C370C-8408-4ED3-BD31-28F49A815FA5}" dt="2025-09-19T04:58:38.355" v="0" actId="113"/>
        <pc:sldMkLst>
          <pc:docMk/>
          <pc:sldMk cId="0" sldId="265"/>
        </pc:sldMkLst>
        <pc:spChg chg="mod">
          <ac:chgData name="Simon Rundell" userId="02f36d3d-9692-43c5-873c-1a596eba61c5" providerId="ADAL" clId="{014C370C-8408-4ED3-BD31-28F49A815FA5}" dt="2025-09-19T04:58:38.355" v="0" actId="113"/>
          <ac:spMkLst>
            <pc:docMk/>
            <pc:sldMk cId="0" sldId="265"/>
            <ac:spMk id="3" creationId="{00000000-0000-0000-0000-000000000000}"/>
          </ac:spMkLst>
        </pc:spChg>
      </pc:sldChg>
    </pc:docChg>
  </pc:docChgLst>
  <pc:docChgLst>
    <pc:chgData name="Simon Rundell" userId="02f36d3d-9692-43c5-873c-1a596eba61c5" providerId="ADAL" clId="{9115DE13-68C4-4D84-8CAF-2D5471E75CFD}"/>
    <pc:docChg chg="undo custSel addSld delSld modSld sldOrd">
      <pc:chgData name="Simon Rundell" userId="02f36d3d-9692-43c5-873c-1a596eba61c5" providerId="ADAL" clId="{9115DE13-68C4-4D84-8CAF-2D5471E75CFD}" dt="2025-09-18T22:19:25.934" v="498" actId="47"/>
      <pc:docMkLst>
        <pc:docMk/>
      </pc:docMkLst>
      <pc:sldChg chg="modSp add mod ord">
        <pc:chgData name="Simon Rundell" userId="02f36d3d-9692-43c5-873c-1a596eba61c5" providerId="ADAL" clId="{9115DE13-68C4-4D84-8CAF-2D5471E75CFD}" dt="2025-09-18T21:54:49.831" v="34"/>
        <pc:sldMkLst>
          <pc:docMk/>
          <pc:sldMk cId="0" sldId="256"/>
        </pc:sldMkLst>
        <pc:spChg chg="mod">
          <ac:chgData name="Simon Rundell" userId="02f36d3d-9692-43c5-873c-1a596eba61c5" providerId="ADAL" clId="{9115DE13-68C4-4D84-8CAF-2D5471E75CFD}" dt="2025-09-18T21:54:31.826" v="31" actId="1076"/>
          <ac:spMkLst>
            <pc:docMk/>
            <pc:sldMk cId="0" sldId="256"/>
            <ac:spMk id="3" creationId="{00000000-0000-0000-0000-000000000000}"/>
          </ac:spMkLst>
        </pc:spChg>
      </pc:sldChg>
      <pc:sldChg chg="del">
        <pc:chgData name="Simon Rundell" userId="02f36d3d-9692-43c5-873c-1a596eba61c5" providerId="ADAL" clId="{9115DE13-68C4-4D84-8CAF-2D5471E75CFD}" dt="2025-09-18T21:22:04.862" v="0" actId="47"/>
        <pc:sldMkLst>
          <pc:docMk/>
          <pc:sldMk cId="580146339" sldId="257"/>
        </pc:sldMkLst>
      </pc:sldChg>
      <pc:sldChg chg="modSp add mod modAnim">
        <pc:chgData name="Simon Rundell" userId="02f36d3d-9692-43c5-873c-1a596eba61c5" providerId="ADAL" clId="{9115DE13-68C4-4D84-8CAF-2D5471E75CFD}" dt="2025-09-18T21:58:44.111" v="253" actId="20577"/>
        <pc:sldMkLst>
          <pc:docMk/>
          <pc:sldMk cId="0" sldId="258"/>
        </pc:sldMkLst>
        <pc:spChg chg="mod">
          <ac:chgData name="Simon Rundell" userId="02f36d3d-9692-43c5-873c-1a596eba61c5" providerId="ADAL" clId="{9115DE13-68C4-4D84-8CAF-2D5471E75CFD}" dt="2025-09-18T21:58:44.111" v="253" actId="20577"/>
          <ac:spMkLst>
            <pc:docMk/>
            <pc:sldMk cId="0" sldId="258"/>
            <ac:spMk id="3" creationId="{00000000-0000-0000-0000-000000000000}"/>
          </ac:spMkLst>
        </pc:spChg>
      </pc:sldChg>
      <pc:sldChg chg="addSp modSp add mod modAnim">
        <pc:chgData name="Simon Rundell" userId="02f36d3d-9692-43c5-873c-1a596eba61c5" providerId="ADAL" clId="{9115DE13-68C4-4D84-8CAF-2D5471E75CFD}" dt="2025-09-18T21:58:34.433" v="250"/>
        <pc:sldMkLst>
          <pc:docMk/>
          <pc:sldMk cId="0" sldId="259"/>
        </pc:sldMkLst>
        <pc:spChg chg="mod">
          <ac:chgData name="Simon Rundell" userId="02f36d3d-9692-43c5-873c-1a596eba61c5" providerId="ADAL" clId="{9115DE13-68C4-4D84-8CAF-2D5471E75CFD}" dt="2025-09-18T21:55:35.318" v="60" actId="20577"/>
          <ac:spMkLst>
            <pc:docMk/>
            <pc:sldMk cId="0" sldId="259"/>
            <ac:spMk id="2" creationId="{00000000-0000-0000-0000-000000000000}"/>
          </ac:spMkLst>
        </pc:spChg>
        <pc:spChg chg="mod">
          <ac:chgData name="Simon Rundell" userId="02f36d3d-9692-43c5-873c-1a596eba61c5" providerId="ADAL" clId="{9115DE13-68C4-4D84-8CAF-2D5471E75CFD}" dt="2025-09-18T21:55:17.313" v="38" actId="6549"/>
          <ac:spMkLst>
            <pc:docMk/>
            <pc:sldMk cId="0" sldId="259"/>
            <ac:spMk id="3" creationId="{00000000-0000-0000-0000-000000000000}"/>
          </ac:spMkLst>
        </pc:spChg>
        <pc:spChg chg="add mod">
          <ac:chgData name="Simon Rundell" userId="02f36d3d-9692-43c5-873c-1a596eba61c5" providerId="ADAL" clId="{9115DE13-68C4-4D84-8CAF-2D5471E75CFD}" dt="2025-09-18T21:58:34.433" v="250"/>
          <ac:spMkLst>
            <pc:docMk/>
            <pc:sldMk cId="0" sldId="259"/>
            <ac:spMk id="4" creationId="{4030AB0F-46E7-9D9B-F54D-19388303FEE3}"/>
          </ac:spMkLst>
        </pc:spChg>
      </pc:sldChg>
      <pc:sldChg chg="del">
        <pc:chgData name="Simon Rundell" userId="02f36d3d-9692-43c5-873c-1a596eba61c5" providerId="ADAL" clId="{9115DE13-68C4-4D84-8CAF-2D5471E75CFD}" dt="2025-09-18T22:19:23.550" v="497" actId="47"/>
        <pc:sldMkLst>
          <pc:docMk/>
          <pc:sldMk cId="367824828" sldId="260"/>
        </pc:sldMkLst>
      </pc:sldChg>
      <pc:sldChg chg="del">
        <pc:chgData name="Simon Rundell" userId="02f36d3d-9692-43c5-873c-1a596eba61c5" providerId="ADAL" clId="{9115DE13-68C4-4D84-8CAF-2D5471E75CFD}" dt="2025-09-18T22:19:25.934" v="498" actId="47"/>
        <pc:sldMkLst>
          <pc:docMk/>
          <pc:sldMk cId="3656521123" sldId="261"/>
        </pc:sldMkLst>
      </pc:sldChg>
      <pc:sldChg chg="delSp mod">
        <pc:chgData name="Simon Rundell" userId="02f36d3d-9692-43c5-873c-1a596eba61c5" providerId="ADAL" clId="{9115DE13-68C4-4D84-8CAF-2D5471E75CFD}" dt="2025-09-18T21:24:14.793" v="1" actId="478"/>
        <pc:sldMkLst>
          <pc:docMk/>
          <pc:sldMk cId="1864880989" sldId="262"/>
        </pc:sldMkLst>
        <pc:spChg chg="del">
          <ac:chgData name="Simon Rundell" userId="02f36d3d-9692-43c5-873c-1a596eba61c5" providerId="ADAL" clId="{9115DE13-68C4-4D84-8CAF-2D5471E75CFD}" dt="2025-09-18T21:24:14.793" v="1" actId="478"/>
          <ac:spMkLst>
            <pc:docMk/>
            <pc:sldMk cId="1864880989" sldId="262"/>
            <ac:spMk id="12" creationId="{99239D00-7924-BD36-030F-7CB248D251EF}"/>
          </ac:spMkLst>
        </pc:spChg>
      </pc:sldChg>
      <pc:sldChg chg="modSp mod">
        <pc:chgData name="Simon Rundell" userId="02f36d3d-9692-43c5-873c-1a596eba61c5" providerId="ADAL" clId="{9115DE13-68C4-4D84-8CAF-2D5471E75CFD}" dt="2025-09-18T21:28:17.255" v="8" actId="20577"/>
        <pc:sldMkLst>
          <pc:docMk/>
          <pc:sldMk cId="1644293576" sldId="263"/>
        </pc:sldMkLst>
        <pc:spChg chg="mod">
          <ac:chgData name="Simon Rundell" userId="02f36d3d-9692-43c5-873c-1a596eba61c5" providerId="ADAL" clId="{9115DE13-68C4-4D84-8CAF-2D5471E75CFD}" dt="2025-09-18T21:28:17.255" v="8" actId="20577"/>
          <ac:spMkLst>
            <pc:docMk/>
            <pc:sldMk cId="1644293576" sldId="263"/>
            <ac:spMk id="3" creationId="{44BE340F-1537-1DD8-A4C0-90C99D913A49}"/>
          </ac:spMkLst>
        </pc:spChg>
      </pc:sldChg>
      <pc:sldChg chg="addSp modSp del mod">
        <pc:chgData name="Simon Rundell" userId="02f36d3d-9692-43c5-873c-1a596eba61c5" providerId="ADAL" clId="{9115DE13-68C4-4D84-8CAF-2D5471E75CFD}" dt="2025-09-18T21:54:47.372" v="32" actId="47"/>
        <pc:sldMkLst>
          <pc:docMk/>
          <pc:sldMk cId="3242235889" sldId="264"/>
        </pc:sldMkLst>
        <pc:spChg chg="add mod">
          <ac:chgData name="Simon Rundell" userId="02f36d3d-9692-43c5-873c-1a596eba61c5" providerId="ADAL" clId="{9115DE13-68C4-4D84-8CAF-2D5471E75CFD}" dt="2025-09-18T21:54:02.392" v="29" actId="1076"/>
          <ac:spMkLst>
            <pc:docMk/>
            <pc:sldMk cId="3242235889" sldId="264"/>
            <ac:spMk id="2" creationId="{B487AC0B-B67A-1DD9-4B2C-3A367DB27800}"/>
          </ac:spMkLst>
        </pc:spChg>
      </pc:sldChg>
      <pc:sldChg chg="addSp modSp add mod modAnim">
        <pc:chgData name="Simon Rundell" userId="02f36d3d-9692-43c5-873c-1a596eba61c5" providerId="ADAL" clId="{9115DE13-68C4-4D84-8CAF-2D5471E75CFD}" dt="2025-09-18T21:58:25.052" v="249"/>
        <pc:sldMkLst>
          <pc:docMk/>
          <pc:sldMk cId="0" sldId="265"/>
        </pc:sldMkLst>
        <pc:spChg chg="mod">
          <ac:chgData name="Simon Rundell" userId="02f36d3d-9692-43c5-873c-1a596eba61c5" providerId="ADAL" clId="{9115DE13-68C4-4D84-8CAF-2D5471E75CFD}" dt="2025-09-18T21:58:17.330" v="248" actId="20577"/>
          <ac:spMkLst>
            <pc:docMk/>
            <pc:sldMk cId="0" sldId="265"/>
            <ac:spMk id="3" creationId="{00000000-0000-0000-0000-000000000000}"/>
          </ac:spMkLst>
        </pc:spChg>
        <pc:spChg chg="add mod">
          <ac:chgData name="Simon Rundell" userId="02f36d3d-9692-43c5-873c-1a596eba61c5" providerId="ADAL" clId="{9115DE13-68C4-4D84-8CAF-2D5471E75CFD}" dt="2025-09-18T21:56:16.692" v="74" actId="1076"/>
          <ac:spMkLst>
            <pc:docMk/>
            <pc:sldMk cId="0" sldId="265"/>
            <ac:spMk id="4" creationId="{5990823A-B26E-CCB4-270C-CE76A6D438DB}"/>
          </ac:spMkLst>
        </pc:spChg>
        <pc:spChg chg="add mod">
          <ac:chgData name="Simon Rundell" userId="02f36d3d-9692-43c5-873c-1a596eba61c5" providerId="ADAL" clId="{9115DE13-68C4-4D84-8CAF-2D5471E75CFD}" dt="2025-09-18T21:56:54.370" v="79" actId="1076"/>
          <ac:spMkLst>
            <pc:docMk/>
            <pc:sldMk cId="0" sldId="265"/>
            <ac:spMk id="5" creationId="{8E83D241-4100-0B58-870D-00C7C5250309}"/>
          </ac:spMkLst>
        </pc:spChg>
      </pc:sldChg>
      <pc:sldChg chg="addSp modSp add mod modAnim">
        <pc:chgData name="Simon Rundell" userId="02f36d3d-9692-43c5-873c-1a596eba61c5" providerId="ADAL" clId="{9115DE13-68C4-4D84-8CAF-2D5471E75CFD}" dt="2025-09-18T22:15:03.598" v="443" actId="14100"/>
        <pc:sldMkLst>
          <pc:docMk/>
          <pc:sldMk cId="0" sldId="266"/>
        </pc:sldMkLst>
        <pc:spChg chg="mod">
          <ac:chgData name="Simon Rundell" userId="02f36d3d-9692-43c5-873c-1a596eba61c5" providerId="ADAL" clId="{9115DE13-68C4-4D84-8CAF-2D5471E75CFD}" dt="2025-09-18T22:15:03.598" v="443" actId="14100"/>
          <ac:spMkLst>
            <pc:docMk/>
            <pc:sldMk cId="0" sldId="266"/>
            <ac:spMk id="3" creationId="{00000000-0000-0000-0000-000000000000}"/>
          </ac:spMkLst>
        </pc:spChg>
        <pc:picChg chg="add mod">
          <ac:chgData name="Simon Rundell" userId="02f36d3d-9692-43c5-873c-1a596eba61c5" providerId="ADAL" clId="{9115DE13-68C4-4D84-8CAF-2D5471E75CFD}" dt="2025-09-18T22:14:58.958" v="442" actId="1076"/>
          <ac:picMkLst>
            <pc:docMk/>
            <pc:sldMk cId="0" sldId="266"/>
            <ac:picMk id="3074" creationId="{D0CF357C-4878-0A3B-F167-692FB7263EFD}"/>
          </ac:picMkLst>
        </pc:picChg>
      </pc:sldChg>
      <pc:sldChg chg="addSp modSp add mod">
        <pc:chgData name="Simon Rundell" userId="02f36d3d-9692-43c5-873c-1a596eba61c5" providerId="ADAL" clId="{9115DE13-68C4-4D84-8CAF-2D5471E75CFD}" dt="2025-09-18T22:01:17.615" v="290"/>
        <pc:sldMkLst>
          <pc:docMk/>
          <pc:sldMk cId="0" sldId="267"/>
        </pc:sldMkLst>
        <pc:spChg chg="mod">
          <ac:chgData name="Simon Rundell" userId="02f36d3d-9692-43c5-873c-1a596eba61c5" providerId="ADAL" clId="{9115DE13-68C4-4D84-8CAF-2D5471E75CFD}" dt="2025-09-18T22:00:50.274" v="277" actId="207"/>
          <ac:spMkLst>
            <pc:docMk/>
            <pc:sldMk cId="0" sldId="267"/>
            <ac:spMk id="2" creationId="{00000000-0000-0000-0000-000000000000}"/>
          </ac:spMkLst>
        </pc:spChg>
        <pc:spChg chg="mod">
          <ac:chgData name="Simon Rundell" userId="02f36d3d-9692-43c5-873c-1a596eba61c5" providerId="ADAL" clId="{9115DE13-68C4-4D84-8CAF-2D5471E75CFD}" dt="2025-09-18T22:01:10.220" v="289" actId="947"/>
          <ac:spMkLst>
            <pc:docMk/>
            <pc:sldMk cId="0" sldId="267"/>
            <ac:spMk id="3" creationId="{00000000-0000-0000-0000-000000000000}"/>
          </ac:spMkLst>
        </pc:spChg>
        <pc:spChg chg="add mod">
          <ac:chgData name="Simon Rundell" userId="02f36d3d-9692-43c5-873c-1a596eba61c5" providerId="ADAL" clId="{9115DE13-68C4-4D84-8CAF-2D5471E75CFD}" dt="2025-09-18T22:01:17.615" v="290"/>
          <ac:spMkLst>
            <pc:docMk/>
            <pc:sldMk cId="0" sldId="267"/>
            <ac:spMk id="4" creationId="{63EFA252-79D4-3FA3-24FB-2EA336A7766C}"/>
          </ac:spMkLst>
        </pc:spChg>
      </pc:sldChg>
      <pc:sldChg chg="addSp modSp add mod modAnim">
        <pc:chgData name="Simon Rundell" userId="02f36d3d-9692-43c5-873c-1a596eba61c5" providerId="ADAL" clId="{9115DE13-68C4-4D84-8CAF-2D5471E75CFD}" dt="2025-09-18T22:02:50.876" v="320"/>
        <pc:sldMkLst>
          <pc:docMk/>
          <pc:sldMk cId="0" sldId="268"/>
        </pc:sldMkLst>
        <pc:spChg chg="mod">
          <ac:chgData name="Simon Rundell" userId="02f36d3d-9692-43c5-873c-1a596eba61c5" providerId="ADAL" clId="{9115DE13-68C4-4D84-8CAF-2D5471E75CFD}" dt="2025-09-18T22:01:53.271" v="312" actId="13926"/>
          <ac:spMkLst>
            <pc:docMk/>
            <pc:sldMk cId="0" sldId="268"/>
            <ac:spMk id="3" creationId="{00000000-0000-0000-0000-000000000000}"/>
          </ac:spMkLst>
        </pc:spChg>
        <pc:spChg chg="add mod">
          <ac:chgData name="Simon Rundell" userId="02f36d3d-9692-43c5-873c-1a596eba61c5" providerId="ADAL" clId="{9115DE13-68C4-4D84-8CAF-2D5471E75CFD}" dt="2025-09-18T22:02:03.011" v="313"/>
          <ac:spMkLst>
            <pc:docMk/>
            <pc:sldMk cId="0" sldId="268"/>
            <ac:spMk id="4" creationId="{A0CF2029-C391-BF23-AA42-41709F03593C}"/>
          </ac:spMkLst>
        </pc:spChg>
        <pc:spChg chg="add mod">
          <ac:chgData name="Simon Rundell" userId="02f36d3d-9692-43c5-873c-1a596eba61c5" providerId="ADAL" clId="{9115DE13-68C4-4D84-8CAF-2D5471E75CFD}" dt="2025-09-18T22:02:39.692" v="318" actId="1076"/>
          <ac:spMkLst>
            <pc:docMk/>
            <pc:sldMk cId="0" sldId="268"/>
            <ac:spMk id="5" creationId="{BA8E7DAE-E3F5-A187-1498-7B3C6654A16F}"/>
          </ac:spMkLst>
        </pc:spChg>
      </pc:sldChg>
      <pc:sldChg chg="addSp modSp add mod modAnim">
        <pc:chgData name="Simon Rundell" userId="02f36d3d-9692-43c5-873c-1a596eba61c5" providerId="ADAL" clId="{9115DE13-68C4-4D84-8CAF-2D5471E75CFD}" dt="2025-09-18T22:13:43.423" v="440"/>
        <pc:sldMkLst>
          <pc:docMk/>
          <pc:sldMk cId="0" sldId="269"/>
        </pc:sldMkLst>
        <pc:spChg chg="mod">
          <ac:chgData name="Simon Rundell" userId="02f36d3d-9692-43c5-873c-1a596eba61c5" providerId="ADAL" clId="{9115DE13-68C4-4D84-8CAF-2D5471E75CFD}" dt="2025-09-18T22:13:34.031" v="438" actId="14100"/>
          <ac:spMkLst>
            <pc:docMk/>
            <pc:sldMk cId="0" sldId="269"/>
            <ac:spMk id="3" creationId="{00000000-0000-0000-0000-000000000000}"/>
          </ac:spMkLst>
        </pc:spChg>
        <pc:picChg chg="add mod">
          <ac:chgData name="Simon Rundell" userId="02f36d3d-9692-43c5-873c-1a596eba61c5" providerId="ADAL" clId="{9115DE13-68C4-4D84-8CAF-2D5471E75CFD}" dt="2025-09-18T22:13:43.423" v="440"/>
          <ac:picMkLst>
            <pc:docMk/>
            <pc:sldMk cId="0" sldId="269"/>
            <ac:picMk id="2050" creationId="{B500B650-756B-E653-C769-E546B9D744F5}"/>
          </ac:picMkLst>
        </pc:picChg>
      </pc:sldChg>
      <pc:sldChg chg="addSp modSp add mod modAnim">
        <pc:chgData name="Simon Rundell" userId="02f36d3d-9692-43c5-873c-1a596eba61c5" providerId="ADAL" clId="{9115DE13-68C4-4D84-8CAF-2D5471E75CFD}" dt="2025-09-18T22:05:48.162" v="341"/>
        <pc:sldMkLst>
          <pc:docMk/>
          <pc:sldMk cId="0" sldId="270"/>
        </pc:sldMkLst>
        <pc:spChg chg="mod">
          <ac:chgData name="Simon Rundell" userId="02f36d3d-9692-43c5-873c-1a596eba61c5" providerId="ADAL" clId="{9115DE13-68C4-4D84-8CAF-2D5471E75CFD}" dt="2025-09-18T22:03:54.071" v="336"/>
          <ac:spMkLst>
            <pc:docMk/>
            <pc:sldMk cId="0" sldId="270"/>
            <ac:spMk id="3" creationId="{00000000-0000-0000-0000-000000000000}"/>
          </ac:spMkLst>
        </pc:spChg>
        <pc:picChg chg="add mod">
          <ac:chgData name="Simon Rundell" userId="02f36d3d-9692-43c5-873c-1a596eba61c5" providerId="ADAL" clId="{9115DE13-68C4-4D84-8CAF-2D5471E75CFD}" dt="2025-09-18T22:05:29.400" v="339"/>
          <ac:picMkLst>
            <pc:docMk/>
            <pc:sldMk cId="0" sldId="270"/>
            <ac:picMk id="1026" creationId="{151088DE-AA8C-0E81-A64A-0EB5B048033A}"/>
          </ac:picMkLst>
        </pc:picChg>
      </pc:sldChg>
      <pc:sldChg chg="modSp add mod modAnim">
        <pc:chgData name="Simon Rundell" userId="02f36d3d-9692-43c5-873c-1a596eba61c5" providerId="ADAL" clId="{9115DE13-68C4-4D84-8CAF-2D5471E75CFD}" dt="2025-09-18T22:09:30.180" v="365"/>
        <pc:sldMkLst>
          <pc:docMk/>
          <pc:sldMk cId="0" sldId="271"/>
        </pc:sldMkLst>
        <pc:spChg chg="mod">
          <ac:chgData name="Simon Rundell" userId="02f36d3d-9692-43c5-873c-1a596eba61c5" providerId="ADAL" clId="{9115DE13-68C4-4D84-8CAF-2D5471E75CFD}" dt="2025-09-18T22:09:20.525" v="363" actId="15"/>
          <ac:spMkLst>
            <pc:docMk/>
            <pc:sldMk cId="0" sldId="271"/>
            <ac:spMk id="3" creationId="{00000000-0000-0000-0000-000000000000}"/>
          </ac:spMkLst>
        </pc:spChg>
      </pc:sldChg>
      <pc:sldChg chg="addSp delSp modSp add mod modAnim">
        <pc:chgData name="Simon Rundell" userId="02f36d3d-9692-43c5-873c-1a596eba61c5" providerId="ADAL" clId="{9115DE13-68C4-4D84-8CAF-2D5471E75CFD}" dt="2025-09-18T22:18:20.780" v="474" actId="14100"/>
        <pc:sldMkLst>
          <pc:docMk/>
          <pc:sldMk cId="0" sldId="272"/>
        </pc:sldMkLst>
        <pc:spChg chg="mod">
          <ac:chgData name="Simon Rundell" userId="02f36d3d-9692-43c5-873c-1a596eba61c5" providerId="ADAL" clId="{9115DE13-68C4-4D84-8CAF-2D5471E75CFD}" dt="2025-09-18T22:18:20.780" v="474" actId="14100"/>
          <ac:spMkLst>
            <pc:docMk/>
            <pc:sldMk cId="0" sldId="272"/>
            <ac:spMk id="3" creationId="{00000000-0000-0000-0000-000000000000}"/>
          </ac:spMkLst>
        </pc:spChg>
        <pc:spChg chg="add del">
          <ac:chgData name="Simon Rundell" userId="02f36d3d-9692-43c5-873c-1a596eba61c5" providerId="ADAL" clId="{9115DE13-68C4-4D84-8CAF-2D5471E75CFD}" dt="2025-09-18T22:17:43.881" v="467" actId="22"/>
          <ac:spMkLst>
            <pc:docMk/>
            <pc:sldMk cId="0" sldId="272"/>
            <ac:spMk id="5" creationId="{4AFA4F29-0623-8CD2-42AC-9C1E4F2BE862}"/>
          </ac:spMkLst>
        </pc:spChg>
        <pc:picChg chg="add mod">
          <ac:chgData name="Simon Rundell" userId="02f36d3d-9692-43c5-873c-1a596eba61c5" providerId="ADAL" clId="{9115DE13-68C4-4D84-8CAF-2D5471E75CFD}" dt="2025-09-18T22:18:10.717" v="473"/>
          <ac:picMkLst>
            <pc:docMk/>
            <pc:sldMk cId="0" sldId="272"/>
            <ac:picMk id="4098" creationId="{F4FE5729-7528-C33C-17EE-9B7CCC0DC0E7}"/>
          </ac:picMkLst>
        </pc:picChg>
      </pc:sldChg>
      <pc:sldChg chg="addSp modSp add mod">
        <pc:chgData name="Simon Rundell" userId="02f36d3d-9692-43c5-873c-1a596eba61c5" providerId="ADAL" clId="{9115DE13-68C4-4D84-8CAF-2D5471E75CFD}" dt="2025-09-18T22:19:04.051" v="496" actId="13926"/>
        <pc:sldMkLst>
          <pc:docMk/>
          <pc:sldMk cId="0" sldId="273"/>
        </pc:sldMkLst>
        <pc:spChg chg="mod">
          <ac:chgData name="Simon Rundell" userId="02f36d3d-9692-43c5-873c-1a596eba61c5" providerId="ADAL" clId="{9115DE13-68C4-4D84-8CAF-2D5471E75CFD}" dt="2025-09-18T22:19:04.051" v="496" actId="13926"/>
          <ac:spMkLst>
            <pc:docMk/>
            <pc:sldMk cId="0" sldId="273"/>
            <ac:spMk id="3" creationId="{00000000-0000-0000-0000-000000000000}"/>
          </ac:spMkLst>
        </pc:spChg>
        <pc:spChg chg="add mod">
          <ac:chgData name="Simon Rundell" userId="02f36d3d-9692-43c5-873c-1a596eba61c5" providerId="ADAL" clId="{9115DE13-68C4-4D84-8CAF-2D5471E75CFD}" dt="2025-09-18T22:18:56.205" v="495" actId="14100"/>
          <ac:spMkLst>
            <pc:docMk/>
            <pc:sldMk cId="0" sldId="273"/>
            <ac:spMk id="4" creationId="{67651BD3-8618-87F8-7587-6EBA82EC0A2D}"/>
          </ac:spMkLst>
        </pc:spChg>
      </pc:sldChg>
      <pc:sldChg chg="addSp delSp modSp new mod modClrScheme chgLayout">
        <pc:chgData name="Simon Rundell" userId="02f36d3d-9692-43c5-873c-1a596eba61c5" providerId="ADAL" clId="{9115DE13-68C4-4D84-8CAF-2D5471E75CFD}" dt="2025-09-18T22:17:07.006" v="465" actId="20577"/>
        <pc:sldMkLst>
          <pc:docMk/>
          <pc:sldMk cId="3852714629" sldId="274"/>
        </pc:sldMkLst>
        <pc:spChg chg="del mod ord">
          <ac:chgData name="Simon Rundell" userId="02f36d3d-9692-43c5-873c-1a596eba61c5" providerId="ADAL" clId="{9115DE13-68C4-4D84-8CAF-2D5471E75CFD}" dt="2025-09-18T22:09:44.139" v="367" actId="700"/>
          <ac:spMkLst>
            <pc:docMk/>
            <pc:sldMk cId="3852714629" sldId="274"/>
            <ac:spMk id="2" creationId="{B9D4ED2D-587A-5C20-2FBE-BF5FC55A8C30}"/>
          </ac:spMkLst>
        </pc:spChg>
        <pc:spChg chg="del mod ord">
          <ac:chgData name="Simon Rundell" userId="02f36d3d-9692-43c5-873c-1a596eba61c5" providerId="ADAL" clId="{9115DE13-68C4-4D84-8CAF-2D5471E75CFD}" dt="2025-09-18T22:09:44.139" v="367" actId="700"/>
          <ac:spMkLst>
            <pc:docMk/>
            <pc:sldMk cId="3852714629" sldId="274"/>
            <ac:spMk id="3" creationId="{B1369193-FA87-ECCD-E00C-4DB6E68F3AF0}"/>
          </ac:spMkLst>
        </pc:spChg>
        <pc:spChg chg="add mod ord">
          <ac:chgData name="Simon Rundell" userId="02f36d3d-9692-43c5-873c-1a596eba61c5" providerId="ADAL" clId="{9115DE13-68C4-4D84-8CAF-2D5471E75CFD}" dt="2025-09-18T22:10:11.971" v="387" actId="13926"/>
          <ac:spMkLst>
            <pc:docMk/>
            <pc:sldMk cId="3852714629" sldId="274"/>
            <ac:spMk id="4" creationId="{87303B0C-C49E-8246-022E-5431D5915E7C}"/>
          </ac:spMkLst>
        </pc:spChg>
        <pc:spChg chg="add mod ord">
          <ac:chgData name="Simon Rundell" userId="02f36d3d-9692-43c5-873c-1a596eba61c5" providerId="ADAL" clId="{9115DE13-68C4-4D84-8CAF-2D5471E75CFD}" dt="2025-09-18T22:11:14.525" v="424" actId="1076"/>
          <ac:spMkLst>
            <pc:docMk/>
            <pc:sldMk cId="3852714629" sldId="274"/>
            <ac:spMk id="5" creationId="{62ED46AF-D524-0D0A-31E1-D25244916864}"/>
          </ac:spMkLst>
        </pc:spChg>
        <pc:spChg chg="add mod">
          <ac:chgData name="Simon Rundell" userId="02f36d3d-9692-43c5-873c-1a596eba61c5" providerId="ADAL" clId="{9115DE13-68C4-4D84-8CAF-2D5471E75CFD}" dt="2025-09-18T22:11:52.243" v="433" actId="1076"/>
          <ac:spMkLst>
            <pc:docMk/>
            <pc:sldMk cId="3852714629" sldId="274"/>
            <ac:spMk id="6" creationId="{BC839E52-65D0-1C48-FBCA-7E8865A77560}"/>
          </ac:spMkLst>
        </pc:spChg>
        <pc:spChg chg="add mod">
          <ac:chgData name="Simon Rundell" userId="02f36d3d-9692-43c5-873c-1a596eba61c5" providerId="ADAL" clId="{9115DE13-68C4-4D84-8CAF-2D5471E75CFD}" dt="2025-09-18T22:11:38.101" v="426"/>
          <ac:spMkLst>
            <pc:docMk/>
            <pc:sldMk cId="3852714629" sldId="274"/>
            <ac:spMk id="7" creationId="{2C73130A-7BD7-00F0-7DC2-358C7D225F55}"/>
          </ac:spMkLst>
        </pc:spChg>
        <pc:spChg chg="add del mod">
          <ac:chgData name="Simon Rundell" userId="02f36d3d-9692-43c5-873c-1a596eba61c5" providerId="ADAL" clId="{9115DE13-68C4-4D84-8CAF-2D5471E75CFD}" dt="2025-09-18T22:11:44.677" v="428" actId="478"/>
          <ac:spMkLst>
            <pc:docMk/>
            <pc:sldMk cId="3852714629" sldId="274"/>
            <ac:spMk id="8" creationId="{298CD0F6-128E-F878-ADF5-66A18D8984A0}"/>
          </ac:spMkLst>
        </pc:spChg>
        <pc:spChg chg="add mod">
          <ac:chgData name="Simon Rundell" userId="02f36d3d-9692-43c5-873c-1a596eba61c5" providerId="ADAL" clId="{9115DE13-68C4-4D84-8CAF-2D5471E75CFD}" dt="2025-09-18T22:17:07.006" v="465" actId="20577"/>
          <ac:spMkLst>
            <pc:docMk/>
            <pc:sldMk cId="3852714629" sldId="274"/>
            <ac:spMk id="9" creationId="{CFCB43FF-0215-FFE8-C09F-C35E62371CE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6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17" Type="http://schemas.openxmlformats.org/officeDocument/2006/relationships/image" Target="../media/image22.png"/><Relationship Id="rId2" Type="http://schemas.openxmlformats.org/officeDocument/2006/relationships/image" Target="../media/image7.gif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GKsfeuzcFE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User Requirements - Lesson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7252" y="3600451"/>
            <a:ext cx="8534400" cy="1752600"/>
          </a:xfrm>
        </p:spPr>
        <p:txBody>
          <a:bodyPr/>
          <a:lstStyle/>
          <a:p>
            <a:r>
              <a:t>Gathering, Prioritising, and Validating Requirements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Validation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b="1" dirty="0">
                <a:solidFill>
                  <a:srgbClr val="FF0000"/>
                </a:solidFill>
              </a:rPr>
              <a:t>Requirements reviews </a:t>
            </a:r>
            <a:r>
              <a:rPr dirty="0"/>
              <a:t>and </a:t>
            </a:r>
            <a:r>
              <a:rPr b="1" dirty="0">
                <a:solidFill>
                  <a:srgbClr val="FF0000"/>
                </a:solidFill>
              </a:rPr>
              <a:t>walkthroughs</a:t>
            </a:r>
          </a:p>
          <a:p>
            <a:r>
              <a:rPr b="1" dirty="0">
                <a:solidFill>
                  <a:srgbClr val="FF0000"/>
                </a:solidFill>
              </a:rPr>
              <a:t>Prototyping</a:t>
            </a:r>
            <a:r>
              <a:rPr dirty="0"/>
              <a:t> to show users early versions</a:t>
            </a:r>
          </a:p>
          <a:p>
            <a:r>
              <a:rPr b="1" dirty="0">
                <a:solidFill>
                  <a:srgbClr val="FF0000"/>
                </a:solidFill>
              </a:rPr>
              <a:t>Stakeholder workshops</a:t>
            </a:r>
          </a:p>
          <a:p>
            <a:r>
              <a:rPr b="1" dirty="0">
                <a:solidFill>
                  <a:srgbClr val="FF0000"/>
                </a:solidFill>
              </a:rPr>
              <a:t>Cross-checking</a:t>
            </a:r>
            <a:r>
              <a:rPr dirty="0"/>
              <a:t> against </a:t>
            </a:r>
            <a:r>
              <a:rPr b="1" dirty="0">
                <a:solidFill>
                  <a:srgbClr val="FF0000"/>
                </a:solidFill>
              </a:rPr>
              <a:t>acceptance criteria</a:t>
            </a:r>
          </a:p>
        </p:txBody>
      </p:sp>
      <p:pic>
        <p:nvPicPr>
          <p:cNvPr id="1026" name="Picture 2" descr="Check Box Gif GIFs | Tenor">
            <a:extLst>
              <a:ext uri="{FF2B5EF4-FFF2-40B4-BE49-F238E27FC236}">
                <a16:creationId xmlns:a16="http://schemas.microsoft.com/office/drawing/2014/main" id="{151088DE-AA8C-0E81-A64A-0EB5B048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CF9"/>
              </a:clrFrom>
              <a:clrTo>
                <a:srgbClr val="FA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82" y="2997994"/>
            <a:ext cx="20955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Activity: Spot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Look at a sample requirement list</a:t>
            </a:r>
            <a:r>
              <a:rPr lang="en-US" dirty="0"/>
              <a:t> on the next slide</a:t>
            </a:r>
            <a:endParaRPr dirty="0"/>
          </a:p>
          <a:p>
            <a:pPr lvl="1"/>
            <a:r>
              <a:rPr dirty="0"/>
              <a:t>Identify anything unclear or conflicting</a:t>
            </a:r>
          </a:p>
          <a:p>
            <a:pPr lvl="1"/>
            <a:r>
              <a:rPr dirty="0"/>
              <a:t>Suggest improvements</a:t>
            </a:r>
          </a:p>
          <a:p>
            <a:pPr lvl="1"/>
            <a:r>
              <a:rPr dirty="0"/>
              <a:t>Decide how you would validate them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303B0C-C49E-8246-022E-5431D5915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Sample Requirements List for an </a:t>
            </a:r>
            <a:r>
              <a:rPr lang="en-US" b="1" dirty="0">
                <a:highlight>
                  <a:srgbClr val="FFFF00"/>
                </a:highlight>
              </a:rPr>
              <a:t>Online Library App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ED46AF-D524-0D0A-31E1-D25244916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646238"/>
            <a:ext cx="9452211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Functional Requirements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The app must allow users to search for books by title, author, or ISBN.</a:t>
            </a:r>
          </a:p>
          <a:p>
            <a:pPr>
              <a:lnSpc>
                <a:spcPct val="120000"/>
              </a:lnSpc>
            </a:pPr>
            <a:r>
              <a:rPr lang="en-US" dirty="0"/>
              <a:t>The app should be really fast and nice to use.</a:t>
            </a:r>
          </a:p>
          <a:p>
            <a:pPr>
              <a:lnSpc>
                <a:spcPct val="120000"/>
              </a:lnSpc>
            </a:pPr>
            <a:r>
              <a:rPr lang="en-US" dirty="0"/>
              <a:t>Users must be able to borrow e-books and return them within 14 days.</a:t>
            </a:r>
          </a:p>
          <a:p>
            <a:pPr>
              <a:lnSpc>
                <a:spcPct val="120000"/>
              </a:lnSpc>
            </a:pPr>
            <a:r>
              <a:rPr lang="en-US" dirty="0"/>
              <a:t>The system must allow teachers to add new books to the library database.</a:t>
            </a:r>
          </a:p>
          <a:p>
            <a:pPr>
              <a:lnSpc>
                <a:spcPct val="120000"/>
              </a:lnSpc>
            </a:pPr>
            <a:r>
              <a:rPr lang="en-US" dirty="0"/>
              <a:t>The app will sometimes let users share books with their friends.</a:t>
            </a:r>
          </a:p>
          <a:p>
            <a:pPr marL="0" indent="0">
              <a:buNone/>
            </a:pPr>
            <a:r>
              <a:rPr lang="en-US" b="1" dirty="0"/>
              <a:t>Non-Functional Requirements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The app must load all pages in under 3 seconds.</a:t>
            </a:r>
          </a:p>
          <a:p>
            <a:pPr>
              <a:lnSpc>
                <a:spcPct val="120000"/>
              </a:lnSpc>
            </a:pPr>
            <a:r>
              <a:rPr lang="en-US" dirty="0"/>
              <a:t>The app should be user-friendly.</a:t>
            </a:r>
          </a:p>
          <a:p>
            <a:pPr>
              <a:lnSpc>
                <a:spcPct val="120000"/>
              </a:lnSpc>
            </a:pPr>
            <a:r>
              <a:rPr lang="en-US" dirty="0"/>
              <a:t>The system must comply with GDPR regulations for storing user data.</a:t>
            </a:r>
          </a:p>
          <a:p>
            <a:pPr>
              <a:lnSpc>
                <a:spcPct val="120000"/>
              </a:lnSpc>
            </a:pPr>
            <a:r>
              <a:rPr lang="en-US" dirty="0"/>
              <a:t>The app should work on all devices ever made.</a:t>
            </a:r>
          </a:p>
          <a:p>
            <a:pPr>
              <a:lnSpc>
                <a:spcPct val="120000"/>
              </a:lnSpc>
            </a:pPr>
            <a:r>
              <a:rPr lang="en-US" dirty="0"/>
              <a:t>The app must be available 24/7 with at least 99% uptime.</a:t>
            </a:r>
          </a:p>
          <a:p>
            <a:endParaRPr lang="en-GB" dirty="0"/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BC839E52-65D0-1C48-FBCA-7E8865A77560}"/>
              </a:ext>
            </a:extLst>
          </p:cNvPr>
          <p:cNvSpPr/>
          <p:nvPr/>
        </p:nvSpPr>
        <p:spPr>
          <a:xfrm>
            <a:off x="10422945" y="2607254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7" name="Working Independently">
            <a:extLst>
              <a:ext uri="{FF2B5EF4-FFF2-40B4-BE49-F238E27FC236}">
                <a16:creationId xmlns:a16="http://schemas.microsoft.com/office/drawing/2014/main" id="{2C73130A-7BD7-00F0-7DC2-358C7D225F55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9" name="instructions">
            <a:extLst>
              <a:ext uri="{FF2B5EF4-FFF2-40B4-BE49-F238E27FC236}">
                <a16:creationId xmlns:a16="http://schemas.microsoft.com/office/drawing/2014/main" id="{CFCB43FF-0215-FFE8-C09F-C35E62371CE2}"/>
              </a:ext>
            </a:extLst>
          </p:cNvPr>
          <p:cNvSpPr/>
          <p:nvPr/>
        </p:nvSpPr>
        <p:spPr>
          <a:xfrm>
            <a:off x="6924073" y="4586228"/>
            <a:ext cx="5267927" cy="1251067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Identify anything unclear or conflicting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Suggest improvements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Decide how you would validate them</a:t>
            </a:r>
          </a:p>
        </p:txBody>
      </p:sp>
    </p:spTree>
    <p:extLst>
      <p:ext uri="{BB962C8B-B14F-4D97-AF65-F5344CB8AC3E}">
        <p14:creationId xmlns:p14="http://schemas.microsoft.com/office/powerpoint/2010/main" val="3852714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Plenary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290" y="1822450"/>
            <a:ext cx="6049516" cy="4351338"/>
          </a:xfrm>
        </p:spPr>
        <p:txBody>
          <a:bodyPr/>
          <a:lstStyle/>
          <a:p>
            <a:r>
              <a:rPr dirty="0"/>
              <a:t>What could go wrong if we don’t gather requirements properly?</a:t>
            </a:r>
          </a:p>
          <a:p>
            <a:r>
              <a:rPr dirty="0"/>
              <a:t>Why is </a:t>
            </a:r>
            <a:r>
              <a:rPr dirty="0" err="1"/>
              <a:t>prioritisation</a:t>
            </a:r>
            <a:r>
              <a:rPr dirty="0"/>
              <a:t> important for project success?</a:t>
            </a:r>
          </a:p>
          <a:p>
            <a:r>
              <a:rPr dirty="0"/>
              <a:t>How does validation save time and money?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4FE5729-7528-C33C-17EE-9B7CCC0DC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F2F5"/>
              </a:clrFrom>
              <a:clrTo>
                <a:srgbClr val="F1F2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729" y="1822450"/>
            <a:ext cx="3636772" cy="293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Write a short requirements specification for a </a:t>
            </a:r>
            <a:r>
              <a:rPr dirty="0">
                <a:highlight>
                  <a:srgbClr val="FFFF00"/>
                </a:highlight>
              </a:rPr>
              <a:t>mobile learning app</a:t>
            </a:r>
          </a:p>
          <a:p>
            <a:r>
              <a:rPr dirty="0"/>
              <a:t>Include 3 functional requirements</a:t>
            </a:r>
          </a:p>
          <a:p>
            <a:r>
              <a:rPr dirty="0"/>
              <a:t>Include 2 non-functional requirements</a:t>
            </a:r>
          </a:p>
          <a:p>
            <a:r>
              <a:rPr dirty="0"/>
              <a:t>Categorise them using </a:t>
            </a:r>
            <a:r>
              <a:rPr dirty="0" err="1"/>
              <a:t>MoSCoW</a:t>
            </a:r>
            <a:endParaRPr dirty="0"/>
          </a:p>
          <a:p>
            <a:r>
              <a:rPr dirty="0"/>
              <a:t>Suggest how you would validate them</a:t>
            </a:r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67651BD3-8618-87F8-7587-6EBA82EC0A2D}"/>
              </a:ext>
            </a:extLst>
          </p:cNvPr>
          <p:cNvSpPr/>
          <p:nvPr/>
        </p:nvSpPr>
        <p:spPr>
          <a:xfrm>
            <a:off x="10026665" y="1822450"/>
            <a:ext cx="1873045" cy="124521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lesson next week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https://forms.microsoft.com/e/GKsfeuzcFE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Lesson 3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Techniques for Gathering Requirements</a:t>
            </a:r>
          </a:p>
          <a:p>
            <a:r>
              <a:rPr dirty="0"/>
              <a:t>Methods for Prioriti</a:t>
            </a:r>
            <a:r>
              <a:rPr lang="en-US" dirty="0"/>
              <a:t>s</a:t>
            </a:r>
            <a:r>
              <a:rPr dirty="0"/>
              <a:t>ing Requirements</a:t>
            </a:r>
          </a:p>
          <a:p>
            <a:r>
              <a:rPr dirty="0"/>
              <a:t>Validating Requirements to avoid mistakes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</a:t>
            </a:r>
            <a:r>
              <a:rPr dirty="0"/>
              <a:t>ather Requirements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Surveys and Questionnaires</a:t>
            </a:r>
          </a:p>
          <a:p>
            <a:r>
              <a:rPr dirty="0"/>
              <a:t>Interviews with stakeholders</a:t>
            </a:r>
          </a:p>
          <a:p>
            <a:r>
              <a:rPr dirty="0"/>
              <a:t>Observation of users</a:t>
            </a:r>
          </a:p>
          <a:p>
            <a:r>
              <a:rPr dirty="0"/>
              <a:t>Document analysis (existing workflows, policies)</a:t>
            </a:r>
          </a:p>
          <a:p>
            <a:r>
              <a:rPr dirty="0"/>
              <a:t>Workshops and brainstorming sessions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4030AB0F-46E7-9D9B-F54D-19388303FEE3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Activity: Gathering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One </a:t>
            </a:r>
            <a:r>
              <a:rPr lang="en-US" dirty="0"/>
              <a:t>of you </a:t>
            </a:r>
            <a:r>
              <a:rPr lang="en-US" b="1" dirty="0"/>
              <a:t>thinks of a business and its requirements for an App</a:t>
            </a:r>
            <a:r>
              <a:rPr lang="en-US" dirty="0"/>
              <a:t>, but assume you know nothing about the technical aspects of a solution</a:t>
            </a:r>
          </a:p>
          <a:p>
            <a:r>
              <a:rPr lang="en-US" dirty="0"/>
              <a:t>The</a:t>
            </a:r>
            <a:r>
              <a:rPr dirty="0"/>
              <a:t> acts as the analyst, the other as the client</a:t>
            </a:r>
          </a:p>
          <a:p>
            <a:r>
              <a:rPr dirty="0"/>
              <a:t>Conduct a short interview </a:t>
            </a:r>
            <a:r>
              <a:rPr lang="en-US" dirty="0"/>
              <a:t>(10 mins) </a:t>
            </a:r>
            <a:r>
              <a:rPr dirty="0"/>
              <a:t>to capture system requirements</a:t>
            </a:r>
          </a:p>
          <a:p>
            <a:r>
              <a:rPr dirty="0"/>
              <a:t>Swap roles and repeat</a:t>
            </a:r>
          </a:p>
        </p:txBody>
      </p:sp>
      <p:sp>
        <p:nvSpPr>
          <p:cNvPr id="4" name="In pairs">
            <a:extLst>
              <a:ext uri="{FF2B5EF4-FFF2-40B4-BE49-F238E27FC236}">
                <a16:creationId xmlns:a16="http://schemas.microsoft.com/office/drawing/2014/main" id="{5990823A-B26E-CCB4-270C-CE76A6D438DB}"/>
              </a:ext>
            </a:extLst>
          </p:cNvPr>
          <p:cNvSpPr/>
          <p:nvPr/>
        </p:nvSpPr>
        <p:spPr>
          <a:xfrm>
            <a:off x="10026665" y="70323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8E83D241-4100-0B58-870D-00C7C5250309}"/>
              </a:ext>
            </a:extLst>
          </p:cNvPr>
          <p:cNvSpPr/>
          <p:nvPr/>
        </p:nvSpPr>
        <p:spPr>
          <a:xfrm>
            <a:off x="10434301" y="182245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Prioritising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290" y="1822450"/>
            <a:ext cx="5715001" cy="4351338"/>
          </a:xfrm>
        </p:spPr>
        <p:txBody>
          <a:bodyPr/>
          <a:lstStyle/>
          <a:p>
            <a:r>
              <a:rPr dirty="0"/>
              <a:t>Not all requirements can be delivered immediately</a:t>
            </a:r>
          </a:p>
          <a:p>
            <a:r>
              <a:rPr lang="en-US" dirty="0"/>
              <a:t>Prioritising h</a:t>
            </a:r>
            <a:r>
              <a:rPr dirty="0"/>
              <a:t>elps focus on what is most important</a:t>
            </a:r>
          </a:p>
          <a:p>
            <a:r>
              <a:rPr dirty="0"/>
              <a:t>Prevents scope creep and wasted effort</a:t>
            </a:r>
          </a:p>
        </p:txBody>
      </p:sp>
      <p:pic>
        <p:nvPicPr>
          <p:cNvPr id="3074" name="Picture 2" descr="5 Task Management Mistakes and How to Avoid Them - Qualia Insight">
            <a:extLst>
              <a:ext uri="{FF2B5EF4-FFF2-40B4-BE49-F238E27FC236}">
                <a16:creationId xmlns:a16="http://schemas.microsoft.com/office/drawing/2014/main" id="{D0CF357C-4878-0A3B-F167-692FB726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835" y="1563636"/>
            <a:ext cx="5715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err="1">
                <a:solidFill>
                  <a:srgbClr val="FF0000"/>
                </a:solidFill>
              </a:rPr>
              <a:t>M</a:t>
            </a:r>
            <a:r>
              <a:rPr dirty="0" err="1"/>
              <a:t>o</a:t>
            </a:r>
            <a:r>
              <a:rPr b="1" dirty="0" err="1">
                <a:solidFill>
                  <a:srgbClr val="FF0000"/>
                </a:solidFill>
              </a:rPr>
              <a:t>SC</a:t>
            </a:r>
            <a:r>
              <a:rPr dirty="0" err="1"/>
              <a:t>o</a:t>
            </a:r>
            <a:r>
              <a:rPr b="1" dirty="0" err="1">
                <a:solidFill>
                  <a:srgbClr val="FF0000"/>
                </a:solidFill>
              </a:rPr>
              <a:t>W</a:t>
            </a:r>
            <a:r>
              <a:rPr dirty="0"/>
              <a:t> </a:t>
            </a:r>
            <a:r>
              <a:rPr dirty="0" err="1"/>
              <a:t>Prioritisation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b="1" dirty="0">
                <a:solidFill>
                  <a:srgbClr val="FF0000"/>
                </a:solidFill>
              </a:rPr>
              <a:t>Must have </a:t>
            </a:r>
            <a:r>
              <a:rPr dirty="0"/>
              <a:t>– essential requirements</a:t>
            </a:r>
          </a:p>
          <a:p>
            <a:r>
              <a:rPr b="1" dirty="0">
                <a:solidFill>
                  <a:srgbClr val="FF0000"/>
                </a:solidFill>
              </a:rPr>
              <a:t>Should have </a:t>
            </a:r>
            <a:r>
              <a:rPr dirty="0"/>
              <a:t>– important but not vital</a:t>
            </a:r>
          </a:p>
          <a:p>
            <a:r>
              <a:rPr b="1" dirty="0">
                <a:solidFill>
                  <a:srgbClr val="FF0000"/>
                </a:solidFill>
              </a:rPr>
              <a:t>Could have </a:t>
            </a:r>
            <a:r>
              <a:rPr dirty="0"/>
              <a:t>– nice to include if time allows</a:t>
            </a:r>
          </a:p>
          <a:p>
            <a:r>
              <a:rPr b="1" dirty="0">
                <a:solidFill>
                  <a:srgbClr val="FF0000"/>
                </a:solidFill>
              </a:rPr>
              <a:t>Won’t have </a:t>
            </a:r>
            <a:r>
              <a:rPr dirty="0"/>
              <a:t>– not planned for this release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63EFA252-79D4-3FA3-24FB-2EA336A7766C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Activity: Prioritisation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The brief is an </a:t>
            </a:r>
            <a:r>
              <a:rPr dirty="0">
                <a:highlight>
                  <a:srgbClr val="FFFF00"/>
                </a:highlight>
              </a:rPr>
              <a:t>Online Food Ordering App</a:t>
            </a:r>
          </a:p>
          <a:p>
            <a:r>
              <a:rPr dirty="0"/>
              <a:t>List the requirements</a:t>
            </a:r>
          </a:p>
          <a:p>
            <a:r>
              <a:rPr dirty="0" err="1"/>
              <a:t>Categorise</a:t>
            </a:r>
            <a:r>
              <a:rPr dirty="0"/>
              <a:t> them using the </a:t>
            </a:r>
            <a:r>
              <a:rPr dirty="0" err="1"/>
              <a:t>MoSCoW</a:t>
            </a:r>
            <a:r>
              <a:rPr dirty="0"/>
              <a:t> method</a:t>
            </a:r>
          </a:p>
        </p:txBody>
      </p:sp>
      <p:sp>
        <p:nvSpPr>
          <p:cNvPr id="4" name="In pairs">
            <a:extLst>
              <a:ext uri="{FF2B5EF4-FFF2-40B4-BE49-F238E27FC236}">
                <a16:creationId xmlns:a16="http://schemas.microsoft.com/office/drawing/2014/main" id="{A0CF2029-C391-BF23-AA42-41709F03593C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BA8E7DAE-E3F5-A187-1498-7B3C6654A16F}"/>
              </a:ext>
            </a:extLst>
          </p:cNvPr>
          <p:cNvSpPr/>
          <p:nvPr/>
        </p:nvSpPr>
        <p:spPr>
          <a:xfrm>
            <a:off x="10416874" y="278423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Validating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290" y="1822450"/>
            <a:ext cx="6845929" cy="4351338"/>
          </a:xfrm>
        </p:spPr>
        <p:txBody>
          <a:bodyPr/>
          <a:lstStyle/>
          <a:p>
            <a:r>
              <a:rPr dirty="0"/>
              <a:t>Ensures requirements are correct and clear</a:t>
            </a:r>
          </a:p>
          <a:p>
            <a:r>
              <a:rPr dirty="0"/>
              <a:t>Prevents misunderstandings between client and developer</a:t>
            </a:r>
          </a:p>
          <a:p>
            <a:r>
              <a:rPr dirty="0"/>
              <a:t>Helps confirm that goals are realistic and testable</a:t>
            </a:r>
          </a:p>
        </p:txBody>
      </p:sp>
      <p:pic>
        <p:nvPicPr>
          <p:cNvPr id="2050" name="Picture 2" descr="Self Importance GIFs - Find &amp; Share on GIPHY">
            <a:extLst>
              <a:ext uri="{FF2B5EF4-FFF2-40B4-BE49-F238E27FC236}">
                <a16:creationId xmlns:a16="http://schemas.microsoft.com/office/drawing/2014/main" id="{B500B650-756B-E653-C769-E546B9D7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AA4A2"/>
              </a:clrFrom>
              <a:clrTo>
                <a:srgbClr val="EAA4A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87" y="160178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5753A9D6-BA76-4809-A1E4-F477DDF3F3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D1CFB2AC-5009-4F16-B832-5C633B0301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105</TotalTime>
  <Words>545</Words>
  <Application>Microsoft Office PowerPoint</Application>
  <PresentationFormat>Widescreen</PresentationFormat>
  <Paragraphs>93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Arial</vt:lpstr>
      <vt:lpstr>Century Gothic</vt:lpstr>
      <vt:lpstr>Trebuchet MS</vt:lpstr>
      <vt:lpstr>Office Theme</vt:lpstr>
      <vt:lpstr>Office Theme</vt:lpstr>
      <vt:lpstr>User Requirements - Lesson 3</vt:lpstr>
      <vt:lpstr>Recall from last lesson</vt:lpstr>
      <vt:lpstr>Lesson 3 Focus</vt:lpstr>
      <vt:lpstr>How do we gather Requirements?</vt:lpstr>
      <vt:lpstr>Activity: Gathering Requirements</vt:lpstr>
      <vt:lpstr>Prioritising Requirements</vt:lpstr>
      <vt:lpstr>MoSCoW Prioritisation</vt:lpstr>
      <vt:lpstr>Activity: Prioritisation</vt:lpstr>
      <vt:lpstr>Validating Requirements</vt:lpstr>
      <vt:lpstr>Validation Techniques</vt:lpstr>
      <vt:lpstr>Activity: Spot Issues</vt:lpstr>
      <vt:lpstr>Sample Requirements List for an Online Library App</vt:lpstr>
      <vt:lpstr>Plenary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2025-09-18T19:56:55Z</dcterms:created>
  <dcterms:modified xsi:type="dcterms:W3CDTF">2025-09-19T04:58:47Z</dcterms:modified>
</cp:coreProperties>
</file>