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6" r:id="rId2"/>
    <p:sldId id="264" r:id="rId3"/>
    <p:sldId id="273" r:id="rId4"/>
    <p:sldId id="265" r:id="rId5"/>
    <p:sldId id="268" r:id="rId6"/>
    <p:sldId id="269" r:id="rId7"/>
    <p:sldId id="270" r:id="rId8"/>
    <p:sldId id="271" r:id="rId9"/>
    <p:sldId id="272" r:id="rId10"/>
    <p:sldId id="275" r:id="rId11"/>
    <p:sldId id="274" r:id="rId12"/>
    <p:sldId id="276" r:id="rId13"/>
    <p:sldId id="277" r:id="rId14"/>
    <p:sldId id="278" r:id="rId15"/>
    <p:sldId id="279" r:id="rId16"/>
    <p:sldId id="281" r:id="rId17"/>
    <p:sldId id="280" r:id="rId18"/>
    <p:sldId id="282" r:id="rId19"/>
    <p:sldId id="283" r:id="rId20"/>
    <p:sldId id="284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2F60E9-1941-40BD-AC1C-DBBB309A41FF}" v="97" dt="2025-10-19T17:19:01.381"/>
  </p1510:revLst>
</p1510:revInfo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undo custSel addSld delSld modSld sldOrd delMainMaster">
      <pc:chgData name="Simon Rundell" userId="02f36d3d-9692-43c5-873c-1a596eba61c5" providerId="ADAL" clId="{9115DE13-68C4-4D84-8CAF-2D5471E75CFD}" dt="2025-10-29T15:42:08.153" v="1945" actId="20577"/>
      <pc:docMkLst>
        <pc:docMk/>
      </pc:docMkLst>
      <pc:sldChg chg="del">
        <pc:chgData name="Simon Rundell" userId="02f36d3d-9692-43c5-873c-1a596eba61c5" providerId="ADAL" clId="{9115DE13-68C4-4D84-8CAF-2D5471E75CFD}" dt="2025-10-29T15:28:49.615" v="1909" actId="2696"/>
        <pc:sldMkLst>
          <pc:docMk/>
          <pc:sldMk cId="1644293576" sldId="263"/>
        </pc:sldMkLst>
      </pc:sldChg>
      <pc:sldChg chg="modSp mod">
        <pc:chgData name="Simon Rundell" userId="02f36d3d-9692-43c5-873c-1a596eba61c5" providerId="ADAL" clId="{9115DE13-68C4-4D84-8CAF-2D5471E75CFD}" dt="2025-10-09T20:16:41.491" v="675" actId="27636"/>
        <pc:sldMkLst>
          <pc:docMk/>
          <pc:sldMk cId="2602565396" sldId="265"/>
        </pc:sldMkLst>
        <pc:spChg chg="mod">
          <ac:chgData name="Simon Rundell" userId="02f36d3d-9692-43c5-873c-1a596eba61c5" providerId="ADAL" clId="{9115DE13-68C4-4D84-8CAF-2D5471E75CFD}" dt="2025-10-09T20:16:41.491" v="675" actId="27636"/>
          <ac:spMkLst>
            <pc:docMk/>
            <pc:sldMk cId="2602565396" sldId="265"/>
            <ac:spMk id="3" creationId="{5976735A-67F9-E00D-59F6-A8A8C8ABE20A}"/>
          </ac:spMkLst>
        </pc:spChg>
      </pc:sldChg>
      <pc:sldChg chg="addSp modSp mod">
        <pc:chgData name="Simon Rundell" userId="02f36d3d-9692-43c5-873c-1a596eba61c5" providerId="ADAL" clId="{9115DE13-68C4-4D84-8CAF-2D5471E75CFD}" dt="2025-10-09T19:38:05.613" v="5" actId="2085"/>
        <pc:sldMkLst>
          <pc:docMk/>
          <pc:sldMk cId="1481959686" sldId="266"/>
        </pc:sldMkLst>
        <pc:spChg chg="add mod ord">
          <ac:chgData name="Simon Rundell" userId="02f36d3d-9692-43c5-873c-1a596eba61c5" providerId="ADAL" clId="{9115DE13-68C4-4D84-8CAF-2D5471E75CFD}" dt="2025-10-09T19:38:05.613" v="5" actId="2085"/>
          <ac:spMkLst>
            <pc:docMk/>
            <pc:sldMk cId="1481959686" sldId="266"/>
            <ac:spMk id="2" creationId="{E502C462-83F5-FE34-4D99-D0B1D9AE1AAE}"/>
          </ac:spMkLst>
        </pc:spChg>
      </pc:sldChg>
      <pc:sldChg chg="del">
        <pc:chgData name="Simon Rundell" userId="02f36d3d-9692-43c5-873c-1a596eba61c5" providerId="ADAL" clId="{9115DE13-68C4-4D84-8CAF-2D5471E75CFD}" dt="2025-10-09T19:38:20.905" v="6" actId="47"/>
        <pc:sldMkLst>
          <pc:docMk/>
          <pc:sldMk cId="489680656" sldId="267"/>
        </pc:sldMkLst>
      </pc:sldChg>
      <pc:sldChg chg="addSp delSp modSp mod modAnim">
        <pc:chgData name="Simon Rundell" userId="02f36d3d-9692-43c5-873c-1a596eba61c5" providerId="ADAL" clId="{9115DE13-68C4-4D84-8CAF-2D5471E75CFD}" dt="2025-10-09T19:54:08.806" v="262"/>
        <pc:sldMkLst>
          <pc:docMk/>
          <pc:sldMk cId="3813935426" sldId="268"/>
        </pc:sldMkLst>
        <pc:spChg chg="mod">
          <ac:chgData name="Simon Rundell" userId="02f36d3d-9692-43c5-873c-1a596eba61c5" providerId="ADAL" clId="{9115DE13-68C4-4D84-8CAF-2D5471E75CFD}" dt="2025-10-09T19:43:03.983" v="218"/>
          <ac:spMkLst>
            <pc:docMk/>
            <pc:sldMk cId="3813935426" sldId="268"/>
            <ac:spMk id="3" creationId="{927C06DA-40D4-A2AC-51B3-D5B36E270747}"/>
          </ac:spMkLst>
        </pc:spChg>
        <pc:picChg chg="add mod">
          <ac:chgData name="Simon Rundell" userId="02f36d3d-9692-43c5-873c-1a596eba61c5" providerId="ADAL" clId="{9115DE13-68C4-4D84-8CAF-2D5471E75CFD}" dt="2025-10-09T19:51:31.607" v="233" actId="1076"/>
          <ac:picMkLst>
            <pc:docMk/>
            <pc:sldMk cId="3813935426" sldId="268"/>
            <ac:picMk id="9" creationId="{49D7331C-46EF-521F-B674-96638C550F46}"/>
          </ac:picMkLst>
        </pc:picChg>
        <pc:picChg chg="add mod">
          <ac:chgData name="Simon Rundell" userId="02f36d3d-9692-43c5-873c-1a596eba61c5" providerId="ADAL" clId="{9115DE13-68C4-4D84-8CAF-2D5471E75CFD}" dt="2025-10-09T19:51:44.994" v="238" actId="1076"/>
          <ac:picMkLst>
            <pc:docMk/>
            <pc:sldMk cId="3813935426" sldId="268"/>
            <ac:picMk id="11" creationId="{979719F3-2DD4-9178-D631-09E55EE8CA03}"/>
          </ac:picMkLst>
        </pc:picChg>
        <pc:picChg chg="add mod">
          <ac:chgData name="Simon Rundell" userId="02f36d3d-9692-43c5-873c-1a596eba61c5" providerId="ADAL" clId="{9115DE13-68C4-4D84-8CAF-2D5471E75CFD}" dt="2025-10-09T19:52:32.456" v="243" actId="1076"/>
          <ac:picMkLst>
            <pc:docMk/>
            <pc:sldMk cId="3813935426" sldId="268"/>
            <ac:picMk id="13" creationId="{ACD64CD7-46F5-924E-0548-426E8BB546BD}"/>
          </ac:picMkLst>
        </pc:picChg>
        <pc:picChg chg="add mod">
          <ac:chgData name="Simon Rundell" userId="02f36d3d-9692-43c5-873c-1a596eba61c5" providerId="ADAL" clId="{9115DE13-68C4-4D84-8CAF-2D5471E75CFD}" dt="2025-10-09T19:52:42.435" v="245" actId="1076"/>
          <ac:picMkLst>
            <pc:docMk/>
            <pc:sldMk cId="3813935426" sldId="268"/>
            <ac:picMk id="14" creationId="{291CC13D-2F37-6A8F-C03E-C7702FE5B713}"/>
          </ac:picMkLst>
        </pc:picChg>
        <pc:picChg chg="add mod">
          <ac:chgData name="Simon Rundell" userId="02f36d3d-9692-43c5-873c-1a596eba61c5" providerId="ADAL" clId="{9115DE13-68C4-4D84-8CAF-2D5471E75CFD}" dt="2025-10-09T19:52:51.161" v="247" actId="1076"/>
          <ac:picMkLst>
            <pc:docMk/>
            <pc:sldMk cId="3813935426" sldId="268"/>
            <ac:picMk id="15" creationId="{B15DCC25-41A1-A9D3-0852-00378BB26BC2}"/>
          </ac:picMkLst>
        </pc:picChg>
        <pc:picChg chg="add mod">
          <ac:chgData name="Simon Rundell" userId="02f36d3d-9692-43c5-873c-1a596eba61c5" providerId="ADAL" clId="{9115DE13-68C4-4D84-8CAF-2D5471E75CFD}" dt="2025-10-09T19:53:02.159" v="249" actId="1076"/>
          <ac:picMkLst>
            <pc:docMk/>
            <pc:sldMk cId="3813935426" sldId="268"/>
            <ac:picMk id="16" creationId="{DFFF86D7-708D-1674-5D5A-AE0CA9A4A86C}"/>
          </ac:picMkLst>
        </pc:picChg>
      </pc:sldChg>
      <pc:sldChg chg="addSp modSp modAnim">
        <pc:chgData name="Simon Rundell" userId="02f36d3d-9692-43c5-873c-1a596eba61c5" providerId="ADAL" clId="{9115DE13-68C4-4D84-8CAF-2D5471E75CFD}" dt="2025-10-09T21:02:21.954" v="1635"/>
        <pc:sldMkLst>
          <pc:docMk/>
          <pc:sldMk cId="637022609" sldId="269"/>
        </pc:sldMkLst>
        <pc:spChg chg="add mod">
          <ac:chgData name="Simon Rundell" userId="02f36d3d-9692-43c5-873c-1a596eba61c5" providerId="ADAL" clId="{9115DE13-68C4-4D84-8CAF-2D5471E75CFD}" dt="2025-10-09T21:02:21.954" v="1635"/>
          <ac:spMkLst>
            <pc:docMk/>
            <pc:sldMk cId="637022609" sldId="269"/>
            <ac:spMk id="4" creationId="{463037AB-4CBA-44BA-5AEA-BB03EA3ADADA}"/>
          </ac:spMkLst>
        </pc:spChg>
      </pc:sldChg>
      <pc:sldChg chg="addSp delSp modSp mod">
        <pc:chgData name="Simon Rundell" userId="02f36d3d-9692-43c5-873c-1a596eba61c5" providerId="ADAL" clId="{9115DE13-68C4-4D84-8CAF-2D5471E75CFD}" dt="2025-10-09T20:05:29.741" v="497" actId="1076"/>
        <pc:sldMkLst>
          <pc:docMk/>
          <pc:sldMk cId="1163881128" sldId="270"/>
        </pc:sldMkLst>
        <pc:picChg chg="add mod">
          <ac:chgData name="Simon Rundell" userId="02f36d3d-9692-43c5-873c-1a596eba61c5" providerId="ADAL" clId="{9115DE13-68C4-4D84-8CAF-2D5471E75CFD}" dt="2025-10-09T20:05:29.741" v="497" actId="1076"/>
          <ac:picMkLst>
            <pc:docMk/>
            <pc:sldMk cId="1163881128" sldId="270"/>
            <ac:picMk id="3" creationId="{07FE9F99-E9EF-093F-9CFB-348993772D93}"/>
          </ac:picMkLst>
        </pc:picChg>
      </pc:sldChg>
      <pc:sldChg chg="addSp modSp">
        <pc:chgData name="Simon Rundell" userId="02f36d3d-9692-43c5-873c-1a596eba61c5" providerId="ADAL" clId="{9115DE13-68C4-4D84-8CAF-2D5471E75CFD}" dt="2025-10-09T21:02:33.686" v="1636"/>
        <pc:sldMkLst>
          <pc:docMk/>
          <pc:sldMk cId="1449370584" sldId="271"/>
        </pc:sldMkLst>
        <pc:spChg chg="add mod">
          <ac:chgData name="Simon Rundell" userId="02f36d3d-9692-43c5-873c-1a596eba61c5" providerId="ADAL" clId="{9115DE13-68C4-4D84-8CAF-2D5471E75CFD}" dt="2025-10-09T21:02:33.686" v="1636"/>
          <ac:spMkLst>
            <pc:docMk/>
            <pc:sldMk cId="1449370584" sldId="271"/>
            <ac:spMk id="2" creationId="{C27EADD9-14D5-622B-489A-5F5E1B94E7EA}"/>
          </ac:spMkLst>
        </pc:spChg>
      </pc:sldChg>
      <pc:sldChg chg="addSp delSp modSp mod modClrScheme modAnim chgLayout">
        <pc:chgData name="Simon Rundell" userId="02f36d3d-9692-43c5-873c-1a596eba61c5" providerId="ADAL" clId="{9115DE13-68C4-4D84-8CAF-2D5471E75CFD}" dt="2025-10-09T21:02:38.749" v="1637"/>
        <pc:sldMkLst>
          <pc:docMk/>
          <pc:sldMk cId="1729376237" sldId="272"/>
        </pc:sldMkLst>
        <pc:spChg chg="mod ord">
          <ac:chgData name="Simon Rundell" userId="02f36d3d-9692-43c5-873c-1a596eba61c5" providerId="ADAL" clId="{9115DE13-68C4-4D84-8CAF-2D5471E75CFD}" dt="2025-10-09T19:59:24.330" v="292" actId="700"/>
          <ac:spMkLst>
            <pc:docMk/>
            <pc:sldMk cId="1729376237" sldId="272"/>
            <ac:spMk id="2" creationId="{2BE5F9C8-B210-DA95-3490-356500BC82E3}"/>
          </ac:spMkLst>
        </pc:spChg>
        <pc:spChg chg="add mod ord">
          <ac:chgData name="Simon Rundell" userId="02f36d3d-9692-43c5-873c-1a596eba61c5" providerId="ADAL" clId="{9115DE13-68C4-4D84-8CAF-2D5471E75CFD}" dt="2025-10-09T20:01:01.593" v="334" actId="20577"/>
          <ac:spMkLst>
            <pc:docMk/>
            <pc:sldMk cId="1729376237" sldId="272"/>
            <ac:spMk id="4" creationId="{90164AF3-A22C-3C59-F65B-9E67C8DAF22A}"/>
          </ac:spMkLst>
        </pc:spChg>
        <pc:spChg chg="add mod ord">
          <ac:chgData name="Simon Rundell" userId="02f36d3d-9692-43c5-873c-1a596eba61c5" providerId="ADAL" clId="{9115DE13-68C4-4D84-8CAF-2D5471E75CFD}" dt="2025-10-09T20:02:13.983" v="482" actId="27636"/>
          <ac:spMkLst>
            <pc:docMk/>
            <pc:sldMk cId="1729376237" sldId="272"/>
            <ac:spMk id="5" creationId="{90B1AAB3-714E-FEBA-B062-D56553BA3F4B}"/>
          </ac:spMkLst>
        </pc:spChg>
        <pc:spChg chg="add mod ord">
          <ac:chgData name="Simon Rundell" userId="02f36d3d-9692-43c5-873c-1a596eba61c5" providerId="ADAL" clId="{9115DE13-68C4-4D84-8CAF-2D5471E75CFD}" dt="2025-10-09T20:01:07.114" v="345" actId="20577"/>
          <ac:spMkLst>
            <pc:docMk/>
            <pc:sldMk cId="1729376237" sldId="272"/>
            <ac:spMk id="6" creationId="{40158A7D-8343-9EBC-FC65-D2EB4947A0F4}"/>
          </ac:spMkLst>
        </pc:spChg>
        <pc:spChg chg="add mod ord">
          <ac:chgData name="Simon Rundell" userId="02f36d3d-9692-43c5-873c-1a596eba61c5" providerId="ADAL" clId="{9115DE13-68C4-4D84-8CAF-2D5471E75CFD}" dt="2025-10-09T20:02:17.208" v="490" actId="404"/>
          <ac:spMkLst>
            <pc:docMk/>
            <pc:sldMk cId="1729376237" sldId="272"/>
            <ac:spMk id="7" creationId="{163FB028-6018-13E1-0FA6-B3395C5A3C5D}"/>
          </ac:spMkLst>
        </pc:spChg>
        <pc:spChg chg="add mod">
          <ac:chgData name="Simon Rundell" userId="02f36d3d-9692-43c5-873c-1a596eba61c5" providerId="ADAL" clId="{9115DE13-68C4-4D84-8CAF-2D5471E75CFD}" dt="2025-10-09T21:02:38.749" v="1637"/>
          <ac:spMkLst>
            <pc:docMk/>
            <pc:sldMk cId="1729376237" sldId="272"/>
            <ac:spMk id="8" creationId="{1B7895A8-E731-07FD-D21E-6131019FF9ED}"/>
          </ac:spMkLst>
        </pc:spChg>
      </pc:sldChg>
      <pc:sldChg chg="add ord">
        <pc:chgData name="Simon Rundell" userId="02f36d3d-9692-43c5-873c-1a596eba61c5" providerId="ADAL" clId="{9115DE13-68C4-4D84-8CAF-2D5471E75CFD}" dt="2025-10-09T19:38:25.909" v="9"/>
        <pc:sldMkLst>
          <pc:docMk/>
          <pc:sldMk cId="4216233908" sldId="273"/>
        </pc:sldMkLst>
      </pc:sldChg>
      <pc:sldChg chg="addSp delSp modSp new mod modClrScheme modAnim chgLayout">
        <pc:chgData name="Simon Rundell" userId="02f36d3d-9692-43c5-873c-1a596eba61c5" providerId="ADAL" clId="{9115DE13-68C4-4D84-8CAF-2D5471E75CFD}" dt="2025-10-09T21:02:49.912" v="1638"/>
        <pc:sldMkLst>
          <pc:docMk/>
          <pc:sldMk cId="546858271" sldId="274"/>
        </pc:sldMkLst>
        <pc:spChg chg="add mod ord">
          <ac:chgData name="Simon Rundell" userId="02f36d3d-9692-43c5-873c-1a596eba61c5" providerId="ADAL" clId="{9115DE13-68C4-4D84-8CAF-2D5471E75CFD}" dt="2025-10-09T20:07:34.809" v="500"/>
          <ac:spMkLst>
            <pc:docMk/>
            <pc:sldMk cId="546858271" sldId="274"/>
            <ac:spMk id="7" creationId="{6D79AE07-4D41-FDCF-42CC-3FBD67643DC4}"/>
          </ac:spMkLst>
        </pc:spChg>
        <pc:spChg chg="add mod">
          <ac:chgData name="Simon Rundell" userId="02f36d3d-9692-43c5-873c-1a596eba61c5" providerId="ADAL" clId="{9115DE13-68C4-4D84-8CAF-2D5471E75CFD}" dt="2025-10-09T20:14:59.185" v="665" actId="1076"/>
          <ac:spMkLst>
            <pc:docMk/>
            <pc:sldMk cId="546858271" sldId="274"/>
            <ac:spMk id="10" creationId="{4F2EBF0B-9A11-3C6C-C2CD-2C866F46D8A3}"/>
          </ac:spMkLst>
        </pc:spChg>
        <pc:spChg chg="add mod">
          <ac:chgData name="Simon Rundell" userId="02f36d3d-9692-43c5-873c-1a596eba61c5" providerId="ADAL" clId="{9115DE13-68C4-4D84-8CAF-2D5471E75CFD}" dt="2025-10-09T20:15:02.317" v="666" actId="1076"/>
          <ac:spMkLst>
            <pc:docMk/>
            <pc:sldMk cId="546858271" sldId="274"/>
            <ac:spMk id="11" creationId="{6F33F905-55D2-EDB0-F0C8-40B82C27FB93}"/>
          </ac:spMkLst>
        </pc:spChg>
        <pc:spChg chg="add mod">
          <ac:chgData name="Simon Rundell" userId="02f36d3d-9692-43c5-873c-1a596eba61c5" providerId="ADAL" clId="{9115DE13-68C4-4D84-8CAF-2D5471E75CFD}" dt="2025-10-09T21:02:49.912" v="1638"/>
          <ac:spMkLst>
            <pc:docMk/>
            <pc:sldMk cId="546858271" sldId="274"/>
            <ac:spMk id="12" creationId="{53BABBA4-5DB2-4139-A53E-3C46633F0BB4}"/>
          </ac:spMkLst>
        </pc:spChg>
        <pc:graphicFrameChg chg="add mod modGraphic">
          <ac:chgData name="Simon Rundell" userId="02f36d3d-9692-43c5-873c-1a596eba61c5" providerId="ADAL" clId="{9115DE13-68C4-4D84-8CAF-2D5471E75CFD}" dt="2025-10-09T20:14:57.141" v="664" actId="1076"/>
          <ac:graphicFrameMkLst>
            <pc:docMk/>
            <pc:sldMk cId="546858271" sldId="274"/>
            <ac:graphicFrameMk id="9" creationId="{A51D12BC-C712-5734-C9F4-D21AB1A3197C}"/>
          </ac:graphicFrameMkLst>
        </pc:graphicFrameChg>
      </pc:sldChg>
      <pc:sldChg chg="addSp delSp modSp new mod modClrScheme chgLayout">
        <pc:chgData name="Simon Rundell" userId="02f36d3d-9692-43c5-873c-1a596eba61c5" providerId="ADAL" clId="{9115DE13-68C4-4D84-8CAF-2D5471E75CFD}" dt="2025-10-09T20:12:53.597" v="633"/>
        <pc:sldMkLst>
          <pc:docMk/>
          <pc:sldMk cId="1570908221" sldId="275"/>
        </pc:sldMkLst>
        <pc:spChg chg="add mod ord">
          <ac:chgData name="Simon Rundell" userId="02f36d3d-9692-43c5-873c-1a596eba61c5" providerId="ADAL" clId="{9115DE13-68C4-4D84-8CAF-2D5471E75CFD}" dt="2025-10-09T20:09:52.869" v="556" actId="20577"/>
          <ac:spMkLst>
            <pc:docMk/>
            <pc:sldMk cId="1570908221" sldId="275"/>
            <ac:spMk id="7" creationId="{73129ADA-463C-787D-5FEB-10C22FB8651F}"/>
          </ac:spMkLst>
        </pc:spChg>
        <pc:spChg chg="add mod">
          <ac:chgData name="Simon Rundell" userId="02f36d3d-9692-43c5-873c-1a596eba61c5" providerId="ADAL" clId="{9115DE13-68C4-4D84-8CAF-2D5471E75CFD}" dt="2025-10-09T20:12:53.597" v="633"/>
          <ac:spMkLst>
            <pc:docMk/>
            <pc:sldMk cId="1570908221" sldId="275"/>
            <ac:spMk id="8" creationId="{325CB7C1-23E7-FD0C-F324-753D5F36724E}"/>
          </ac:spMkLst>
        </pc:spChg>
        <pc:picChg chg="add mod">
          <ac:chgData name="Simon Rundell" userId="02f36d3d-9692-43c5-873c-1a596eba61c5" providerId="ADAL" clId="{9115DE13-68C4-4D84-8CAF-2D5471E75CFD}" dt="2025-10-09T20:11:09.153" v="566" actId="1076"/>
          <ac:picMkLst>
            <pc:docMk/>
            <pc:sldMk cId="1570908221" sldId="275"/>
            <ac:picMk id="2052" creationId="{68D3E9D4-AFDC-F08C-F730-EBA14D47AFD1}"/>
          </ac:picMkLst>
        </pc:picChg>
      </pc:sldChg>
      <pc:sldChg chg="addSp modSp new mod">
        <pc:chgData name="Simon Rundell" userId="02f36d3d-9692-43c5-873c-1a596eba61c5" providerId="ADAL" clId="{9115DE13-68C4-4D84-8CAF-2D5471E75CFD}" dt="2025-10-09T21:02:54.259" v="1639"/>
        <pc:sldMkLst>
          <pc:docMk/>
          <pc:sldMk cId="1229011569" sldId="276"/>
        </pc:sldMkLst>
        <pc:spChg chg="mod">
          <ac:chgData name="Simon Rundell" userId="02f36d3d-9692-43c5-873c-1a596eba61c5" providerId="ADAL" clId="{9115DE13-68C4-4D84-8CAF-2D5471E75CFD}" dt="2025-10-09T20:16:59.384" v="693" actId="20577"/>
          <ac:spMkLst>
            <pc:docMk/>
            <pc:sldMk cId="1229011569" sldId="276"/>
            <ac:spMk id="2" creationId="{D57DA940-14F7-C3D0-3F3F-90AC7F35B4F0}"/>
          </ac:spMkLst>
        </pc:spChg>
        <pc:spChg chg="mod">
          <ac:chgData name="Simon Rundell" userId="02f36d3d-9692-43c5-873c-1a596eba61c5" providerId="ADAL" clId="{9115DE13-68C4-4D84-8CAF-2D5471E75CFD}" dt="2025-10-09T20:18:42.425" v="739" actId="947"/>
          <ac:spMkLst>
            <pc:docMk/>
            <pc:sldMk cId="1229011569" sldId="276"/>
            <ac:spMk id="3" creationId="{A1E7EE5B-0398-2C53-F3E1-01C261A8CB98}"/>
          </ac:spMkLst>
        </pc:spChg>
        <pc:spChg chg="add mod">
          <ac:chgData name="Simon Rundell" userId="02f36d3d-9692-43c5-873c-1a596eba61c5" providerId="ADAL" clId="{9115DE13-68C4-4D84-8CAF-2D5471E75CFD}" dt="2025-10-09T21:02:54.259" v="1639"/>
          <ac:spMkLst>
            <pc:docMk/>
            <pc:sldMk cId="1229011569" sldId="276"/>
            <ac:spMk id="6" creationId="{FFEBF3D4-D782-215F-70B8-EC7DBC2F9031}"/>
          </ac:spMkLst>
        </pc:spChg>
        <pc:picChg chg="add mod">
          <ac:chgData name="Simon Rundell" userId="02f36d3d-9692-43c5-873c-1a596eba61c5" providerId="ADAL" clId="{9115DE13-68C4-4D84-8CAF-2D5471E75CFD}" dt="2025-10-09T20:19:19.498" v="744" actId="1076"/>
          <ac:picMkLst>
            <pc:docMk/>
            <pc:sldMk cId="1229011569" sldId="276"/>
            <ac:picMk id="5" creationId="{45755036-3EBC-E25F-974E-D097C5EAB5F8}"/>
          </ac:picMkLst>
        </pc:picChg>
      </pc:sldChg>
      <pc:sldChg chg="addSp delSp modSp add mod">
        <pc:chgData name="Simon Rundell" userId="02f36d3d-9692-43c5-873c-1a596eba61c5" providerId="ADAL" clId="{9115DE13-68C4-4D84-8CAF-2D5471E75CFD}" dt="2025-10-09T21:02:57.729" v="1640"/>
        <pc:sldMkLst>
          <pc:docMk/>
          <pc:sldMk cId="4117749187" sldId="277"/>
        </pc:sldMkLst>
        <pc:spChg chg="mod">
          <ac:chgData name="Simon Rundell" userId="02f36d3d-9692-43c5-873c-1a596eba61c5" providerId="ADAL" clId="{9115DE13-68C4-4D84-8CAF-2D5471E75CFD}" dt="2025-10-09T20:21:08.087" v="768" actId="20577"/>
          <ac:spMkLst>
            <pc:docMk/>
            <pc:sldMk cId="4117749187" sldId="277"/>
            <ac:spMk id="3" creationId="{29E2ADD9-E9B7-FC8F-3C25-6124FD793884}"/>
          </ac:spMkLst>
        </pc:spChg>
        <pc:spChg chg="add mod">
          <ac:chgData name="Simon Rundell" userId="02f36d3d-9692-43c5-873c-1a596eba61c5" providerId="ADAL" clId="{9115DE13-68C4-4D84-8CAF-2D5471E75CFD}" dt="2025-10-09T21:02:57.729" v="1640"/>
          <ac:spMkLst>
            <pc:docMk/>
            <pc:sldMk cId="4117749187" sldId="277"/>
            <ac:spMk id="7" creationId="{D9F97977-54C7-2234-0A3E-CABC63294472}"/>
          </ac:spMkLst>
        </pc:spChg>
        <pc:picChg chg="add mod">
          <ac:chgData name="Simon Rundell" userId="02f36d3d-9692-43c5-873c-1a596eba61c5" providerId="ADAL" clId="{9115DE13-68C4-4D84-8CAF-2D5471E75CFD}" dt="2025-10-09T20:25:31.036" v="881" actId="1076"/>
          <ac:picMkLst>
            <pc:docMk/>
            <pc:sldMk cId="4117749187" sldId="277"/>
            <ac:picMk id="6" creationId="{78AE121C-BBC6-4288-D7B5-2C93A4277B9D}"/>
          </ac:picMkLst>
        </pc:picChg>
      </pc:sldChg>
      <pc:sldChg chg="addSp delSp modSp add mod">
        <pc:chgData name="Simon Rundell" userId="02f36d3d-9692-43c5-873c-1a596eba61c5" providerId="ADAL" clId="{9115DE13-68C4-4D84-8CAF-2D5471E75CFD}" dt="2025-10-29T15:42:08.153" v="1945" actId="20577"/>
        <pc:sldMkLst>
          <pc:docMk/>
          <pc:sldMk cId="958259758" sldId="278"/>
        </pc:sldMkLst>
        <pc:spChg chg="mod">
          <ac:chgData name="Simon Rundell" userId="02f36d3d-9692-43c5-873c-1a596eba61c5" providerId="ADAL" clId="{9115DE13-68C4-4D84-8CAF-2D5471E75CFD}" dt="2025-10-29T15:42:08.153" v="1945" actId="20577"/>
          <ac:spMkLst>
            <pc:docMk/>
            <pc:sldMk cId="958259758" sldId="278"/>
            <ac:spMk id="3" creationId="{31056F4D-919A-50F5-69B9-EFBC7E397E3B}"/>
          </ac:spMkLst>
        </pc:spChg>
        <pc:spChg chg="add mod">
          <ac:chgData name="Simon Rundell" userId="02f36d3d-9692-43c5-873c-1a596eba61c5" providerId="ADAL" clId="{9115DE13-68C4-4D84-8CAF-2D5471E75CFD}" dt="2025-10-09T21:03:01.395" v="1641"/>
          <ac:spMkLst>
            <pc:docMk/>
            <pc:sldMk cId="958259758" sldId="278"/>
            <ac:spMk id="8" creationId="{AA9E52CD-029C-7286-0A1F-330CF0D8D732}"/>
          </ac:spMkLst>
        </pc:spChg>
        <pc:picChg chg="add mod">
          <ac:chgData name="Simon Rundell" userId="02f36d3d-9692-43c5-873c-1a596eba61c5" providerId="ADAL" clId="{9115DE13-68C4-4D84-8CAF-2D5471E75CFD}" dt="2025-10-09T20:35:19.850" v="920" actId="1076"/>
          <ac:picMkLst>
            <pc:docMk/>
            <pc:sldMk cId="958259758" sldId="278"/>
            <ac:picMk id="7" creationId="{FE7EF18F-3D2D-6D77-8084-02E4AE555E8F}"/>
          </ac:picMkLst>
        </pc:picChg>
      </pc:sldChg>
      <pc:sldChg chg="addSp modSp add mod ord">
        <pc:chgData name="Simon Rundell" userId="02f36d3d-9692-43c5-873c-1a596eba61c5" providerId="ADAL" clId="{9115DE13-68C4-4D84-8CAF-2D5471E75CFD}" dt="2025-10-09T21:03:05.032" v="1642"/>
        <pc:sldMkLst>
          <pc:docMk/>
          <pc:sldMk cId="3434726459" sldId="279"/>
        </pc:sldMkLst>
        <pc:spChg chg="mod">
          <ac:chgData name="Simon Rundell" userId="02f36d3d-9692-43c5-873c-1a596eba61c5" providerId="ADAL" clId="{9115DE13-68C4-4D84-8CAF-2D5471E75CFD}" dt="2025-10-09T20:36:55.607" v="923" actId="1076"/>
          <ac:spMkLst>
            <pc:docMk/>
            <pc:sldMk cId="3434726459" sldId="279"/>
            <ac:spMk id="3" creationId="{0919DEC1-E0C2-7AB9-F852-7575BCAF70BF}"/>
          </ac:spMkLst>
        </pc:spChg>
        <pc:spChg chg="add mod">
          <ac:chgData name="Simon Rundell" userId="02f36d3d-9692-43c5-873c-1a596eba61c5" providerId="ADAL" clId="{9115DE13-68C4-4D84-8CAF-2D5471E75CFD}" dt="2025-10-09T21:03:05.032" v="1642"/>
          <ac:spMkLst>
            <pc:docMk/>
            <pc:sldMk cId="3434726459" sldId="279"/>
            <ac:spMk id="4" creationId="{899D3ABD-B82D-C739-6D5A-0FE4AC4F843D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10-09T20:40:16.474" v="948" actId="20577"/>
        <pc:sldMkLst>
          <pc:docMk/>
          <pc:sldMk cId="3980808085" sldId="280"/>
        </pc:sldMkLst>
        <pc:spChg chg="mod">
          <ac:chgData name="Simon Rundell" userId="02f36d3d-9692-43c5-873c-1a596eba61c5" providerId="ADAL" clId="{9115DE13-68C4-4D84-8CAF-2D5471E75CFD}" dt="2025-10-09T20:26:43.915" v="894" actId="20577"/>
          <ac:spMkLst>
            <pc:docMk/>
            <pc:sldMk cId="3980808085" sldId="280"/>
            <ac:spMk id="2" creationId="{EFF18DEE-0830-50B2-2700-68A90CD2A17B}"/>
          </ac:spMkLst>
        </pc:spChg>
        <pc:spChg chg="mod">
          <ac:chgData name="Simon Rundell" userId="02f36d3d-9692-43c5-873c-1a596eba61c5" providerId="ADAL" clId="{9115DE13-68C4-4D84-8CAF-2D5471E75CFD}" dt="2025-10-09T20:40:16.474" v="948" actId="20577"/>
          <ac:spMkLst>
            <pc:docMk/>
            <pc:sldMk cId="3980808085" sldId="280"/>
            <ac:spMk id="3" creationId="{A3978E80-0482-C959-560A-B4F74D4E3495}"/>
          </ac:spMkLst>
        </pc:spChg>
        <pc:spChg chg="add mod">
          <ac:chgData name="Simon Rundell" userId="02f36d3d-9692-43c5-873c-1a596eba61c5" providerId="ADAL" clId="{9115DE13-68C4-4D84-8CAF-2D5471E75CFD}" dt="2025-10-09T20:27:48.999" v="906" actId="1076"/>
          <ac:spMkLst>
            <pc:docMk/>
            <pc:sldMk cId="3980808085" sldId="280"/>
            <ac:spMk id="4" creationId="{C0485485-D6DF-5996-5F5A-C105769A39B0}"/>
          </ac:spMkLst>
        </pc:spChg>
        <pc:spChg chg="add mod">
          <ac:chgData name="Simon Rundell" userId="02f36d3d-9692-43c5-873c-1a596eba61c5" providerId="ADAL" clId="{9115DE13-68C4-4D84-8CAF-2D5471E75CFD}" dt="2025-10-09T20:27:47.090" v="905" actId="1076"/>
          <ac:spMkLst>
            <pc:docMk/>
            <pc:sldMk cId="3980808085" sldId="280"/>
            <ac:spMk id="5" creationId="{C24C2597-ECC7-4A89-3A53-478E95214C51}"/>
          </ac:spMkLst>
        </pc:spChg>
      </pc:sldChg>
      <pc:sldChg chg="addSp modSp new mod">
        <pc:chgData name="Simon Rundell" userId="02f36d3d-9692-43c5-873c-1a596eba61c5" providerId="ADAL" clId="{9115DE13-68C4-4D84-8CAF-2D5471E75CFD}" dt="2025-10-09T21:03:08.655" v="1643"/>
        <pc:sldMkLst>
          <pc:docMk/>
          <pc:sldMk cId="3170985119" sldId="281"/>
        </pc:sldMkLst>
        <pc:spChg chg="mod">
          <ac:chgData name="Simon Rundell" userId="02f36d3d-9692-43c5-873c-1a596eba61c5" providerId="ADAL" clId="{9115DE13-68C4-4D84-8CAF-2D5471E75CFD}" dt="2025-10-09T20:38:20.832" v="932" actId="20577"/>
          <ac:spMkLst>
            <pc:docMk/>
            <pc:sldMk cId="3170985119" sldId="281"/>
            <ac:spMk id="2" creationId="{3620E9F6-3D54-6B51-6503-5C6D955E85CF}"/>
          </ac:spMkLst>
        </pc:spChg>
        <pc:spChg chg="mod">
          <ac:chgData name="Simon Rundell" userId="02f36d3d-9692-43c5-873c-1a596eba61c5" providerId="ADAL" clId="{9115DE13-68C4-4D84-8CAF-2D5471E75CFD}" dt="2025-10-09T20:39:04.370" v="947" actId="1076"/>
          <ac:spMkLst>
            <pc:docMk/>
            <pc:sldMk cId="3170985119" sldId="281"/>
            <ac:spMk id="3" creationId="{0FCC75A1-87DD-A6BE-ED8F-236F89BB1221}"/>
          </ac:spMkLst>
        </pc:spChg>
        <pc:spChg chg="add mod">
          <ac:chgData name="Simon Rundell" userId="02f36d3d-9692-43c5-873c-1a596eba61c5" providerId="ADAL" clId="{9115DE13-68C4-4D84-8CAF-2D5471E75CFD}" dt="2025-10-09T21:03:08.655" v="1643"/>
          <ac:spMkLst>
            <pc:docMk/>
            <pc:sldMk cId="3170985119" sldId="281"/>
            <ac:spMk id="5" creationId="{94A362F5-C8F8-C19D-1409-AF0D54E8E698}"/>
          </ac:spMkLst>
        </pc:spChg>
        <pc:picChg chg="add mod">
          <ac:chgData name="Simon Rundell" userId="02f36d3d-9692-43c5-873c-1a596eba61c5" providerId="ADAL" clId="{9115DE13-68C4-4D84-8CAF-2D5471E75CFD}" dt="2025-10-09T20:38:57.658" v="945" actId="14100"/>
          <ac:picMkLst>
            <pc:docMk/>
            <pc:sldMk cId="3170985119" sldId="281"/>
            <ac:picMk id="4" creationId="{9F0461B8-0687-E23C-FE90-18B13D197EAF}"/>
          </ac:picMkLst>
        </pc:picChg>
      </pc:sldChg>
      <pc:sldChg chg="addSp modSp new mod">
        <pc:chgData name="Simon Rundell" userId="02f36d3d-9692-43c5-873c-1a596eba61c5" providerId="ADAL" clId="{9115DE13-68C4-4D84-8CAF-2D5471E75CFD}" dt="2025-10-09T21:03:18.630" v="1644"/>
        <pc:sldMkLst>
          <pc:docMk/>
          <pc:sldMk cId="3094100258" sldId="282"/>
        </pc:sldMkLst>
        <pc:spChg chg="mod">
          <ac:chgData name="Simon Rundell" userId="02f36d3d-9692-43c5-873c-1a596eba61c5" providerId="ADAL" clId="{9115DE13-68C4-4D84-8CAF-2D5471E75CFD}" dt="2025-10-09T20:40:50.880" v="964" actId="20577"/>
          <ac:spMkLst>
            <pc:docMk/>
            <pc:sldMk cId="3094100258" sldId="282"/>
            <ac:spMk id="2" creationId="{49BC1414-86A6-CFA3-4829-82ACD1C99428}"/>
          </ac:spMkLst>
        </pc:spChg>
        <pc:spChg chg="mod">
          <ac:chgData name="Simon Rundell" userId="02f36d3d-9692-43c5-873c-1a596eba61c5" providerId="ADAL" clId="{9115DE13-68C4-4D84-8CAF-2D5471E75CFD}" dt="2025-10-09T20:41:15.992" v="971" actId="20577"/>
          <ac:spMkLst>
            <pc:docMk/>
            <pc:sldMk cId="3094100258" sldId="282"/>
            <ac:spMk id="3" creationId="{F9DC20F6-06E4-90D3-0A19-B5871731AC4A}"/>
          </ac:spMkLst>
        </pc:spChg>
        <pc:spChg chg="add mod">
          <ac:chgData name="Simon Rundell" userId="02f36d3d-9692-43c5-873c-1a596eba61c5" providerId="ADAL" clId="{9115DE13-68C4-4D84-8CAF-2D5471E75CFD}" dt="2025-10-09T21:03:18.630" v="1644"/>
          <ac:spMkLst>
            <pc:docMk/>
            <pc:sldMk cId="3094100258" sldId="282"/>
            <ac:spMk id="4" creationId="{6711B27B-6581-C0A3-5E6C-B5EDBC6FE73F}"/>
          </ac:spMkLst>
        </pc:spChg>
      </pc:sldChg>
      <pc:sldChg chg="addSp modSp new mod">
        <pc:chgData name="Simon Rundell" userId="02f36d3d-9692-43c5-873c-1a596eba61c5" providerId="ADAL" clId="{9115DE13-68C4-4D84-8CAF-2D5471E75CFD}" dt="2025-10-19T17:19:39.977" v="1906" actId="1076"/>
        <pc:sldMkLst>
          <pc:docMk/>
          <pc:sldMk cId="1003979456" sldId="283"/>
        </pc:sldMkLst>
        <pc:spChg chg="mod">
          <ac:chgData name="Simon Rundell" userId="02f36d3d-9692-43c5-873c-1a596eba61c5" providerId="ADAL" clId="{9115DE13-68C4-4D84-8CAF-2D5471E75CFD}" dt="2025-10-09T20:42:12.641" v="1005" actId="20577"/>
          <ac:spMkLst>
            <pc:docMk/>
            <pc:sldMk cId="1003979456" sldId="283"/>
            <ac:spMk id="2" creationId="{9B4EBCA5-A6B0-8152-75B6-B8718D35C5F6}"/>
          </ac:spMkLst>
        </pc:spChg>
        <pc:spChg chg="mod">
          <ac:chgData name="Simon Rundell" userId="02f36d3d-9692-43c5-873c-1a596eba61c5" providerId="ADAL" clId="{9115DE13-68C4-4D84-8CAF-2D5471E75CFD}" dt="2025-10-19T17:18:49.819" v="1843" actId="20577"/>
          <ac:spMkLst>
            <pc:docMk/>
            <pc:sldMk cId="1003979456" sldId="283"/>
            <ac:spMk id="3" creationId="{D0A2F8E8-1C82-1D1D-CB50-19C7C9DDAF45}"/>
          </ac:spMkLst>
        </pc:spChg>
        <pc:spChg chg="add mod">
          <ac:chgData name="Simon Rundell" userId="02f36d3d-9692-43c5-873c-1a596eba61c5" providerId="ADAL" clId="{9115DE13-68C4-4D84-8CAF-2D5471E75CFD}" dt="2025-10-09T20:42:33.389" v="1012" actId="1076"/>
          <ac:spMkLst>
            <pc:docMk/>
            <pc:sldMk cId="1003979456" sldId="283"/>
            <ac:spMk id="4" creationId="{3C379D65-F70E-9EAC-B7E7-80E6AE6EEF9B}"/>
          </ac:spMkLst>
        </pc:spChg>
        <pc:spChg chg="add mod">
          <ac:chgData name="Simon Rundell" userId="02f36d3d-9692-43c5-873c-1a596eba61c5" providerId="ADAL" clId="{9115DE13-68C4-4D84-8CAF-2D5471E75CFD}" dt="2025-10-09T20:46:45.714" v="1475" actId="20577"/>
          <ac:spMkLst>
            <pc:docMk/>
            <pc:sldMk cId="1003979456" sldId="283"/>
            <ac:spMk id="5" creationId="{B7933BB0-24B0-731F-DFDD-774F2A8562E4}"/>
          </ac:spMkLst>
        </pc:spChg>
        <pc:spChg chg="add mod">
          <ac:chgData name="Simon Rundell" userId="02f36d3d-9692-43c5-873c-1a596eba61c5" providerId="ADAL" clId="{9115DE13-68C4-4D84-8CAF-2D5471E75CFD}" dt="2025-10-09T20:47:29.547" v="1512" actId="33524"/>
          <ac:spMkLst>
            <pc:docMk/>
            <pc:sldMk cId="1003979456" sldId="283"/>
            <ac:spMk id="6" creationId="{48E3DFA1-33C4-6480-F693-B792ED19ABAE}"/>
          </ac:spMkLst>
        </pc:spChg>
        <pc:spChg chg="add mod">
          <ac:chgData name="Simon Rundell" userId="02f36d3d-9692-43c5-873c-1a596eba61c5" providerId="ADAL" clId="{9115DE13-68C4-4D84-8CAF-2D5471E75CFD}" dt="2025-10-09T20:48:07.453" v="1576" actId="1076"/>
          <ac:spMkLst>
            <pc:docMk/>
            <pc:sldMk cId="1003979456" sldId="283"/>
            <ac:spMk id="7" creationId="{073D5E82-D636-7857-D2CD-AD78E6CB7689}"/>
          </ac:spMkLst>
        </pc:spChg>
        <pc:spChg chg="add mod">
          <ac:chgData name="Simon Rundell" userId="02f36d3d-9692-43c5-873c-1a596eba61c5" providerId="ADAL" clId="{9115DE13-68C4-4D84-8CAF-2D5471E75CFD}" dt="2025-10-19T17:19:39.977" v="1906" actId="1076"/>
          <ac:spMkLst>
            <pc:docMk/>
            <pc:sldMk cId="1003979456" sldId="283"/>
            <ac:spMk id="8" creationId="{587897AC-2E5E-D193-DBFC-36C96382EB7D}"/>
          </ac:spMkLst>
        </pc:spChg>
      </pc:sldChg>
      <pc:sldChg chg="addSp modSp new mod">
        <pc:chgData name="Simon Rundell" userId="02f36d3d-9692-43c5-873c-1a596eba61c5" providerId="ADAL" clId="{9115DE13-68C4-4D84-8CAF-2D5471E75CFD}" dt="2025-10-19T17:20:18.193" v="1908" actId="1076"/>
        <pc:sldMkLst>
          <pc:docMk/>
          <pc:sldMk cId="2946163271" sldId="284"/>
        </pc:sldMkLst>
        <pc:spChg chg="mod">
          <ac:chgData name="Simon Rundell" userId="02f36d3d-9692-43c5-873c-1a596eba61c5" providerId="ADAL" clId="{9115DE13-68C4-4D84-8CAF-2D5471E75CFD}" dt="2025-10-09T20:49:20.173" v="1604" actId="20577"/>
          <ac:spMkLst>
            <pc:docMk/>
            <pc:sldMk cId="2946163271" sldId="284"/>
            <ac:spMk id="2" creationId="{CC8F9431-490A-DFBF-7F3F-7C74D6F931F5}"/>
          </ac:spMkLst>
        </pc:spChg>
        <pc:spChg chg="mod">
          <ac:chgData name="Simon Rundell" userId="02f36d3d-9692-43c5-873c-1a596eba61c5" providerId="ADAL" clId="{9115DE13-68C4-4D84-8CAF-2D5471E75CFD}" dt="2025-10-19T17:20:00.004" v="1907" actId="113"/>
          <ac:spMkLst>
            <pc:docMk/>
            <pc:sldMk cId="2946163271" sldId="284"/>
            <ac:spMk id="3" creationId="{C945B391-E28E-167E-E422-3FAC47622E2D}"/>
          </ac:spMkLst>
        </pc:spChg>
        <pc:spChg chg="add mod">
          <ac:chgData name="Simon Rundell" userId="02f36d3d-9692-43c5-873c-1a596eba61c5" providerId="ADAL" clId="{9115DE13-68C4-4D84-8CAF-2D5471E75CFD}" dt="2025-10-19T17:20:18.193" v="1908" actId="1076"/>
          <ac:spMkLst>
            <pc:docMk/>
            <pc:sldMk cId="2946163271" sldId="284"/>
            <ac:spMk id="4" creationId="{866DB0D5-1CBA-2514-BF5E-7B6CF317AA49}"/>
          </ac:spMkLst>
        </pc:spChg>
      </pc:sldChg>
      <pc:sldMasterChg chg="del delSldLayout">
        <pc:chgData name="Simon Rundell" userId="02f36d3d-9692-43c5-873c-1a596eba61c5" providerId="ADAL" clId="{9115DE13-68C4-4D84-8CAF-2D5471E75CFD}" dt="2025-10-29T15:28:49.615" v="1909" actId="2696"/>
        <pc:sldMasterMkLst>
          <pc:docMk/>
          <pc:sldMasterMk cId="252042275" sldId="2147483658"/>
        </pc:sldMasterMkLst>
        <pc:sldLayoutChg chg="del">
          <pc:chgData name="Simon Rundell" userId="02f36d3d-9692-43c5-873c-1a596eba61c5" providerId="ADAL" clId="{9115DE13-68C4-4D84-8CAF-2D5471E75CFD}" dt="2025-10-29T15:28:49.615" v="1909" actId="2696"/>
          <pc:sldLayoutMkLst>
            <pc:docMk/>
            <pc:sldMasterMk cId="252042275" sldId="2147483658"/>
            <pc:sldLayoutMk cId="3196471372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gif"/><Relationship Id="rId3" Type="http://schemas.openxmlformats.org/officeDocument/2006/relationships/image" Target="../media/image1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17" Type="http://schemas.openxmlformats.org/officeDocument/2006/relationships/image" Target="../media/image26.gif"/><Relationship Id="rId2" Type="http://schemas.openxmlformats.org/officeDocument/2006/relationships/image" Target="../media/image12.gif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gif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ta Network GIFs - Find &amp; Share on GIPHY">
            <a:extLst>
              <a:ext uri="{FF2B5EF4-FFF2-40B4-BE49-F238E27FC236}">
                <a16:creationId xmlns:a16="http://schemas.microsoft.com/office/drawing/2014/main" id="{B14B4BD4-5783-CEF4-4FEC-1EE225856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119062"/>
            <a:ext cx="6977062" cy="697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51C49E2-7B36-AA29-A4DA-A1566FB41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0788" y="5357687"/>
            <a:ext cx="4457700" cy="141390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Networks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0702E67-D8BB-A365-6446-16AE68A96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5074" y="5838825"/>
            <a:ext cx="1664743" cy="451632"/>
          </a:xfrm>
        </p:spPr>
        <p:txBody>
          <a:bodyPr/>
          <a:lstStyle/>
          <a:p>
            <a:r>
              <a:rPr lang="en-GB" dirty="0"/>
              <a:t>Lesson 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02C462-83F5-FE34-4D99-D0B1D9AE1AAE}"/>
              </a:ext>
            </a:extLst>
          </p:cNvPr>
          <p:cNvSpPr/>
          <p:nvPr/>
        </p:nvSpPr>
        <p:spPr>
          <a:xfrm>
            <a:off x="0" y="0"/>
            <a:ext cx="290789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959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3129ADA-463C-787D-5FEB-10C22FB86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Topologies</a:t>
            </a:r>
          </a:p>
        </p:txBody>
      </p:sp>
      <p:pic>
        <p:nvPicPr>
          <p:cNvPr id="2052" name="Picture 4" descr="The Various Types of Network Topologies - swiss network solutions - swissns  GmbH">
            <a:extLst>
              <a:ext uri="{FF2B5EF4-FFF2-40B4-BE49-F238E27FC236}">
                <a16:creationId xmlns:a16="http://schemas.microsoft.com/office/drawing/2014/main" id="{68D3E9D4-AFDC-F08C-F730-EBA14D47A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84" y="986963"/>
            <a:ext cx="7015214" cy="519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e this down">
            <a:extLst>
              <a:ext uri="{FF2B5EF4-FFF2-40B4-BE49-F238E27FC236}">
                <a16:creationId xmlns:a16="http://schemas.microsoft.com/office/drawing/2014/main" id="{325CB7C1-23E7-FD0C-F324-753D5F36724E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570908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79AE07-4D41-FDCF-42CC-3FBD6764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Logical vs Physical Topology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51D12BC-C712-5734-C9F4-D21AB1A31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82337"/>
              </p:ext>
            </p:extLst>
          </p:nvPr>
        </p:nvGraphicFramePr>
        <p:xfrm>
          <a:off x="680885" y="1646238"/>
          <a:ext cx="8492613" cy="16459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16177">
                  <a:extLst>
                    <a:ext uri="{9D8B030D-6E8A-4147-A177-3AD203B41FA5}">
                      <a16:colId xmlns:a16="http://schemas.microsoft.com/office/drawing/2014/main" val="1360506509"/>
                    </a:ext>
                  </a:extLst>
                </a:gridCol>
                <a:gridCol w="3017391">
                  <a:extLst>
                    <a:ext uri="{9D8B030D-6E8A-4147-A177-3AD203B41FA5}">
                      <a16:colId xmlns:a16="http://schemas.microsoft.com/office/drawing/2014/main" val="1638300912"/>
                    </a:ext>
                  </a:extLst>
                </a:gridCol>
                <a:gridCol w="4159045">
                  <a:extLst>
                    <a:ext uri="{9D8B030D-6E8A-4147-A177-3AD203B41FA5}">
                      <a16:colId xmlns:a16="http://schemas.microsoft.com/office/drawing/2014/main" val="17525188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1"/>
                          </a:solidFill>
                        </a:rPr>
                        <a:t>Aspect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1"/>
                          </a:solidFill>
                        </a:rPr>
                        <a:t>Physical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Logical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666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Definition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The actual layout of cables and devices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The flow of data within the network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3091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Example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Star layout of routers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Hub-and-spoke logical connections over the Internet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578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F2EBF0B-9A11-3C6C-C2CD-2C866F46D8A3}"/>
              </a:ext>
            </a:extLst>
          </p:cNvPr>
          <p:cNvSpPr txBox="1"/>
          <p:nvPr/>
        </p:nvSpPr>
        <p:spPr>
          <a:xfrm>
            <a:off x="292290" y="3765212"/>
            <a:ext cx="4083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rebuchet MS" panose="020B0603020202020204" pitchFamily="34" charset="0"/>
              </a:rPr>
              <a:t>If the physical layout is a mesh but the data only passes through one hub, which logical topology is that?</a:t>
            </a:r>
            <a:endParaRPr lang="en-GB" sz="2200" dirty="0">
              <a:latin typeface="Trebuchet MS" panose="020B0603020202020204" pitchFamily="34" charset="0"/>
            </a:endParaRPr>
          </a:p>
        </p:txBody>
      </p:sp>
      <p:sp>
        <p:nvSpPr>
          <p:cNvPr id="11" name="MyShape">
            <a:extLst>
              <a:ext uri="{FF2B5EF4-FFF2-40B4-BE49-F238E27FC236}">
                <a16:creationId xmlns:a16="http://schemas.microsoft.com/office/drawing/2014/main" id="{6F33F905-55D2-EDB0-F0C8-40B82C27FB93}"/>
              </a:ext>
            </a:extLst>
          </p:cNvPr>
          <p:cNvSpPr/>
          <p:nvPr/>
        </p:nvSpPr>
        <p:spPr>
          <a:xfrm>
            <a:off x="4475840" y="3765212"/>
            <a:ext cx="6909914" cy="2220910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rebuchet MS" panose="020B0603020202020204" pitchFamily="34" charset="0"/>
              </a:rPr>
              <a:t>Star</a:t>
            </a:r>
          </a:p>
          <a:p>
            <a:pPr algn="ctr"/>
            <a:endParaRPr lang="en-GB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Even though the </a:t>
            </a:r>
            <a:r>
              <a:rPr lang="en-US" b="1" dirty="0">
                <a:solidFill>
                  <a:schemeClr val="tx1"/>
                </a:solidFill>
              </a:rPr>
              <a:t>physical</a:t>
            </a:r>
            <a:r>
              <a:rPr lang="en-US" dirty="0">
                <a:solidFill>
                  <a:schemeClr val="tx1"/>
                </a:solidFill>
              </a:rPr>
              <a:t> cabling forms a </a:t>
            </a:r>
            <a:r>
              <a:rPr lang="en-US" i="1" dirty="0">
                <a:solidFill>
                  <a:schemeClr val="tx1"/>
                </a:solidFill>
              </a:rPr>
              <a:t>mesh</a:t>
            </a:r>
            <a:r>
              <a:rPr lang="en-US" dirty="0">
                <a:solidFill>
                  <a:schemeClr val="tx1"/>
                </a:solidFill>
              </a:rPr>
              <a:t> (many possible connections between nodes), if </a:t>
            </a:r>
            <a:r>
              <a:rPr lang="en-US" b="1" dirty="0">
                <a:solidFill>
                  <a:schemeClr val="tx1"/>
                </a:solidFill>
              </a:rPr>
              <a:t>all the data traffic actually passes through a single central device</a:t>
            </a:r>
            <a:r>
              <a:rPr lang="en-US" dirty="0">
                <a:solidFill>
                  <a:schemeClr val="tx1"/>
                </a:solidFill>
              </a:rPr>
              <a:t>, then the </a:t>
            </a:r>
            <a:r>
              <a:rPr lang="en-US" b="1" dirty="0">
                <a:solidFill>
                  <a:schemeClr val="tx1"/>
                </a:solidFill>
              </a:rPr>
              <a:t>logical</a:t>
            </a:r>
            <a:r>
              <a:rPr lang="en-US" dirty="0">
                <a:solidFill>
                  <a:schemeClr val="tx1"/>
                </a:solidFill>
              </a:rPr>
              <a:t> behaviour is that of a </a:t>
            </a:r>
            <a:r>
              <a:rPr lang="en-US" b="1" dirty="0">
                <a:solidFill>
                  <a:schemeClr val="tx1"/>
                </a:solidFill>
              </a:rPr>
              <a:t>star</a:t>
            </a:r>
            <a:r>
              <a:rPr lang="en-US" dirty="0">
                <a:solidFill>
                  <a:schemeClr val="tx1"/>
                </a:solidFill>
              </a:rPr>
              <a:t> — because the hub (or router/switch) controls all communication paths.</a:t>
            </a:r>
            <a:endParaRPr lang="en-GB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Note this down">
            <a:extLst>
              <a:ext uri="{FF2B5EF4-FFF2-40B4-BE49-F238E27FC236}">
                <a16:creationId xmlns:a16="http://schemas.microsoft.com/office/drawing/2014/main" id="{53BABBA4-5DB2-4139-A53E-3C46633F0BB4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54685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DA940-14F7-C3D0-3F3F-90AC7F35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7EE5B-0398-2C53-F3E1-01C261A8C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997465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Point to Point (Leased Line)</a:t>
            </a:r>
          </a:p>
          <a:p>
            <a:r>
              <a:rPr lang="en-US" dirty="0"/>
              <a:t>Two sites are directly linked by a dedicated line.</a:t>
            </a:r>
          </a:p>
          <a:p>
            <a:r>
              <a:rPr lang="en-US" dirty="0"/>
              <a:t>💡 Example: HQ ↔ Data Centre</a:t>
            </a:r>
          </a:p>
          <a:p>
            <a:r>
              <a:rPr lang="en-US" dirty="0"/>
              <a:t>✅ Reliable, secure </a:t>
            </a:r>
          </a:p>
          <a:p>
            <a:r>
              <a:rPr lang="en-US" dirty="0"/>
              <a:t>❌ Costly, limited scalability</a:t>
            </a:r>
            <a:endParaRPr lang="en-GB" dirty="0"/>
          </a:p>
        </p:txBody>
      </p:sp>
      <p:pic>
        <p:nvPicPr>
          <p:cNvPr id="5" name="Picture 4" descr="A sign with blue buildings and black text&#10;&#10;AI-generated content may be incorrect.">
            <a:extLst>
              <a:ext uri="{FF2B5EF4-FFF2-40B4-BE49-F238E27FC236}">
                <a16:creationId xmlns:a16="http://schemas.microsoft.com/office/drawing/2014/main" id="{45755036-3EBC-E25F-974E-D097C5EAB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10" y="1646238"/>
            <a:ext cx="4431891" cy="2954594"/>
          </a:xfrm>
          <a:prstGeom prst="rect">
            <a:avLst/>
          </a:prstGeom>
        </p:spPr>
      </p:pic>
      <p:sp>
        <p:nvSpPr>
          <p:cNvPr id="6" name="Note this down">
            <a:extLst>
              <a:ext uri="{FF2B5EF4-FFF2-40B4-BE49-F238E27FC236}">
                <a16:creationId xmlns:a16="http://schemas.microsoft.com/office/drawing/2014/main" id="{FFEBF3D4-D782-215F-70B8-EC7DBC2F9031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22901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84F2A-B25D-108F-415B-0B3C32DAC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2C642-6022-8BF7-A2CE-5D563FCC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2ADD9-E9B7-FC8F-3C25-6124FD793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997465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Star (Hub &amp; Spoke)</a:t>
            </a:r>
          </a:p>
          <a:p>
            <a:r>
              <a:rPr lang="en-US" dirty="0"/>
              <a:t>Central router (hub) connects to several branch routers (spokes).</a:t>
            </a:r>
          </a:p>
          <a:p>
            <a:r>
              <a:rPr lang="en-US" dirty="0"/>
              <a:t>💡 Example: Bank branches connected to head office.</a:t>
            </a:r>
          </a:p>
          <a:p>
            <a:r>
              <a:rPr lang="en-US" dirty="0"/>
              <a:t>✅ Easy management </a:t>
            </a:r>
          </a:p>
          <a:p>
            <a:r>
              <a:rPr lang="en-US" dirty="0"/>
              <a:t>❌ Traffic bottlenecks at hub</a:t>
            </a:r>
            <a:endParaRPr lang="en-GB" dirty="0"/>
          </a:p>
        </p:txBody>
      </p:sp>
      <p:pic>
        <p:nvPicPr>
          <p:cNvPr id="6" name="Picture 5" descr="A group of buildings connected to each other&#10;&#10;AI-generated content may be incorrect.">
            <a:extLst>
              <a:ext uri="{FF2B5EF4-FFF2-40B4-BE49-F238E27FC236}">
                <a16:creationId xmlns:a16="http://schemas.microsoft.com/office/drawing/2014/main" id="{78AE121C-BBC6-4288-D7B5-2C93A4277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36" y="1361767"/>
            <a:ext cx="4134465" cy="4134465"/>
          </a:xfrm>
          <a:prstGeom prst="rect">
            <a:avLst/>
          </a:prstGeom>
        </p:spPr>
      </p:pic>
      <p:sp>
        <p:nvSpPr>
          <p:cNvPr id="7" name="Note this down">
            <a:extLst>
              <a:ext uri="{FF2B5EF4-FFF2-40B4-BE49-F238E27FC236}">
                <a16:creationId xmlns:a16="http://schemas.microsoft.com/office/drawing/2014/main" id="{D9F97977-54C7-2234-0A3E-CABC63294472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117749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987A8-7659-D658-1AE2-0EF047BF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F62D-3A75-C37B-C670-891FB031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56F4D-919A-50F5-69B9-EFBC7E39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5396405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Full Mesh</a:t>
            </a:r>
          </a:p>
          <a:p>
            <a:r>
              <a:rPr lang="en-US" dirty="0"/>
              <a:t>Every site connects to every other site.</a:t>
            </a:r>
          </a:p>
          <a:p>
            <a:r>
              <a:rPr lang="en-US" dirty="0"/>
              <a:t>💡 Example: Real-time trading  </a:t>
            </a:r>
          </a:p>
          <a:p>
            <a:pPr marL="0" indent="0">
              <a:buNone/>
            </a:pPr>
            <a:r>
              <a:rPr lang="en-US" dirty="0"/>
              <a:t>        network</a:t>
            </a:r>
          </a:p>
          <a:p>
            <a:r>
              <a:rPr lang="en-US" dirty="0"/>
              <a:t>✅ High redundancy </a:t>
            </a:r>
          </a:p>
          <a:p>
            <a:r>
              <a:rPr lang="en-US" dirty="0"/>
              <a:t>❌ Complex and expensive</a:t>
            </a:r>
            <a:endParaRPr lang="en-GB" dirty="0"/>
          </a:p>
        </p:txBody>
      </p:sp>
      <p:pic>
        <p:nvPicPr>
          <p:cNvPr id="7" name="Picture 6" descr="A diagram of a network of buildings&#10;&#10;AI-generated content may be incorrect.">
            <a:extLst>
              <a:ext uri="{FF2B5EF4-FFF2-40B4-BE49-F238E27FC236}">
                <a16:creationId xmlns:a16="http://schemas.microsoft.com/office/drawing/2014/main" id="{FE7EF18F-3D2D-6D77-8084-02E4AE555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95" y="1401097"/>
            <a:ext cx="4055806" cy="4055806"/>
          </a:xfrm>
          <a:prstGeom prst="rect">
            <a:avLst/>
          </a:prstGeom>
        </p:spPr>
      </p:pic>
      <p:sp>
        <p:nvSpPr>
          <p:cNvPr id="8" name="Note this down">
            <a:extLst>
              <a:ext uri="{FF2B5EF4-FFF2-40B4-BE49-F238E27FC236}">
                <a16:creationId xmlns:a16="http://schemas.microsoft.com/office/drawing/2014/main" id="{AA9E52CD-029C-7286-0A1F-330CF0D8D732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958259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E7F5B-A55C-F5A9-C68A-3CF2CDDFB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105A0-CAF9-91C4-0F5E-90455378E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9DEC1-E0C2-7AB9-F852-7575BCAF7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884" y="2412385"/>
            <a:ext cx="8409258" cy="2582402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Partial Mesh</a:t>
            </a:r>
          </a:p>
          <a:p>
            <a:r>
              <a:rPr lang="en-US" dirty="0"/>
              <a:t>Only key sites fully interconnected.</a:t>
            </a:r>
          </a:p>
          <a:p>
            <a:r>
              <a:rPr lang="en-US" dirty="0"/>
              <a:t>💡 Example: Military network – critical operations fully redundant, mobile ops not</a:t>
            </a:r>
          </a:p>
          <a:p>
            <a:r>
              <a:rPr lang="en-US" dirty="0"/>
              <a:t>✅ Balance between redundancy and cost</a:t>
            </a: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899D3ABD-B82D-C739-6D5A-0FE4AC4F843D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434726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E9F6-3D54-6B51-6503-5C6D955E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C75A1-87DD-A6BE-ED8F-236F89BB1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24" y="2270202"/>
            <a:ext cx="2962187" cy="2680724"/>
          </a:xfrm>
        </p:spPr>
        <p:txBody>
          <a:bodyPr/>
          <a:lstStyle/>
          <a:p>
            <a:r>
              <a:rPr lang="en-US" dirty="0"/>
              <a:t>Which topology provides the best resilience?</a:t>
            </a:r>
          </a:p>
          <a:p>
            <a:r>
              <a:rPr lang="en-US" dirty="0"/>
              <a:t>Which would be cheapest to implement?</a:t>
            </a:r>
            <a:endParaRPr lang="en-GB" dirty="0"/>
          </a:p>
        </p:txBody>
      </p:sp>
      <p:pic>
        <p:nvPicPr>
          <p:cNvPr id="4" name="Picture 4" descr="The Various Types of Network Topologies - swiss network solutions - swissns  GmbH">
            <a:extLst>
              <a:ext uri="{FF2B5EF4-FFF2-40B4-BE49-F238E27FC236}">
                <a16:creationId xmlns:a16="http://schemas.microsoft.com/office/drawing/2014/main" id="{9F0461B8-0687-E23C-FE90-18B13D197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11" y="786579"/>
            <a:ext cx="6460893" cy="478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e this down">
            <a:extLst>
              <a:ext uri="{FF2B5EF4-FFF2-40B4-BE49-F238E27FC236}">
                <a16:creationId xmlns:a16="http://schemas.microsoft.com/office/drawing/2014/main" id="{94A362F5-C8F8-C19D-1409-AF0D54E8E698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170985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8DEE-0830-50B2-2700-68A90CD2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78E80-0482-C959-560A-B4F74D4E3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logistics firm has depots in London, Bristol, and Glasgow. Each needs constant access to the head-office database in London.</a:t>
            </a:r>
          </a:p>
          <a:p>
            <a:endParaRPr lang="en-US" dirty="0"/>
          </a:p>
          <a:p>
            <a:r>
              <a:rPr lang="en-US" dirty="0"/>
              <a:t>Which topology fits best?</a:t>
            </a:r>
          </a:p>
          <a:p>
            <a:r>
              <a:rPr lang="en-US" dirty="0"/>
              <a:t>How would reliability differ if they added a new depot in Belfast?</a:t>
            </a:r>
            <a:endParaRPr lang="en-GB" dirty="0"/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C0485485-D6DF-5996-5F5A-C105769A39B0}"/>
              </a:ext>
            </a:extLst>
          </p:cNvPr>
          <p:cNvSpPr/>
          <p:nvPr/>
        </p:nvSpPr>
        <p:spPr>
          <a:xfrm>
            <a:off x="10337148" y="2733444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5" name="In small groups">
            <a:extLst>
              <a:ext uri="{FF2B5EF4-FFF2-40B4-BE49-F238E27FC236}">
                <a16:creationId xmlns:a16="http://schemas.microsoft.com/office/drawing/2014/main" id="{C24C2597-ECC7-4A89-3A53-478E95214C51}"/>
              </a:ext>
            </a:extLst>
          </p:cNvPr>
          <p:cNvSpPr/>
          <p:nvPr/>
        </p:nvSpPr>
        <p:spPr>
          <a:xfrm>
            <a:off x="10086826" y="1866774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</p:spTree>
    <p:extLst>
      <p:ext uri="{BB962C8B-B14F-4D97-AF65-F5344CB8AC3E}">
        <p14:creationId xmlns:p14="http://schemas.microsoft.com/office/powerpoint/2010/main" val="39808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C1414-86A6-CFA3-4829-82ACD1C9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C20F6-06E4-90D3-0A19-B5871731A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WANs link multiple LANs across distances.</a:t>
            </a:r>
          </a:p>
          <a:p>
            <a:r>
              <a:rPr lang="en-US" dirty="0"/>
              <a:t>They can be private or public and adopt different topologies for cost vs redundancy.</a:t>
            </a:r>
          </a:p>
          <a:p>
            <a:r>
              <a:rPr lang="en-US" dirty="0"/>
              <a:t>Understanding these helps us choose the right design for business needs.</a:t>
            </a: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711B27B-6581-C0A3-5E6C-B5EDBC6FE73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094100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BCA5-A6B0-8152-75B6-B8718D35C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Activity: Design your own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2F8E8-1C82-1D1D-CB50-19C7C9DDA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406013"/>
            <a:ext cx="9452211" cy="47677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The House of Retail is a store chain with an HQ in London and stores in Manchester, Cardiff and Belfast</a:t>
            </a:r>
          </a:p>
          <a:p>
            <a:r>
              <a:rPr lang="en-GB" dirty="0"/>
              <a:t>Choose the most suitable topology</a:t>
            </a:r>
          </a:p>
          <a:p>
            <a:r>
              <a:rPr lang="en-GB" dirty="0"/>
              <a:t>Illustrate it and label key links </a:t>
            </a:r>
          </a:p>
          <a:p>
            <a:pPr lvl="1"/>
            <a:r>
              <a:rPr lang="en-GB" dirty="0"/>
              <a:t>Use </a:t>
            </a:r>
            <a:r>
              <a:rPr lang="en-GB" dirty="0" err="1"/>
              <a:t>lucid.app</a:t>
            </a:r>
            <a:r>
              <a:rPr lang="en-GB" dirty="0"/>
              <a:t>, chart.io or Cisco Packet Tracer</a:t>
            </a:r>
          </a:p>
          <a:p>
            <a:r>
              <a:rPr lang="en-GB" dirty="0"/>
              <a:t>Create in a PowerPoint a short business case as to why this is the right choice on both business and technology grounds</a:t>
            </a:r>
          </a:p>
          <a:p>
            <a:pPr lvl="1"/>
            <a:r>
              <a:rPr lang="en-GB" dirty="0"/>
              <a:t>Use your network diagram imported into the PPT</a:t>
            </a:r>
          </a:p>
          <a:p>
            <a:r>
              <a:rPr lang="en-GB" dirty="0"/>
              <a:t>Be prepared to discuss</a:t>
            </a:r>
          </a:p>
          <a:p>
            <a:pPr lvl="1"/>
            <a:r>
              <a:rPr lang="en-GB" dirty="0"/>
              <a:t>Cost implications</a:t>
            </a:r>
          </a:p>
          <a:p>
            <a:pPr lvl="1"/>
            <a:r>
              <a:rPr lang="en-GB" dirty="0"/>
              <a:t>Reliability and Redundancy</a:t>
            </a:r>
          </a:p>
          <a:p>
            <a:pPr lvl="1"/>
            <a:r>
              <a:rPr lang="en-GB" dirty="0"/>
              <a:t>Ease of adding new sites</a:t>
            </a:r>
          </a:p>
        </p:txBody>
      </p:sp>
      <p:sp>
        <p:nvSpPr>
          <p:cNvPr id="4" name="In small groups">
            <a:extLst>
              <a:ext uri="{FF2B5EF4-FFF2-40B4-BE49-F238E27FC236}">
                <a16:creationId xmlns:a16="http://schemas.microsoft.com/office/drawing/2014/main" id="{3C379D65-F70E-9EAC-B7E7-80E6AE6EEF9B}"/>
              </a:ext>
            </a:extLst>
          </p:cNvPr>
          <p:cNvSpPr/>
          <p:nvPr/>
        </p:nvSpPr>
        <p:spPr>
          <a:xfrm>
            <a:off x="10026665" y="1175034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B7933BB0-24B0-731F-DFDD-774F2A8562E4}"/>
              </a:ext>
            </a:extLst>
          </p:cNvPr>
          <p:cNvSpPr/>
          <p:nvPr/>
        </p:nvSpPr>
        <p:spPr>
          <a:xfrm>
            <a:off x="10434301" y="201569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48E3DFA1-33C4-6480-F693-B792ED19ABAE}"/>
              </a:ext>
            </a:extLst>
          </p:cNvPr>
          <p:cNvSpPr/>
          <p:nvPr/>
        </p:nvSpPr>
        <p:spPr>
          <a:xfrm>
            <a:off x="10026665" y="4439082"/>
            <a:ext cx="1949025" cy="12438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5-minute presentation to class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7" name="MyShape">
            <a:extLst>
              <a:ext uri="{FF2B5EF4-FFF2-40B4-BE49-F238E27FC236}">
                <a16:creationId xmlns:a16="http://schemas.microsoft.com/office/drawing/2014/main" id="{073D5E82-D636-7857-D2CD-AD78E6CB7689}"/>
              </a:ext>
            </a:extLst>
          </p:cNvPr>
          <p:cNvSpPr/>
          <p:nvPr/>
        </p:nvSpPr>
        <p:spPr>
          <a:xfrm>
            <a:off x="2892846" y="6214040"/>
            <a:ext cx="6565785" cy="323285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email presentation to simonrundell@exe-coll.ac.uk</a:t>
            </a:r>
          </a:p>
        </p:txBody>
      </p:sp>
      <p:sp>
        <p:nvSpPr>
          <p:cNvPr id="8" name="cpt">
            <a:extLst>
              <a:ext uri="{FF2B5EF4-FFF2-40B4-BE49-F238E27FC236}">
                <a16:creationId xmlns:a16="http://schemas.microsoft.com/office/drawing/2014/main" id="{587897AC-2E5E-D193-DBFC-36C96382EB7D}"/>
              </a:ext>
            </a:extLst>
          </p:cNvPr>
          <p:cNvSpPr/>
          <p:nvPr/>
        </p:nvSpPr>
        <p:spPr>
          <a:xfrm>
            <a:off x="7061724" y="3018503"/>
            <a:ext cx="3252315" cy="32328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rgbClr val="000000"/>
                </a:solidFill>
                <a:latin typeface="Trebuchet MS" panose="020B0603020202020204" pitchFamily="34" charset="0"/>
              </a:rPr>
              <a:t>if Cisco Packet Tracer is on your machine</a:t>
            </a:r>
          </a:p>
        </p:txBody>
      </p:sp>
    </p:spTree>
    <p:extLst>
      <p:ext uri="{BB962C8B-B14F-4D97-AF65-F5344CB8AC3E}">
        <p14:creationId xmlns:p14="http://schemas.microsoft.com/office/powerpoint/2010/main" val="1003979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F9431-490A-DFBF-7F3F-7C74D6F9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5B391-E28E-167E-E422-3FAC47622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 your own network diagram for a </a:t>
            </a:r>
            <a:r>
              <a:rPr lang="en-US" b="1" dirty="0"/>
              <a:t>fictional company </a:t>
            </a:r>
            <a:r>
              <a:rPr lang="en-US" dirty="0"/>
              <a:t>with 5 sites. Label the topology, and write 3 bullet points explaining why you chose that layout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Extension: </a:t>
            </a:r>
            <a:r>
              <a:rPr lang="en-US" dirty="0"/>
              <a:t>Explain one risk and one advantage of using a public WAN (e.g. Internet) instead of a private leased line.</a:t>
            </a:r>
          </a:p>
          <a:p>
            <a:endParaRPr lang="en-GB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866DB0D5-1CBA-2514-BF5E-7B6CF317AA49}"/>
              </a:ext>
            </a:extLst>
          </p:cNvPr>
          <p:cNvSpPr/>
          <p:nvPr/>
        </p:nvSpPr>
        <p:spPr>
          <a:xfrm>
            <a:off x="10026665" y="393445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</p:spTree>
    <p:extLst>
      <p:ext uri="{BB962C8B-B14F-4D97-AF65-F5344CB8AC3E}">
        <p14:creationId xmlns:p14="http://schemas.microsoft.com/office/powerpoint/2010/main" val="2946163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74940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A3D18-1113-61BF-EF70-155E6B890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ta Network GIFs - Find &amp; Share on GIPHY">
            <a:extLst>
              <a:ext uri="{FF2B5EF4-FFF2-40B4-BE49-F238E27FC236}">
                <a16:creationId xmlns:a16="http://schemas.microsoft.com/office/drawing/2014/main" id="{CE77BDB1-7534-8636-35DA-2053D925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119062"/>
            <a:ext cx="6977062" cy="697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8BBF4B3-9125-67A1-E8CE-2D2428B7C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0788" y="5357687"/>
            <a:ext cx="4457700" cy="141390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Networks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75A1EB9-3126-7B8C-4786-12FCCAAB7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5074" y="5838825"/>
            <a:ext cx="1664743" cy="451632"/>
          </a:xfrm>
        </p:spPr>
        <p:txBody>
          <a:bodyPr/>
          <a:lstStyle/>
          <a:p>
            <a:r>
              <a:rPr lang="en-GB" dirty="0"/>
              <a:t>Lesson 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A0E6A-BDBB-9898-E94E-589B9CBE75FF}"/>
              </a:ext>
            </a:extLst>
          </p:cNvPr>
          <p:cNvSpPr/>
          <p:nvPr/>
        </p:nvSpPr>
        <p:spPr>
          <a:xfrm>
            <a:off x="0" y="0"/>
            <a:ext cx="290789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233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FC52-7AF9-CDA2-5494-58341E31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6735A-67F9-E00D-59F6-A8A8C8AB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405989"/>
            <a:ext cx="9452211" cy="47391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/>
              <a:t>By the end of the lesson, students will be able to:</a:t>
            </a:r>
          </a:p>
          <a:p>
            <a:pPr lvl="1"/>
            <a:r>
              <a:rPr lang="en-GB" sz="2800" dirty="0"/>
              <a:t>Define a </a:t>
            </a:r>
            <a:r>
              <a:rPr lang="en-GB" sz="2800" b="1" dirty="0">
                <a:solidFill>
                  <a:srgbClr val="FF0000"/>
                </a:solidFill>
              </a:rPr>
              <a:t>W</a:t>
            </a:r>
            <a:r>
              <a:rPr lang="en-GB" sz="2800" dirty="0"/>
              <a:t>ide </a:t>
            </a:r>
            <a:r>
              <a:rPr lang="en-GB" sz="2800" b="1" dirty="0">
                <a:solidFill>
                  <a:srgbClr val="FF0000"/>
                </a:solidFill>
              </a:rPr>
              <a:t>A</a:t>
            </a:r>
            <a:r>
              <a:rPr lang="en-GB" sz="2800" dirty="0"/>
              <a:t>rea </a:t>
            </a:r>
            <a:r>
              <a:rPr lang="en-GB" sz="2800" b="1" dirty="0">
                <a:solidFill>
                  <a:srgbClr val="FF0000"/>
                </a:solidFill>
              </a:rPr>
              <a:t>N</a:t>
            </a:r>
            <a:r>
              <a:rPr lang="en-GB" sz="2800" dirty="0"/>
              <a:t>etwork (WAN) and explain how it differs from a </a:t>
            </a:r>
            <a:r>
              <a:rPr lang="en-GB" sz="2800" b="1" dirty="0">
                <a:solidFill>
                  <a:srgbClr val="FF0000"/>
                </a:solidFill>
              </a:rPr>
              <a:t>L</a:t>
            </a:r>
            <a:r>
              <a:rPr lang="en-GB" sz="2800" dirty="0"/>
              <a:t>ocal </a:t>
            </a:r>
            <a:r>
              <a:rPr lang="en-GB" sz="2800" b="1" dirty="0">
                <a:solidFill>
                  <a:srgbClr val="FF0000"/>
                </a:solidFill>
              </a:rPr>
              <a:t>A</a:t>
            </a:r>
            <a:r>
              <a:rPr lang="en-GB" sz="2800" dirty="0"/>
              <a:t>rea </a:t>
            </a:r>
            <a:r>
              <a:rPr lang="en-GB" sz="2800" b="1" dirty="0">
                <a:solidFill>
                  <a:srgbClr val="FF0000"/>
                </a:solidFill>
              </a:rPr>
              <a:t>N</a:t>
            </a:r>
            <a:r>
              <a:rPr lang="en-GB" sz="2800" dirty="0"/>
              <a:t>etwork (LAN).</a:t>
            </a:r>
          </a:p>
          <a:p>
            <a:pPr lvl="1"/>
            <a:r>
              <a:rPr lang="en-GB" sz="2800" dirty="0"/>
              <a:t>Describe the purpose of Networks in connecting geographically separated networks.</a:t>
            </a:r>
          </a:p>
          <a:p>
            <a:pPr lvl="1"/>
            <a:r>
              <a:rPr lang="en-GB" sz="2800" dirty="0"/>
              <a:t>Identify and explain common Network topologies:</a:t>
            </a:r>
          </a:p>
          <a:p>
            <a:pPr lvl="2"/>
            <a:r>
              <a:rPr lang="en-GB" sz="2400" dirty="0"/>
              <a:t>bus </a:t>
            </a:r>
          </a:p>
          <a:p>
            <a:pPr lvl="2"/>
            <a:r>
              <a:rPr lang="en-GB" sz="2400" dirty="0"/>
              <a:t>star </a:t>
            </a:r>
          </a:p>
          <a:p>
            <a:pPr lvl="2"/>
            <a:r>
              <a:rPr lang="en-GB" sz="2400" dirty="0"/>
              <a:t>full mesh</a:t>
            </a:r>
          </a:p>
          <a:p>
            <a:pPr lvl="2"/>
            <a:r>
              <a:rPr lang="en-GB" sz="2400" dirty="0"/>
              <a:t>partial mesh</a:t>
            </a:r>
          </a:p>
          <a:p>
            <a:pPr lvl="1"/>
            <a:r>
              <a:rPr lang="en-GB" sz="2800" dirty="0"/>
              <a:t>Analyse advantages and disadvantages of different Network topologies.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02565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E05A3-DE18-2552-B578-23B2EE13C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 vs WAN Quickfire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C06DA-40D4-A2AC-51B3-D5B36E270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Usually covers a single building or campus</a:t>
            </a:r>
          </a:p>
          <a:p>
            <a:r>
              <a:rPr lang="en-GB" dirty="0"/>
              <a:t>May connect computers across different cities or countries</a:t>
            </a:r>
          </a:p>
          <a:p>
            <a:r>
              <a:rPr lang="en-GB" dirty="0"/>
              <a:t>Can use wired or wireless connections</a:t>
            </a:r>
          </a:p>
          <a:p>
            <a:r>
              <a:rPr lang="en-US" dirty="0"/>
              <a:t>Is normally owned and managed by one organization</a:t>
            </a:r>
          </a:p>
          <a:p>
            <a:r>
              <a:rPr lang="en-US" dirty="0"/>
              <a:t>Uses routers to move data between networks</a:t>
            </a:r>
          </a:p>
          <a:p>
            <a:r>
              <a:rPr lang="en-US" dirty="0"/>
              <a:t>Provides communication between two or more LANs.</a:t>
            </a:r>
            <a:endParaRPr lang="en-GB" dirty="0"/>
          </a:p>
          <a:p>
            <a:endParaRPr lang="en-GB" dirty="0"/>
          </a:p>
          <a:p>
            <a:r>
              <a:rPr lang="en-GB" dirty="0"/>
              <a:t>Extension: “If Exeter College opened a new campus in Plymouth, how would you link the two LANs?”</a:t>
            </a:r>
          </a:p>
        </p:txBody>
      </p:sp>
      <p:pic>
        <p:nvPicPr>
          <p:cNvPr id="9" name="Picture 8" descr="A red rectangular sign with black background&#10;&#10;AI-generated content may be incorrect.">
            <a:extLst>
              <a:ext uri="{FF2B5EF4-FFF2-40B4-BE49-F238E27FC236}">
                <a16:creationId xmlns:a16="http://schemas.microsoft.com/office/drawing/2014/main" id="{49D7331C-46EF-521F-B674-96638C550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81" y="1524000"/>
            <a:ext cx="893823" cy="893823"/>
          </a:xfrm>
          <a:prstGeom prst="rect">
            <a:avLst/>
          </a:prstGeom>
        </p:spPr>
      </p:pic>
      <p:pic>
        <p:nvPicPr>
          <p:cNvPr id="11" name="Picture 10" descr="A red rectangular sign with black background&#10;&#10;AI-generated content may be incorrect.">
            <a:extLst>
              <a:ext uri="{FF2B5EF4-FFF2-40B4-BE49-F238E27FC236}">
                <a16:creationId xmlns:a16="http://schemas.microsoft.com/office/drawing/2014/main" id="{979719F3-2DD4-9178-D631-09E55EE8C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589" y="1970911"/>
            <a:ext cx="893823" cy="893823"/>
          </a:xfrm>
          <a:prstGeom prst="rect">
            <a:avLst/>
          </a:prstGeom>
        </p:spPr>
      </p:pic>
      <p:pic>
        <p:nvPicPr>
          <p:cNvPr id="13" name="Picture 12" descr="A red and black rectangular sign&#10;&#10;AI-generated content may be incorrect.">
            <a:extLst>
              <a:ext uri="{FF2B5EF4-FFF2-40B4-BE49-F238E27FC236}">
                <a16:creationId xmlns:a16="http://schemas.microsoft.com/office/drawing/2014/main" id="{ACD64CD7-46F5-924E-0548-426E8BB54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69" y="2535177"/>
            <a:ext cx="893823" cy="893823"/>
          </a:xfrm>
          <a:prstGeom prst="rect">
            <a:avLst/>
          </a:prstGeom>
        </p:spPr>
      </p:pic>
      <p:pic>
        <p:nvPicPr>
          <p:cNvPr id="14" name="Picture 13" descr="A red rectangular sign with black background&#10;&#10;AI-generated content may be incorrect.">
            <a:extLst>
              <a:ext uri="{FF2B5EF4-FFF2-40B4-BE49-F238E27FC236}">
                <a16:creationId xmlns:a16="http://schemas.microsoft.com/office/drawing/2014/main" id="{291CC13D-2F37-6A8F-C03E-C7702FE5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66" y="2982088"/>
            <a:ext cx="893823" cy="893823"/>
          </a:xfrm>
          <a:prstGeom prst="rect">
            <a:avLst/>
          </a:prstGeom>
        </p:spPr>
      </p:pic>
      <p:pic>
        <p:nvPicPr>
          <p:cNvPr id="15" name="Picture 14" descr="A red and black rectangular sign&#10;&#10;AI-generated content may be incorrect.">
            <a:extLst>
              <a:ext uri="{FF2B5EF4-FFF2-40B4-BE49-F238E27FC236}">
                <a16:creationId xmlns:a16="http://schemas.microsoft.com/office/drawing/2014/main" id="{B15DCC25-41A1-A9D3-0852-00378BB26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42" y="3551207"/>
            <a:ext cx="893823" cy="893823"/>
          </a:xfrm>
          <a:prstGeom prst="rect">
            <a:avLst/>
          </a:prstGeom>
        </p:spPr>
      </p:pic>
      <p:pic>
        <p:nvPicPr>
          <p:cNvPr id="16" name="Picture 15" descr="A red rectangular sign with black background&#10;&#10;AI-generated content may be incorrect.">
            <a:extLst>
              <a:ext uri="{FF2B5EF4-FFF2-40B4-BE49-F238E27FC236}">
                <a16:creationId xmlns:a16="http://schemas.microsoft.com/office/drawing/2014/main" id="{DFFF86D7-708D-1674-5D5A-AE0CA9A4A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65" y="4052123"/>
            <a:ext cx="893823" cy="8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B5BD5-4730-81F5-0C0F-1431B2A1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Wide Area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3B048-B97F-555B-93BD-410405D78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W</a:t>
            </a:r>
            <a:r>
              <a:rPr lang="en-GB" b="1" dirty="0"/>
              <a:t>ide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b="1" dirty="0"/>
              <a:t>rea </a:t>
            </a:r>
            <a:r>
              <a:rPr lang="en-GB" b="1" dirty="0">
                <a:solidFill>
                  <a:srgbClr val="FF0000"/>
                </a:solidFill>
              </a:rPr>
              <a:t>N</a:t>
            </a:r>
            <a:r>
              <a:rPr lang="en-GB" b="1" dirty="0"/>
              <a:t>etwork (</a:t>
            </a:r>
            <a:r>
              <a:rPr lang="en-GB" b="1" dirty="0">
                <a:solidFill>
                  <a:srgbClr val="FF0000"/>
                </a:solidFill>
              </a:rPr>
              <a:t>WAN</a:t>
            </a:r>
            <a:r>
              <a:rPr lang="en-GB" b="1" dirty="0"/>
              <a:t>):</a:t>
            </a:r>
            <a:br>
              <a:rPr lang="en-GB" dirty="0"/>
            </a:br>
            <a:r>
              <a:rPr lang="en-GB" dirty="0"/>
              <a:t>A network that spans a large geographical area and connects multiple </a:t>
            </a:r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b="1" dirty="0"/>
              <a:t>ocal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b="1" dirty="0"/>
              <a:t>rea </a:t>
            </a:r>
            <a:r>
              <a:rPr lang="en-GB" b="1" dirty="0">
                <a:solidFill>
                  <a:srgbClr val="FF0000"/>
                </a:solidFill>
              </a:rPr>
              <a:t>N</a:t>
            </a:r>
            <a:r>
              <a:rPr lang="en-GB" b="1" dirty="0"/>
              <a:t>etworks (</a:t>
            </a:r>
            <a:r>
              <a:rPr lang="en-GB" b="1" dirty="0">
                <a:solidFill>
                  <a:srgbClr val="FF0000"/>
                </a:solidFill>
              </a:rPr>
              <a:t>LAN</a:t>
            </a:r>
            <a:r>
              <a:rPr lang="en-GB" b="1" dirty="0"/>
              <a:t>s)</a:t>
            </a:r>
            <a:r>
              <a:rPr lang="en-GB" dirty="0"/>
              <a:t> together using public or private telecommunication links.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Organisations use WANs to link offices, campuses, or branches located far apart.</a:t>
            </a:r>
          </a:p>
          <a:p>
            <a:r>
              <a:rPr lang="en-GB" dirty="0"/>
              <a:t>The internet itself is the largest example of a WAN.</a:t>
            </a:r>
          </a:p>
          <a:p>
            <a:r>
              <a:rPr lang="en-GB" dirty="0"/>
              <a:t>WANs often rely on </a:t>
            </a:r>
            <a:r>
              <a:rPr lang="en-GB" b="1" dirty="0"/>
              <a:t>service providers (ISPs or carriers)</a:t>
            </a:r>
            <a:r>
              <a:rPr lang="en-GB" dirty="0"/>
              <a:t> to supply the underlying connection.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463037AB-4CBA-44BA-5AEA-BB03EA3ADADA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6370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5FF34B-1A0B-899E-946A-48DF82C7A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203" y="368030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“Why can’t a business just extend its LAN cable 100 miles between offices?”</a:t>
            </a:r>
          </a:p>
        </p:txBody>
      </p:sp>
      <p:pic>
        <p:nvPicPr>
          <p:cNvPr id="3" name="Picture 2" descr="Two men in orange vests digging through a hole in the road&#10;&#10;AI-generated content may be incorrect.">
            <a:extLst>
              <a:ext uri="{FF2B5EF4-FFF2-40B4-BE49-F238E27FC236}">
                <a16:creationId xmlns:a16="http://schemas.microsoft.com/office/drawing/2014/main" id="{07FE9F99-E9EF-093F-9CFB-348993772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19" y="38100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81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2A900F-8183-50B1-87FB-7072C82A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WAN vs LAN Comparison Table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D9DBAD-8800-B58D-0DF4-09A01A59E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26332"/>
              </p:ext>
            </p:extLst>
          </p:nvPr>
        </p:nvGraphicFramePr>
        <p:xfrm>
          <a:off x="237699" y="2285040"/>
          <a:ext cx="9838194" cy="25603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272609">
                  <a:extLst>
                    <a:ext uri="{9D8B030D-6E8A-4147-A177-3AD203B41FA5}">
                      <a16:colId xmlns:a16="http://schemas.microsoft.com/office/drawing/2014/main" val="3234897383"/>
                    </a:ext>
                  </a:extLst>
                </a:gridCol>
                <a:gridCol w="3485585">
                  <a:extLst>
                    <a:ext uri="{9D8B030D-6E8A-4147-A177-3AD203B41FA5}">
                      <a16:colId xmlns:a16="http://schemas.microsoft.com/office/drawing/2014/main" val="557610847"/>
                    </a:ext>
                  </a:extLst>
                </a:gridCol>
                <a:gridCol w="4080000">
                  <a:extLst>
                    <a:ext uri="{9D8B030D-6E8A-4147-A177-3AD203B41FA5}">
                      <a16:colId xmlns:a16="http://schemas.microsoft.com/office/drawing/2014/main" val="1958745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1"/>
                          </a:solidFill>
                        </a:rPr>
                        <a:t>Feature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1"/>
                          </a:solidFill>
                        </a:rPr>
                        <a:t>LAN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WAN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05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Geographical area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Limited (building or campus)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Wide (city, country, global)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22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Ownership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Owned and managed internally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Uses external telecoms infrastructure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8795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Speed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Typically faster (1 Gbps +)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Typically slower (10 Mbps – 100 Mbps)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8052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Reliability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Easier to 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Depends on third-party providers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5138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Cost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Lower setup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Higher, ongoing lease or ISP costs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680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Examples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College network, home Wi-Fi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Internet, corporate VPNs, MPLS links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127796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C96C38-346B-BA57-E058-D0CB766ADFCE}"/>
              </a:ext>
            </a:extLst>
          </p:cNvPr>
          <p:cNvSpPr txBox="1"/>
          <p:nvPr/>
        </p:nvSpPr>
        <p:spPr>
          <a:xfrm>
            <a:off x="237699" y="5003601"/>
            <a:ext cx="8920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rebuchet MS" panose="020B0603020202020204" pitchFamily="34" charset="0"/>
              </a:rPr>
              <a:t>Which of these factors would most concern a company connecting a remote warehouse?</a:t>
            </a:r>
          </a:p>
        </p:txBody>
      </p:sp>
      <p:sp>
        <p:nvSpPr>
          <p:cNvPr id="2" name="Note this down">
            <a:extLst>
              <a:ext uri="{FF2B5EF4-FFF2-40B4-BE49-F238E27FC236}">
                <a16:creationId xmlns:a16="http://schemas.microsoft.com/office/drawing/2014/main" id="{C27EADD9-14D5-622B-489A-5F5E1B94E7EA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449370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F9C8-B210-DA95-3490-356500BC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vs Private WANs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64AF3-A22C-3C59-F65B-9E67C8DAF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7" y="1012569"/>
            <a:ext cx="4312542" cy="823912"/>
          </a:xfrm>
        </p:spPr>
        <p:txBody>
          <a:bodyPr/>
          <a:lstStyle/>
          <a:p>
            <a:r>
              <a:rPr lang="en-GB" dirty="0"/>
              <a:t>Private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1AAB3-714E-FEBA-B062-D56553BA3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7" y="1836481"/>
            <a:ext cx="4138772" cy="36845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Owned or leased exclusively by one </a:t>
            </a:r>
            <a:r>
              <a:rPr lang="en-US" dirty="0" err="1"/>
              <a:t>organisation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e.g. MPLS circuit, leased line.</a:t>
            </a:r>
          </a:p>
          <a:p>
            <a:r>
              <a:rPr lang="en-US" dirty="0"/>
              <a:t>Secure and predictable but expensive.</a:t>
            </a:r>
          </a:p>
          <a:p>
            <a:endParaRPr lang="en-US" dirty="0"/>
          </a:p>
          <a:p>
            <a:r>
              <a:rPr lang="en-US" dirty="0"/>
              <a:t>Analogy: hiring a private chauffeur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158A7D-8343-9EBC-FC65-D2EB4947A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98751" y="1012569"/>
            <a:ext cx="4333780" cy="823912"/>
          </a:xfrm>
        </p:spPr>
        <p:txBody>
          <a:bodyPr/>
          <a:lstStyle/>
          <a:p>
            <a:r>
              <a:rPr lang="en-GB" dirty="0"/>
              <a:t>Public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FB028-6018-13E1-0FA6-B3395C5A3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73376" y="1836481"/>
            <a:ext cx="4159155" cy="36845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Uses the public internet or shared carrier networks.</a:t>
            </a:r>
          </a:p>
          <a:p>
            <a:r>
              <a:rPr lang="en-US" dirty="0"/>
              <a:t>Cost-effective but requires VPN encryption to maintain privacy.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dirty="0"/>
              <a:t>Analogy: using the bus but locking your briefcase</a:t>
            </a:r>
            <a:endParaRPr lang="en-GB" dirty="0"/>
          </a:p>
        </p:txBody>
      </p:sp>
      <p:sp>
        <p:nvSpPr>
          <p:cNvPr id="8" name="Note this down">
            <a:extLst>
              <a:ext uri="{FF2B5EF4-FFF2-40B4-BE49-F238E27FC236}">
                <a16:creationId xmlns:a16="http://schemas.microsoft.com/office/drawing/2014/main" id="{1B7895A8-E731-07FD-D21E-6131019FF9ED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7293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B92228E7-8662-4E66-8A59-BC5446D50EEF}" vid="{3989751F-C86C-4BBF-AB5C-23C588029F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331</TotalTime>
  <Words>1004</Words>
  <Application>Microsoft Office PowerPoint</Application>
  <PresentationFormat>Widescreen</PresentationFormat>
  <Paragraphs>164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Century Gothic</vt:lpstr>
      <vt:lpstr>Impact</vt:lpstr>
      <vt:lpstr>Trebuchet MS</vt:lpstr>
      <vt:lpstr>Office Theme</vt:lpstr>
      <vt:lpstr>Networks</vt:lpstr>
      <vt:lpstr>PowerPoint Presentation</vt:lpstr>
      <vt:lpstr>Networks</vt:lpstr>
      <vt:lpstr>Learning Objectives</vt:lpstr>
      <vt:lpstr>LAN vs WAN Quickfire</vt:lpstr>
      <vt:lpstr>Wide Area Networks</vt:lpstr>
      <vt:lpstr>“Why can’t a business just extend its LAN cable 100 miles between offices?”</vt:lpstr>
      <vt:lpstr>WAN vs LAN Comparison Table</vt:lpstr>
      <vt:lpstr>Public vs Private WANs</vt:lpstr>
      <vt:lpstr>Network Topologies</vt:lpstr>
      <vt:lpstr>Logical vs Physical Topology</vt:lpstr>
      <vt:lpstr>Common Topologies</vt:lpstr>
      <vt:lpstr>Common Topologies</vt:lpstr>
      <vt:lpstr>Common Topologies</vt:lpstr>
      <vt:lpstr>Common Topologies</vt:lpstr>
      <vt:lpstr>So…</vt:lpstr>
      <vt:lpstr>Case Example</vt:lpstr>
      <vt:lpstr>Summary</vt:lpstr>
      <vt:lpstr>Activity: Design your own network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2025-10-08T11:46:37Z</dcterms:created>
  <dcterms:modified xsi:type="dcterms:W3CDTF">2025-10-29T15:42:12Z</dcterms:modified>
</cp:coreProperties>
</file>