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32"/>
  </p:notesMasterIdLst>
  <p:sldIdLst>
    <p:sldId id="267" r:id="rId3"/>
    <p:sldId id="263" r:id="rId4"/>
    <p:sldId id="264" r:id="rId5"/>
    <p:sldId id="273" r:id="rId6"/>
    <p:sldId id="265" r:id="rId7"/>
    <p:sldId id="266" r:id="rId8"/>
    <p:sldId id="271" r:id="rId9"/>
    <p:sldId id="268" r:id="rId10"/>
    <p:sldId id="269" r:id="rId11"/>
    <p:sldId id="272" r:id="rId12"/>
    <p:sldId id="274" r:id="rId13"/>
    <p:sldId id="275" r:id="rId14"/>
    <p:sldId id="276" r:id="rId15"/>
    <p:sldId id="277" r:id="rId16"/>
    <p:sldId id="278" r:id="rId17"/>
    <p:sldId id="279" r:id="rId18"/>
    <p:sldId id="281" r:id="rId19"/>
    <p:sldId id="280" r:id="rId20"/>
    <p:sldId id="288" r:id="rId21"/>
    <p:sldId id="282" r:id="rId22"/>
    <p:sldId id="283" r:id="rId23"/>
    <p:sldId id="284" r:id="rId24"/>
    <p:sldId id="285" r:id="rId25"/>
    <p:sldId id="286" r:id="rId26"/>
    <p:sldId id="287" r:id="rId27"/>
    <p:sldId id="289" r:id="rId28"/>
    <p:sldId id="290" r:id="rId29"/>
    <p:sldId id="270" r:id="rId30"/>
    <p:sldId id="26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CFDA19-5F53-4651-8A48-BBDE29355A08}" v="714" dt="2025-10-22T22:01:50.4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63801" autoAdjust="0"/>
  </p:normalViewPr>
  <p:slideViewPr>
    <p:cSldViewPr snapToGrid="0">
      <p:cViewPr varScale="1">
        <p:scale>
          <a:sx n="62" d="100"/>
          <a:sy n="62" d="100"/>
        </p:scale>
        <p:origin x="1644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9115DE13-68C4-4D84-8CAF-2D5471E75CFD}"/>
    <pc:docChg chg="undo custSel addSld delSld modSld sldOrd">
      <pc:chgData name="Simon Rundell" userId="02f36d3d-9692-43c5-873c-1a596eba61c5" providerId="ADAL" clId="{9115DE13-68C4-4D84-8CAF-2D5471E75CFD}" dt="2025-10-22T22:01:50.443" v="3688"/>
      <pc:docMkLst>
        <pc:docMk/>
      </pc:docMkLst>
      <pc:sldChg chg="del">
        <pc:chgData name="Simon Rundell" userId="02f36d3d-9692-43c5-873c-1a596eba61c5" providerId="ADAL" clId="{9115DE13-68C4-4D84-8CAF-2D5471E75CFD}" dt="2025-10-22T20:32:07.129" v="0" actId="47"/>
        <pc:sldMkLst>
          <pc:docMk/>
          <pc:sldMk cId="580146339" sldId="257"/>
        </pc:sldMkLst>
      </pc:sldChg>
      <pc:sldChg chg="modSp mod">
        <pc:chgData name="Simon Rundell" userId="02f36d3d-9692-43c5-873c-1a596eba61c5" providerId="ADAL" clId="{9115DE13-68C4-4D84-8CAF-2D5471E75CFD}" dt="2025-10-22T21:53:34.494" v="3540" actId="790"/>
        <pc:sldMkLst>
          <pc:docMk/>
          <pc:sldMk cId="1864880989" sldId="262"/>
        </pc:sldMkLst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1864880989" sldId="262"/>
            <ac:spMk id="2" creationId="{FEDFFF18-ABA5-B1C7-FFE9-A2BCDFC37B9F}"/>
          </ac:spMkLst>
        </pc:spChg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1864880989" sldId="262"/>
            <ac:spMk id="3" creationId="{EA1BB79D-A724-1E52-AB58-F7EB19A482A6}"/>
          </ac:spMkLst>
        </pc:spChg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1864880989" sldId="262"/>
            <ac:spMk id="6" creationId="{5B144F06-2573-A210-78F1-BF991F951080}"/>
          </ac:spMkLst>
        </pc:spChg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1864880989" sldId="262"/>
            <ac:spMk id="8" creationId="{458CC26D-D628-2081-072C-7EE832EA8BF7}"/>
          </ac:spMkLst>
        </pc:spChg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1864880989" sldId="262"/>
            <ac:spMk id="10" creationId="{B71A90BC-314D-A74B-5B81-EC87BDF82085}"/>
          </ac:spMkLst>
        </pc:spChg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1864880989" sldId="262"/>
            <ac:spMk id="11" creationId="{9EEA8949-7B8D-7369-71F6-BDF80319DDE1}"/>
          </ac:spMkLst>
        </pc:spChg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1864880989" sldId="262"/>
            <ac:spMk id="38" creationId="{0AD693B3-BBD6-65D6-C6ED-AD104C1002EC}"/>
          </ac:spMkLst>
        </pc:spChg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1864880989" sldId="262"/>
            <ac:spMk id="108" creationId="{00000000-0000-0000-0000-000000000000}"/>
          </ac:spMkLst>
        </pc:spChg>
      </pc:sldChg>
      <pc:sldChg chg="modSp mod">
        <pc:chgData name="Simon Rundell" userId="02f36d3d-9692-43c5-873c-1a596eba61c5" providerId="ADAL" clId="{9115DE13-68C4-4D84-8CAF-2D5471E75CFD}" dt="2025-10-22T21:53:34.494" v="3540" actId="790"/>
        <pc:sldMkLst>
          <pc:docMk/>
          <pc:sldMk cId="1644293576" sldId="263"/>
        </pc:sldMkLst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1644293576" sldId="263"/>
            <ac:spMk id="2" creationId="{F2DA8338-1F6A-18B9-DD59-55A89BCF2C42}"/>
          </ac:spMkLst>
        </pc:spChg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1644293576" sldId="263"/>
            <ac:spMk id="3" creationId="{44BE340F-1537-1DD8-A4C0-90C99D913A49}"/>
          </ac:spMkLst>
        </pc:spChg>
      </pc:sldChg>
      <pc:sldChg chg="modSp mod">
        <pc:chgData name="Simon Rundell" userId="02f36d3d-9692-43c5-873c-1a596eba61c5" providerId="ADAL" clId="{9115DE13-68C4-4D84-8CAF-2D5471E75CFD}" dt="2025-10-22T21:53:34.494" v="3540" actId="790"/>
        <pc:sldMkLst>
          <pc:docMk/>
          <pc:sldMk cId="1702118680" sldId="264"/>
        </pc:sldMkLst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1702118680" sldId="264"/>
            <ac:spMk id="4" creationId="{7BE9DCF7-CE04-96A4-E123-288F98BA1FA4}"/>
          </ac:spMkLst>
        </pc:spChg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1702118680" sldId="264"/>
            <ac:spMk id="5" creationId="{C4C56678-BE44-FDEF-A66B-BB5C369BB7E8}"/>
          </ac:spMkLst>
        </pc:spChg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1702118680" sldId="264"/>
            <ac:spMk id="6" creationId="{8C238D26-776C-EF2B-9819-1735DEF8842E}"/>
          </ac:spMkLst>
        </pc:spChg>
      </pc:sldChg>
      <pc:sldChg chg="modSp mod">
        <pc:chgData name="Simon Rundell" userId="02f36d3d-9692-43c5-873c-1a596eba61c5" providerId="ADAL" clId="{9115DE13-68C4-4D84-8CAF-2D5471E75CFD}" dt="2025-10-22T21:53:34.494" v="3540" actId="790"/>
        <pc:sldMkLst>
          <pc:docMk/>
          <pc:sldMk cId="4188090807" sldId="265"/>
        </pc:sldMkLst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4188090807" sldId="265"/>
            <ac:spMk id="2" creationId="{1BE15A99-A8AE-C723-DFBE-FF01A630B2FD}"/>
          </ac:spMkLst>
        </pc:spChg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4188090807" sldId="265"/>
            <ac:spMk id="3" creationId="{9F566A74-CBBA-C461-F399-419D4FCE78CB}"/>
          </ac:spMkLst>
        </pc:spChg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4188090807" sldId="265"/>
            <ac:spMk id="6" creationId="{8E59E984-FCF3-4B61-BD20-18A9F1236DDF}"/>
          </ac:spMkLst>
        </pc:spChg>
      </pc:sldChg>
      <pc:sldChg chg="modSp mod">
        <pc:chgData name="Simon Rundell" userId="02f36d3d-9692-43c5-873c-1a596eba61c5" providerId="ADAL" clId="{9115DE13-68C4-4D84-8CAF-2D5471E75CFD}" dt="2025-10-22T21:53:34.494" v="3540" actId="790"/>
        <pc:sldMkLst>
          <pc:docMk/>
          <pc:sldMk cId="1481166560" sldId="266"/>
        </pc:sldMkLst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1481166560" sldId="266"/>
            <ac:spMk id="2" creationId="{B530BD28-F747-CE4D-0101-B305CD7B02B3}"/>
          </ac:spMkLst>
        </pc:spChg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1481166560" sldId="266"/>
            <ac:spMk id="3" creationId="{8D17E715-56F9-DB5C-78E3-46FF3843725E}"/>
          </ac:spMkLst>
        </pc:spChg>
      </pc:sldChg>
      <pc:sldChg chg="modSp mod ord">
        <pc:chgData name="Simon Rundell" userId="02f36d3d-9692-43c5-873c-1a596eba61c5" providerId="ADAL" clId="{9115DE13-68C4-4D84-8CAF-2D5471E75CFD}" dt="2025-10-22T21:53:34.494" v="3540" actId="790"/>
        <pc:sldMkLst>
          <pc:docMk/>
          <pc:sldMk cId="399363642" sldId="267"/>
        </pc:sldMkLst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399363642" sldId="267"/>
            <ac:spMk id="2" creationId="{E3B1FECB-FC31-B9F6-D3EA-B81A24277502}"/>
          </ac:spMkLst>
        </pc:spChg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399363642" sldId="267"/>
            <ac:spMk id="3" creationId="{201C1427-9A08-5509-C79F-96F1ACC8E61E}"/>
          </ac:spMkLst>
        </pc:spChg>
      </pc:sldChg>
      <pc:sldChg chg="modSp mod">
        <pc:chgData name="Simon Rundell" userId="02f36d3d-9692-43c5-873c-1a596eba61c5" providerId="ADAL" clId="{9115DE13-68C4-4D84-8CAF-2D5471E75CFD}" dt="2025-10-22T21:53:34.494" v="3540" actId="790"/>
        <pc:sldMkLst>
          <pc:docMk/>
          <pc:sldMk cId="349953730" sldId="268"/>
        </pc:sldMkLst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349953730" sldId="268"/>
            <ac:spMk id="2" creationId="{CE34591C-1381-60FB-E3EB-5D26A4CA9FDA}"/>
          </ac:spMkLst>
        </pc:spChg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349953730" sldId="268"/>
            <ac:spMk id="3" creationId="{47635069-6659-A6C8-3014-6C5F4F35DEB7}"/>
          </ac:spMkLst>
        </pc:spChg>
      </pc:sldChg>
      <pc:sldChg chg="modSp mod">
        <pc:chgData name="Simon Rundell" userId="02f36d3d-9692-43c5-873c-1a596eba61c5" providerId="ADAL" clId="{9115DE13-68C4-4D84-8CAF-2D5471E75CFD}" dt="2025-10-22T21:53:34.494" v="3540" actId="790"/>
        <pc:sldMkLst>
          <pc:docMk/>
          <pc:sldMk cId="394465538" sldId="269"/>
        </pc:sldMkLst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394465538" sldId="269"/>
            <ac:spMk id="2" creationId="{93A34663-BACE-6BA1-647D-D1FA127679FE}"/>
          </ac:spMkLst>
        </pc:spChg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394465538" sldId="269"/>
            <ac:spMk id="4" creationId="{C0528369-F903-92AF-C272-B1091AD6DC2C}"/>
          </ac:spMkLst>
        </pc:spChg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394465538" sldId="269"/>
            <ac:spMk id="5" creationId="{EF0A76D4-2763-755A-8674-22894D400682}"/>
          </ac:spMkLst>
        </pc:spChg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394465538" sldId="269"/>
            <ac:spMk id="6" creationId="{826BE7F7-87B3-1F42-B91B-CCAF47B3A0ED}"/>
          </ac:spMkLst>
        </pc:spChg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394465538" sldId="269"/>
            <ac:spMk id="7" creationId="{86E9146F-492A-57C9-EEAD-B8FACAC8D526}"/>
          </ac:spMkLst>
        </pc:spChg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394465538" sldId="269"/>
            <ac:spMk id="8" creationId="{885A91DF-8703-3515-2508-DA6BBAFF291C}"/>
          </ac:spMkLst>
        </pc:spChg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394465538" sldId="269"/>
            <ac:spMk id="9" creationId="{8525BCB6-FE27-19F5-E496-05044BF5695E}"/>
          </ac:spMkLst>
        </pc:spChg>
      </pc:sldChg>
      <pc:sldChg chg="modSp mod">
        <pc:chgData name="Simon Rundell" userId="02f36d3d-9692-43c5-873c-1a596eba61c5" providerId="ADAL" clId="{9115DE13-68C4-4D84-8CAF-2D5471E75CFD}" dt="2025-10-22T21:53:34.494" v="3540" actId="790"/>
        <pc:sldMkLst>
          <pc:docMk/>
          <pc:sldMk cId="1593677048" sldId="270"/>
        </pc:sldMkLst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1593677048" sldId="270"/>
            <ac:spMk id="2" creationId="{6939BCB6-1209-AFF6-3E8F-4105E601A27A}"/>
          </ac:spMkLst>
        </pc:spChg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1593677048" sldId="270"/>
            <ac:spMk id="3" creationId="{A38B2FE0-272B-6135-0562-12DE2960C4B0}"/>
          </ac:spMkLst>
        </pc:spChg>
      </pc:sldChg>
      <pc:sldChg chg="modSp mod modAnim">
        <pc:chgData name="Simon Rundell" userId="02f36d3d-9692-43c5-873c-1a596eba61c5" providerId="ADAL" clId="{9115DE13-68C4-4D84-8CAF-2D5471E75CFD}" dt="2025-10-22T21:53:34.494" v="3540" actId="790"/>
        <pc:sldMkLst>
          <pc:docMk/>
          <pc:sldMk cId="3432272075" sldId="271"/>
        </pc:sldMkLst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3432272075" sldId="271"/>
            <ac:spMk id="2" creationId="{6A0343E3-A2D8-6020-D1F1-8AC2F2A7CD52}"/>
          </ac:spMkLst>
        </pc:spChg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3432272075" sldId="271"/>
            <ac:spMk id="3" creationId="{73720EAC-817D-07A7-BD0F-AA4A7DFD24DB}"/>
          </ac:spMkLst>
        </pc:spChg>
      </pc:sldChg>
      <pc:sldChg chg="addSp delSp modSp mod modClrScheme modAnim chgLayout modNotesTx">
        <pc:chgData name="Simon Rundell" userId="02f36d3d-9692-43c5-873c-1a596eba61c5" providerId="ADAL" clId="{9115DE13-68C4-4D84-8CAF-2D5471E75CFD}" dt="2025-10-22T21:53:34.494" v="3540" actId="790"/>
        <pc:sldMkLst>
          <pc:docMk/>
          <pc:sldMk cId="1054288926" sldId="272"/>
        </pc:sldMkLst>
        <pc:spChg chg="add 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1054288926" sldId="272"/>
            <ac:spMk id="2" creationId="{8AC5AB9E-BDB1-C153-0375-205BD00B6E05}"/>
          </ac:spMkLst>
        </pc:spChg>
        <pc:spChg chg="add del mod">
          <ac:chgData name="Simon Rundell" userId="02f36d3d-9692-43c5-873c-1a596eba61c5" providerId="ADAL" clId="{9115DE13-68C4-4D84-8CAF-2D5471E75CFD}" dt="2025-10-22T20:37:45.697" v="87" actId="478"/>
          <ac:spMkLst>
            <pc:docMk/>
            <pc:sldMk cId="1054288926" sldId="272"/>
            <ac:spMk id="4" creationId="{CDFAA154-D367-D5D9-E763-F7D927DC8E8A}"/>
          </ac:spMkLst>
        </pc:spChg>
        <pc:spChg chg="add 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1054288926" sldId="272"/>
            <ac:spMk id="5" creationId="{CE001CA9-5F8A-CE4A-1F19-26AEA868E3FE}"/>
          </ac:spMkLst>
        </pc:spChg>
        <pc:spChg chg="mod or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1054288926" sldId="272"/>
            <ac:spMk id="7" creationId="{56B43E81-37DD-F46F-501E-9A2AF9CF66CA}"/>
          </ac:spMkLst>
        </pc:spChg>
        <pc:spChg chg="del">
          <ac:chgData name="Simon Rundell" userId="02f36d3d-9692-43c5-873c-1a596eba61c5" providerId="ADAL" clId="{9115DE13-68C4-4D84-8CAF-2D5471E75CFD}" dt="2025-10-22T20:35:29.717" v="74" actId="700"/>
          <ac:spMkLst>
            <pc:docMk/>
            <pc:sldMk cId="1054288926" sldId="272"/>
            <ac:spMk id="8" creationId="{E54919B3-CF17-8D99-86DD-D05FA454AEF8}"/>
          </ac:spMkLst>
        </pc:spChg>
        <pc:picChg chg="add mod">
          <ac:chgData name="Simon Rundell" userId="02f36d3d-9692-43c5-873c-1a596eba61c5" providerId="ADAL" clId="{9115DE13-68C4-4D84-8CAF-2D5471E75CFD}" dt="2025-10-22T20:35:31.199" v="75"/>
          <ac:picMkLst>
            <pc:docMk/>
            <pc:sldMk cId="1054288926" sldId="272"/>
            <ac:picMk id="3" creationId="{CC28A814-4F0D-461E-18F1-AE2BF043FD7F}"/>
          </ac:picMkLst>
        </pc:picChg>
      </pc:sldChg>
      <pc:sldChg chg="modSp add mod">
        <pc:chgData name="Simon Rundell" userId="02f36d3d-9692-43c5-873c-1a596eba61c5" providerId="ADAL" clId="{9115DE13-68C4-4D84-8CAF-2D5471E75CFD}" dt="2025-10-22T21:53:34.494" v="3540" actId="790"/>
        <pc:sldMkLst>
          <pc:docMk/>
          <pc:sldMk cId="1454275186" sldId="273"/>
        </pc:sldMkLst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1454275186" sldId="273"/>
            <ac:spMk id="2" creationId="{72B15269-06D3-112E-4656-66E03AD1DA82}"/>
          </ac:spMkLst>
        </pc:spChg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1454275186" sldId="273"/>
            <ac:spMk id="3" creationId="{04FBFB02-5050-4F18-2EB1-58ABFD7BB523}"/>
          </ac:spMkLst>
        </pc:spChg>
      </pc:sldChg>
      <pc:sldChg chg="addSp delSp modSp new mod modClrScheme modAnim chgLayout">
        <pc:chgData name="Simon Rundell" userId="02f36d3d-9692-43c5-873c-1a596eba61c5" providerId="ADAL" clId="{9115DE13-68C4-4D84-8CAF-2D5471E75CFD}" dt="2025-10-22T21:53:34.494" v="3540" actId="790"/>
        <pc:sldMkLst>
          <pc:docMk/>
          <pc:sldMk cId="1725899771" sldId="274"/>
        </pc:sldMkLst>
        <pc:spChg chg="del mod ord">
          <ac:chgData name="Simon Rundell" userId="02f36d3d-9692-43c5-873c-1a596eba61c5" providerId="ADAL" clId="{9115DE13-68C4-4D84-8CAF-2D5471E75CFD}" dt="2025-10-22T20:43:57.884" v="271" actId="700"/>
          <ac:spMkLst>
            <pc:docMk/>
            <pc:sldMk cId="1725899771" sldId="274"/>
            <ac:spMk id="2" creationId="{12F2DB6B-586D-D9A9-4182-6A823B942261}"/>
          </ac:spMkLst>
        </pc:spChg>
        <pc:spChg chg="add mod or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1725899771" sldId="274"/>
            <ac:spMk id="3" creationId="{C57859AD-EC1A-C942-B5B3-A4FFA88FAB8B}"/>
          </ac:spMkLst>
        </pc:spChg>
        <pc:spChg chg="add mod or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1725899771" sldId="274"/>
            <ac:spMk id="4" creationId="{E1A0F21D-979A-71F7-0284-26EB0B8C20D3}"/>
          </ac:spMkLst>
        </pc:spChg>
      </pc:sldChg>
      <pc:sldChg chg="addSp modSp new mod modAnim">
        <pc:chgData name="Simon Rundell" userId="02f36d3d-9692-43c5-873c-1a596eba61c5" providerId="ADAL" clId="{9115DE13-68C4-4D84-8CAF-2D5471E75CFD}" dt="2025-10-22T21:53:34.494" v="3540" actId="790"/>
        <pc:sldMkLst>
          <pc:docMk/>
          <pc:sldMk cId="4106194409" sldId="275"/>
        </pc:sldMkLst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4106194409" sldId="275"/>
            <ac:spMk id="2" creationId="{4CDB47EC-A04B-AEE4-BBAD-C67888D402F9}"/>
          </ac:spMkLst>
        </pc:spChg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4106194409" sldId="275"/>
            <ac:spMk id="3" creationId="{D49909B8-98BF-3694-6385-A18A0ECE8AFB}"/>
          </ac:spMkLst>
        </pc:spChg>
        <pc:spChg chg="add 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4106194409" sldId="275"/>
            <ac:spMk id="4" creationId="{A63B4D15-A052-6595-FAA7-5D10709CE9DE}"/>
          </ac:spMkLst>
        </pc:spChg>
      </pc:sldChg>
      <pc:sldChg chg="modSp new mod modAnim">
        <pc:chgData name="Simon Rundell" userId="02f36d3d-9692-43c5-873c-1a596eba61c5" providerId="ADAL" clId="{9115DE13-68C4-4D84-8CAF-2D5471E75CFD}" dt="2025-10-22T21:53:34.494" v="3540" actId="790"/>
        <pc:sldMkLst>
          <pc:docMk/>
          <pc:sldMk cId="1314200570" sldId="276"/>
        </pc:sldMkLst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1314200570" sldId="276"/>
            <ac:spMk id="2" creationId="{16C5F09A-3F1B-9C98-6F7A-8C77108A134C}"/>
          </ac:spMkLst>
        </pc:spChg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1314200570" sldId="276"/>
            <ac:spMk id="3" creationId="{2FC7F6BF-519D-A2A8-619F-1BDAC0C4CFB3}"/>
          </ac:spMkLst>
        </pc:spChg>
      </pc:sldChg>
      <pc:sldChg chg="modSp new mod modAnim">
        <pc:chgData name="Simon Rundell" userId="02f36d3d-9692-43c5-873c-1a596eba61c5" providerId="ADAL" clId="{9115DE13-68C4-4D84-8CAF-2D5471E75CFD}" dt="2025-10-22T21:53:34.494" v="3540" actId="790"/>
        <pc:sldMkLst>
          <pc:docMk/>
          <pc:sldMk cId="616372954" sldId="277"/>
        </pc:sldMkLst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616372954" sldId="277"/>
            <ac:spMk id="2" creationId="{07219F76-32A3-000B-5014-1AB8B13E7C42}"/>
          </ac:spMkLst>
        </pc:spChg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616372954" sldId="277"/>
            <ac:spMk id="3" creationId="{AF78E7EA-AD29-14A7-3ED3-9C8A8FC0A388}"/>
          </ac:spMkLst>
        </pc:spChg>
      </pc:sldChg>
      <pc:sldChg chg="modSp new mod">
        <pc:chgData name="Simon Rundell" userId="02f36d3d-9692-43c5-873c-1a596eba61c5" providerId="ADAL" clId="{9115DE13-68C4-4D84-8CAF-2D5471E75CFD}" dt="2025-10-22T21:53:34.494" v="3540" actId="790"/>
        <pc:sldMkLst>
          <pc:docMk/>
          <pc:sldMk cId="810116639" sldId="278"/>
        </pc:sldMkLst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810116639" sldId="278"/>
            <ac:spMk id="2" creationId="{B2F7B503-DB76-7344-FEA6-CE80C17AA1F4}"/>
          </ac:spMkLst>
        </pc:spChg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810116639" sldId="278"/>
            <ac:spMk id="3" creationId="{5919E941-06BA-F3F8-EC10-1E562FBF391B}"/>
          </ac:spMkLst>
        </pc:spChg>
      </pc:sldChg>
      <pc:sldChg chg="modSp new mod modAnim">
        <pc:chgData name="Simon Rundell" userId="02f36d3d-9692-43c5-873c-1a596eba61c5" providerId="ADAL" clId="{9115DE13-68C4-4D84-8CAF-2D5471E75CFD}" dt="2025-10-22T21:53:34.494" v="3540" actId="790"/>
        <pc:sldMkLst>
          <pc:docMk/>
          <pc:sldMk cId="280971447" sldId="279"/>
        </pc:sldMkLst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280971447" sldId="279"/>
            <ac:spMk id="2" creationId="{B5F05C00-8570-B4EB-091D-4218F2203D5B}"/>
          </ac:spMkLst>
        </pc:spChg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280971447" sldId="279"/>
            <ac:spMk id="3" creationId="{3302D0EB-F34F-4298-A377-CFB72E6A4D33}"/>
          </ac:spMkLst>
        </pc:spChg>
      </pc:sldChg>
      <pc:sldChg chg="modSp new mod modAnim">
        <pc:chgData name="Simon Rundell" userId="02f36d3d-9692-43c5-873c-1a596eba61c5" providerId="ADAL" clId="{9115DE13-68C4-4D84-8CAF-2D5471E75CFD}" dt="2025-10-22T21:53:34.494" v="3540" actId="790"/>
        <pc:sldMkLst>
          <pc:docMk/>
          <pc:sldMk cId="1809691703" sldId="280"/>
        </pc:sldMkLst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1809691703" sldId="280"/>
            <ac:spMk id="2" creationId="{050CA1F5-A45A-CE79-4E8A-98CC50DBC062}"/>
          </ac:spMkLst>
        </pc:spChg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1809691703" sldId="280"/>
            <ac:spMk id="3" creationId="{5D19B21E-A31C-CBF9-BB95-CB012EF08297}"/>
          </ac:spMkLst>
        </pc:spChg>
      </pc:sldChg>
      <pc:sldChg chg="addSp delSp modSp new mod ord modClrScheme chgLayout">
        <pc:chgData name="Simon Rundell" userId="02f36d3d-9692-43c5-873c-1a596eba61c5" providerId="ADAL" clId="{9115DE13-68C4-4D84-8CAF-2D5471E75CFD}" dt="2025-10-22T21:53:34.494" v="3540" actId="790"/>
        <pc:sldMkLst>
          <pc:docMk/>
          <pc:sldMk cId="366809804" sldId="281"/>
        </pc:sldMkLst>
        <pc:spChg chg="del">
          <ac:chgData name="Simon Rundell" userId="02f36d3d-9692-43c5-873c-1a596eba61c5" providerId="ADAL" clId="{9115DE13-68C4-4D84-8CAF-2D5471E75CFD}" dt="2025-10-22T21:19:42.692" v="3210" actId="700"/>
          <ac:spMkLst>
            <pc:docMk/>
            <pc:sldMk cId="366809804" sldId="281"/>
            <ac:spMk id="2" creationId="{DDB54113-D4B6-821A-B562-3F896BF16FEA}"/>
          </ac:spMkLst>
        </pc:spChg>
        <pc:spChg chg="del">
          <ac:chgData name="Simon Rundell" userId="02f36d3d-9692-43c5-873c-1a596eba61c5" providerId="ADAL" clId="{9115DE13-68C4-4D84-8CAF-2D5471E75CFD}" dt="2025-10-22T21:19:42.692" v="3210" actId="700"/>
          <ac:spMkLst>
            <pc:docMk/>
            <pc:sldMk cId="366809804" sldId="281"/>
            <ac:spMk id="3" creationId="{2145CB29-B525-DA6C-E3C8-82B01B451661}"/>
          </ac:spMkLst>
        </pc:spChg>
        <pc:spChg chg="add del mod ord">
          <ac:chgData name="Simon Rundell" userId="02f36d3d-9692-43c5-873c-1a596eba61c5" providerId="ADAL" clId="{9115DE13-68C4-4D84-8CAF-2D5471E75CFD}" dt="2025-10-22T21:19:46.068" v="3211" actId="700"/>
          <ac:spMkLst>
            <pc:docMk/>
            <pc:sldMk cId="366809804" sldId="281"/>
            <ac:spMk id="4" creationId="{B09E7804-FBD8-D149-5320-55F5829691D3}"/>
          </ac:spMkLst>
        </pc:spChg>
        <pc:spChg chg="add del mod ord">
          <ac:chgData name="Simon Rundell" userId="02f36d3d-9692-43c5-873c-1a596eba61c5" providerId="ADAL" clId="{9115DE13-68C4-4D84-8CAF-2D5471E75CFD}" dt="2025-10-22T21:19:46.068" v="3211" actId="700"/>
          <ac:spMkLst>
            <pc:docMk/>
            <pc:sldMk cId="366809804" sldId="281"/>
            <ac:spMk id="5" creationId="{66574085-AAEE-70E6-62E9-7417C6D8445E}"/>
          </ac:spMkLst>
        </pc:spChg>
        <pc:spChg chg="add mod or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366809804" sldId="281"/>
            <ac:spMk id="6" creationId="{05A9505D-BCC8-E9D4-7985-121E1E699775}"/>
          </ac:spMkLst>
        </pc:spChg>
        <pc:spChg chg="add del mod ord">
          <ac:chgData name="Simon Rundell" userId="02f36d3d-9692-43c5-873c-1a596eba61c5" providerId="ADAL" clId="{9115DE13-68C4-4D84-8CAF-2D5471E75CFD}" dt="2025-10-22T21:20:07.891" v="3245" actId="478"/>
          <ac:spMkLst>
            <pc:docMk/>
            <pc:sldMk cId="366809804" sldId="281"/>
            <ac:spMk id="7" creationId="{A155D014-E56A-646A-4783-D8E34A29FBD7}"/>
          </ac:spMkLst>
        </pc:spChg>
      </pc:sldChg>
      <pc:sldChg chg="addSp delSp modSp new mod modAnim">
        <pc:chgData name="Simon Rundell" userId="02f36d3d-9692-43c5-873c-1a596eba61c5" providerId="ADAL" clId="{9115DE13-68C4-4D84-8CAF-2D5471E75CFD}" dt="2025-10-22T21:53:43.759" v="3541"/>
        <pc:sldMkLst>
          <pc:docMk/>
          <pc:sldMk cId="3200563460" sldId="282"/>
        </pc:sldMkLst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3200563460" sldId="282"/>
            <ac:spMk id="2" creationId="{E5D6C5BA-646D-97AC-6B8D-9202C208ACE2}"/>
          </ac:spMkLst>
        </pc:spChg>
        <pc:spChg chg="del">
          <ac:chgData name="Simon Rundell" userId="02f36d3d-9692-43c5-873c-1a596eba61c5" providerId="ADAL" clId="{9115DE13-68C4-4D84-8CAF-2D5471E75CFD}" dt="2025-10-22T21:29:07.513" v="3392"/>
          <ac:spMkLst>
            <pc:docMk/>
            <pc:sldMk cId="3200563460" sldId="282"/>
            <ac:spMk id="3" creationId="{D2A33196-972A-CC8A-AEA9-A2C1DD76948D}"/>
          </ac:spMkLst>
        </pc:spChg>
        <pc:spChg chg="add del mod">
          <ac:chgData name="Simon Rundell" userId="02f36d3d-9692-43c5-873c-1a596eba61c5" providerId="ADAL" clId="{9115DE13-68C4-4D84-8CAF-2D5471E75CFD}" dt="2025-10-22T21:29:29.839" v="3397"/>
          <ac:spMkLst>
            <pc:docMk/>
            <pc:sldMk cId="3200563460" sldId="282"/>
            <ac:spMk id="7" creationId="{71B78BB3-D01A-10D1-8E6A-61B87157A095}"/>
          </ac:spMkLst>
        </pc:spChg>
        <pc:spChg chg="add del 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3200563460" sldId="282"/>
            <ac:spMk id="11" creationId="{06D45F4C-4BEF-F654-E365-186EEAA35591}"/>
          </ac:spMkLst>
        </pc:spChg>
        <pc:spChg chg="add mod">
          <ac:chgData name="Simon Rundell" userId="02f36d3d-9692-43c5-873c-1a596eba61c5" providerId="ADAL" clId="{9115DE13-68C4-4D84-8CAF-2D5471E75CFD}" dt="2025-10-22T21:46:51.197" v="3418"/>
          <ac:spMkLst>
            <pc:docMk/>
            <pc:sldMk cId="3200563460" sldId="282"/>
            <ac:spMk id="12" creationId="{F4A781B8-C852-BE11-1EB4-1703DAAC9827}"/>
          </ac:spMkLst>
        </pc:spChg>
        <pc:picChg chg="add del mod">
          <ac:chgData name="Simon Rundell" userId="02f36d3d-9692-43c5-873c-1a596eba61c5" providerId="ADAL" clId="{9115DE13-68C4-4D84-8CAF-2D5471E75CFD}" dt="2025-10-22T21:29:11.206" v="3396" actId="478"/>
          <ac:picMkLst>
            <pc:docMk/>
            <pc:sldMk cId="3200563460" sldId="282"/>
            <ac:picMk id="5" creationId="{B8DBDC3B-5FBA-BFA6-3BD4-299EB02E7519}"/>
          </ac:picMkLst>
        </pc:picChg>
        <pc:picChg chg="add del mod">
          <ac:chgData name="Simon Rundell" userId="02f36d3d-9692-43c5-873c-1a596eba61c5" providerId="ADAL" clId="{9115DE13-68C4-4D84-8CAF-2D5471E75CFD}" dt="2025-10-22T21:35:21.803" v="3412" actId="478"/>
          <ac:picMkLst>
            <pc:docMk/>
            <pc:sldMk cId="3200563460" sldId="282"/>
            <ac:picMk id="9" creationId="{D32C3165-F996-9A26-65F1-D97F180CAB4C}"/>
          </ac:picMkLst>
        </pc:picChg>
        <pc:picChg chg="add mod">
          <ac:chgData name="Simon Rundell" userId="02f36d3d-9692-43c5-873c-1a596eba61c5" providerId="ADAL" clId="{9115DE13-68C4-4D84-8CAF-2D5471E75CFD}" dt="2025-10-22T21:47:51.909" v="3462" actId="1076"/>
          <ac:picMkLst>
            <pc:docMk/>
            <pc:sldMk cId="3200563460" sldId="282"/>
            <ac:picMk id="14" creationId="{943C4906-6A5D-8177-3224-9410C15C5823}"/>
          </ac:picMkLst>
        </pc:picChg>
      </pc:sldChg>
      <pc:sldChg chg="addSp delSp modSp new mod modAnim">
        <pc:chgData name="Simon Rundell" userId="02f36d3d-9692-43c5-873c-1a596eba61c5" providerId="ADAL" clId="{9115DE13-68C4-4D84-8CAF-2D5471E75CFD}" dt="2025-10-22T21:53:51.375" v="3543"/>
        <pc:sldMkLst>
          <pc:docMk/>
          <pc:sldMk cId="378660261" sldId="283"/>
        </pc:sldMkLst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378660261" sldId="283"/>
            <ac:spMk id="2" creationId="{5F70B939-FA57-13F8-41C5-9AF3168269EF}"/>
          </ac:spMkLst>
        </pc:spChg>
        <pc:spChg chg="del">
          <ac:chgData name="Simon Rundell" userId="02f36d3d-9692-43c5-873c-1a596eba61c5" providerId="ADAL" clId="{9115DE13-68C4-4D84-8CAF-2D5471E75CFD}" dt="2025-10-22T21:28:47.744" v="3388"/>
          <ac:spMkLst>
            <pc:docMk/>
            <pc:sldMk cId="378660261" sldId="283"/>
            <ac:spMk id="3" creationId="{B54C399C-7047-5749-1017-1AADD8D302C6}"/>
          </ac:spMkLst>
        </pc:spChg>
        <pc:spChg chg="add mod">
          <ac:chgData name="Simon Rundell" userId="02f36d3d-9692-43c5-873c-1a596eba61c5" providerId="ADAL" clId="{9115DE13-68C4-4D84-8CAF-2D5471E75CFD}" dt="2025-10-22T21:53:50.003" v="3542" actId="1076"/>
          <ac:spMkLst>
            <pc:docMk/>
            <pc:sldMk cId="378660261" sldId="283"/>
            <ac:spMk id="7" creationId="{4DB64717-31B4-3603-DE3F-00D86E59847A}"/>
          </ac:spMkLst>
        </pc:spChg>
        <pc:picChg chg="add del mod">
          <ac:chgData name="Simon Rundell" userId="02f36d3d-9692-43c5-873c-1a596eba61c5" providerId="ADAL" clId="{9115DE13-68C4-4D84-8CAF-2D5471E75CFD}" dt="2025-10-22T21:35:24.968" v="3413" actId="478"/>
          <ac:picMkLst>
            <pc:docMk/>
            <pc:sldMk cId="378660261" sldId="283"/>
            <ac:picMk id="5" creationId="{17D24F81-6E25-D986-02C0-3DBE1A7AB355}"/>
          </ac:picMkLst>
        </pc:picChg>
        <pc:picChg chg="add mod">
          <ac:chgData name="Simon Rundell" userId="02f36d3d-9692-43c5-873c-1a596eba61c5" providerId="ADAL" clId="{9115DE13-68C4-4D84-8CAF-2D5471E75CFD}" dt="2025-10-22T21:48:45.860" v="3476" actId="1076"/>
          <ac:picMkLst>
            <pc:docMk/>
            <pc:sldMk cId="378660261" sldId="283"/>
            <ac:picMk id="9" creationId="{BC416B17-6224-8986-E29E-4F9FCD2AA966}"/>
          </ac:picMkLst>
        </pc:picChg>
      </pc:sldChg>
      <pc:sldChg chg="addSp delSp modSp new mod modAnim">
        <pc:chgData name="Simon Rundell" userId="02f36d3d-9692-43c5-873c-1a596eba61c5" providerId="ADAL" clId="{9115DE13-68C4-4D84-8CAF-2D5471E75CFD}" dt="2025-10-22T21:54:03.865" v="3545"/>
        <pc:sldMkLst>
          <pc:docMk/>
          <pc:sldMk cId="1363177690" sldId="284"/>
        </pc:sldMkLst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1363177690" sldId="284"/>
            <ac:spMk id="2" creationId="{D96D7DE4-988D-F236-4F6E-FB6D6E1955E6}"/>
          </ac:spMkLst>
        </pc:spChg>
        <pc:spChg chg="del">
          <ac:chgData name="Simon Rundell" userId="02f36d3d-9692-43c5-873c-1a596eba61c5" providerId="ADAL" clId="{9115DE13-68C4-4D84-8CAF-2D5471E75CFD}" dt="2025-10-22T21:30:03.499" v="3401"/>
          <ac:spMkLst>
            <pc:docMk/>
            <pc:sldMk cId="1363177690" sldId="284"/>
            <ac:spMk id="3" creationId="{DE3C2F72-EC99-C458-3091-D3622E756C7E}"/>
          </ac:spMkLst>
        </pc:spChg>
        <pc:spChg chg="add mod">
          <ac:chgData name="Simon Rundell" userId="02f36d3d-9692-43c5-873c-1a596eba61c5" providerId="ADAL" clId="{9115DE13-68C4-4D84-8CAF-2D5471E75CFD}" dt="2025-10-22T21:53:58.971" v="3544" actId="1076"/>
          <ac:spMkLst>
            <pc:docMk/>
            <pc:sldMk cId="1363177690" sldId="284"/>
            <ac:spMk id="7" creationId="{5A69C933-F940-2C84-3644-4573B2BCE40E}"/>
          </ac:spMkLst>
        </pc:spChg>
        <pc:picChg chg="add del mod">
          <ac:chgData name="Simon Rundell" userId="02f36d3d-9692-43c5-873c-1a596eba61c5" providerId="ADAL" clId="{9115DE13-68C4-4D84-8CAF-2D5471E75CFD}" dt="2025-10-22T21:35:27.483" v="3414" actId="478"/>
          <ac:picMkLst>
            <pc:docMk/>
            <pc:sldMk cId="1363177690" sldId="284"/>
            <ac:picMk id="5" creationId="{B629E988-910C-6B7D-8DFD-492459920C15}"/>
          </ac:picMkLst>
        </pc:picChg>
        <pc:picChg chg="add mod">
          <ac:chgData name="Simon Rundell" userId="02f36d3d-9692-43c5-873c-1a596eba61c5" providerId="ADAL" clId="{9115DE13-68C4-4D84-8CAF-2D5471E75CFD}" dt="2025-10-22T21:49:31.407" v="3488" actId="1076"/>
          <ac:picMkLst>
            <pc:docMk/>
            <pc:sldMk cId="1363177690" sldId="284"/>
            <ac:picMk id="9" creationId="{D66846EB-B074-7350-17F3-46071D23A424}"/>
          </ac:picMkLst>
        </pc:picChg>
      </pc:sldChg>
      <pc:sldChg chg="addSp delSp modSp new mod modAnim">
        <pc:chgData name="Simon Rundell" userId="02f36d3d-9692-43c5-873c-1a596eba61c5" providerId="ADAL" clId="{9115DE13-68C4-4D84-8CAF-2D5471E75CFD}" dt="2025-10-22T21:54:11.224" v="3547"/>
        <pc:sldMkLst>
          <pc:docMk/>
          <pc:sldMk cId="2768022856" sldId="285"/>
        </pc:sldMkLst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2768022856" sldId="285"/>
            <ac:spMk id="2" creationId="{063E38B7-7213-8D27-0B89-6824E8847E8C}"/>
          </ac:spMkLst>
        </pc:spChg>
        <pc:spChg chg="del">
          <ac:chgData name="Simon Rundell" userId="02f36d3d-9692-43c5-873c-1a596eba61c5" providerId="ADAL" clId="{9115DE13-68C4-4D84-8CAF-2D5471E75CFD}" dt="2025-10-22T21:33:32.214" v="3405"/>
          <ac:spMkLst>
            <pc:docMk/>
            <pc:sldMk cId="2768022856" sldId="285"/>
            <ac:spMk id="3" creationId="{AF0FA744-B34B-BBD1-A5EA-FAD96B153D03}"/>
          </ac:spMkLst>
        </pc:spChg>
        <pc:spChg chg="add mod">
          <ac:chgData name="Simon Rundell" userId="02f36d3d-9692-43c5-873c-1a596eba61c5" providerId="ADAL" clId="{9115DE13-68C4-4D84-8CAF-2D5471E75CFD}" dt="2025-10-22T21:54:09.495" v="3546" actId="1076"/>
          <ac:spMkLst>
            <pc:docMk/>
            <pc:sldMk cId="2768022856" sldId="285"/>
            <ac:spMk id="7" creationId="{03988BC0-A87A-E9F8-9293-E3A30D5636FC}"/>
          </ac:spMkLst>
        </pc:spChg>
        <pc:picChg chg="add del mod">
          <ac:chgData name="Simon Rundell" userId="02f36d3d-9692-43c5-873c-1a596eba61c5" providerId="ADAL" clId="{9115DE13-68C4-4D84-8CAF-2D5471E75CFD}" dt="2025-10-22T21:35:29.903" v="3415" actId="478"/>
          <ac:picMkLst>
            <pc:docMk/>
            <pc:sldMk cId="2768022856" sldId="285"/>
            <ac:picMk id="5" creationId="{96F5B933-180D-EA39-D110-A4393F8684E4}"/>
          </ac:picMkLst>
        </pc:picChg>
        <pc:picChg chg="add mod">
          <ac:chgData name="Simon Rundell" userId="02f36d3d-9692-43c5-873c-1a596eba61c5" providerId="ADAL" clId="{9115DE13-68C4-4D84-8CAF-2D5471E75CFD}" dt="2025-10-22T21:50:20.953" v="3501" actId="1076"/>
          <ac:picMkLst>
            <pc:docMk/>
            <pc:sldMk cId="2768022856" sldId="285"/>
            <ac:picMk id="9" creationId="{80C7C593-8D15-F4D3-45D4-B3D2C9E341DA}"/>
          </ac:picMkLst>
        </pc:picChg>
      </pc:sldChg>
      <pc:sldChg chg="addSp delSp modSp new mod modAnim">
        <pc:chgData name="Simon Rundell" userId="02f36d3d-9692-43c5-873c-1a596eba61c5" providerId="ADAL" clId="{9115DE13-68C4-4D84-8CAF-2D5471E75CFD}" dt="2025-10-22T21:54:20.530" v="3549"/>
        <pc:sldMkLst>
          <pc:docMk/>
          <pc:sldMk cId="2329785943" sldId="286"/>
        </pc:sldMkLst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2329785943" sldId="286"/>
            <ac:spMk id="2" creationId="{CD1EBF29-1E91-A0FF-AFA1-3E86643B7DB9}"/>
          </ac:spMkLst>
        </pc:spChg>
        <pc:spChg chg="add del 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2329785943" sldId="286"/>
            <ac:spMk id="3" creationId="{F3793B7E-E24F-2652-C3E9-32F34D6AC872}"/>
          </ac:spMkLst>
        </pc:spChg>
        <pc:picChg chg="add mod">
          <ac:chgData name="Simon Rundell" userId="02f36d3d-9692-43c5-873c-1a596eba61c5" providerId="ADAL" clId="{9115DE13-68C4-4D84-8CAF-2D5471E75CFD}" dt="2025-10-22T21:51:29.207" v="3507"/>
          <ac:picMkLst>
            <pc:docMk/>
            <pc:sldMk cId="2329785943" sldId="286"/>
            <ac:picMk id="5" creationId="{1343439D-69FD-3A9C-46BC-276D526C4037}"/>
          </ac:picMkLst>
        </pc:picChg>
        <pc:picChg chg="add mod">
          <ac:chgData name="Simon Rundell" userId="02f36d3d-9692-43c5-873c-1a596eba61c5" providerId="ADAL" clId="{9115DE13-68C4-4D84-8CAF-2D5471E75CFD}" dt="2025-10-22T21:51:37.095" v="3512"/>
          <ac:picMkLst>
            <pc:docMk/>
            <pc:sldMk cId="2329785943" sldId="286"/>
            <ac:picMk id="7" creationId="{9CBC1A72-1C2D-E777-90C9-C0184B40DCAA}"/>
          </ac:picMkLst>
        </pc:picChg>
        <pc:picChg chg="add mod">
          <ac:chgData name="Simon Rundell" userId="02f36d3d-9692-43c5-873c-1a596eba61c5" providerId="ADAL" clId="{9115DE13-68C4-4D84-8CAF-2D5471E75CFD}" dt="2025-10-22T21:54:17.590" v="3548" actId="1076"/>
          <ac:picMkLst>
            <pc:docMk/>
            <pc:sldMk cId="2329785943" sldId="286"/>
            <ac:picMk id="9" creationId="{22C70633-EF49-D2F9-E965-30666995B6AB}"/>
          </ac:picMkLst>
        </pc:picChg>
      </pc:sldChg>
      <pc:sldChg chg="addSp delSp modSp new mod modAnim">
        <pc:chgData name="Simon Rundell" userId="02f36d3d-9692-43c5-873c-1a596eba61c5" providerId="ADAL" clId="{9115DE13-68C4-4D84-8CAF-2D5471E75CFD}" dt="2025-10-22T21:54:28.224" v="3550"/>
        <pc:sldMkLst>
          <pc:docMk/>
          <pc:sldMk cId="3805417901" sldId="287"/>
        </pc:sldMkLst>
        <pc:spChg chg="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3805417901" sldId="287"/>
            <ac:spMk id="2" creationId="{9D2FAF9A-F8B9-3CFE-0FC9-546271A4AF48}"/>
          </ac:spMkLst>
        </pc:spChg>
        <pc:spChg chg="add del mod">
          <ac:chgData name="Simon Rundell" userId="02f36d3d-9692-43c5-873c-1a596eba61c5" providerId="ADAL" clId="{9115DE13-68C4-4D84-8CAF-2D5471E75CFD}" dt="2025-10-22T21:53:34.494" v="3540" actId="790"/>
          <ac:spMkLst>
            <pc:docMk/>
            <pc:sldMk cId="3805417901" sldId="287"/>
            <ac:spMk id="3" creationId="{487EEB14-B919-F67F-8433-6919918681FB}"/>
          </ac:spMkLst>
        </pc:spChg>
        <pc:spChg chg="add mod">
          <ac:chgData name="Simon Rundell" userId="02f36d3d-9692-43c5-873c-1a596eba61c5" providerId="ADAL" clId="{9115DE13-68C4-4D84-8CAF-2D5471E75CFD}" dt="2025-10-22T21:52:39.386" v="3525"/>
          <ac:spMkLst>
            <pc:docMk/>
            <pc:sldMk cId="3805417901" sldId="287"/>
            <ac:spMk id="4" creationId="{D1052A66-8708-7587-A9DF-A69CD4761CE1}"/>
          </ac:spMkLst>
        </pc:spChg>
        <pc:picChg chg="add mod">
          <ac:chgData name="Simon Rundell" userId="02f36d3d-9692-43c5-873c-1a596eba61c5" providerId="ADAL" clId="{9115DE13-68C4-4D84-8CAF-2D5471E75CFD}" dt="2025-10-22T21:53:14.449" v="3538" actId="14100"/>
          <ac:picMkLst>
            <pc:docMk/>
            <pc:sldMk cId="3805417901" sldId="287"/>
            <ac:picMk id="6" creationId="{2EE8F6EB-6ADE-9881-F24C-5A2AE5891F83}"/>
          </ac:picMkLst>
        </pc:picChg>
      </pc:sldChg>
      <pc:sldChg chg="addSp delSp modSp new mod ord modClrScheme chgLayout">
        <pc:chgData name="Simon Rundell" userId="02f36d3d-9692-43c5-873c-1a596eba61c5" providerId="ADAL" clId="{9115DE13-68C4-4D84-8CAF-2D5471E75CFD}" dt="2025-10-22T21:58:56.958" v="3637"/>
        <pc:sldMkLst>
          <pc:docMk/>
          <pc:sldMk cId="4170612576" sldId="288"/>
        </pc:sldMkLst>
        <pc:spChg chg="del mod ord">
          <ac:chgData name="Simon Rundell" userId="02f36d3d-9692-43c5-873c-1a596eba61c5" providerId="ADAL" clId="{9115DE13-68C4-4D84-8CAF-2D5471E75CFD}" dt="2025-10-22T21:54:43.990" v="3552" actId="700"/>
          <ac:spMkLst>
            <pc:docMk/>
            <pc:sldMk cId="4170612576" sldId="288"/>
            <ac:spMk id="2" creationId="{DE9CA568-A557-4628-5F53-2907440B7556}"/>
          </ac:spMkLst>
        </pc:spChg>
        <pc:spChg chg="del">
          <ac:chgData name="Simon Rundell" userId="02f36d3d-9692-43c5-873c-1a596eba61c5" providerId="ADAL" clId="{9115DE13-68C4-4D84-8CAF-2D5471E75CFD}" dt="2025-10-22T21:54:43.990" v="3552" actId="700"/>
          <ac:spMkLst>
            <pc:docMk/>
            <pc:sldMk cId="4170612576" sldId="288"/>
            <ac:spMk id="3" creationId="{E1762823-A143-DD2E-09F6-A857C4B51424}"/>
          </ac:spMkLst>
        </pc:spChg>
        <pc:spChg chg="add mod ord">
          <ac:chgData name="Simon Rundell" userId="02f36d3d-9692-43c5-873c-1a596eba61c5" providerId="ADAL" clId="{9115DE13-68C4-4D84-8CAF-2D5471E75CFD}" dt="2025-10-22T21:54:49.363" v="3560" actId="20577"/>
          <ac:spMkLst>
            <pc:docMk/>
            <pc:sldMk cId="4170612576" sldId="288"/>
            <ac:spMk id="4" creationId="{3023BD61-A470-B96F-DD4C-74A5D015FCC1}"/>
          </ac:spMkLst>
        </pc:spChg>
        <pc:picChg chg="add mod ord modCrop">
          <ac:chgData name="Simon Rundell" userId="02f36d3d-9692-43c5-873c-1a596eba61c5" providerId="ADAL" clId="{9115DE13-68C4-4D84-8CAF-2D5471E75CFD}" dt="2025-10-22T21:58:24.436" v="3635" actId="1076"/>
          <ac:picMkLst>
            <pc:docMk/>
            <pc:sldMk cId="4170612576" sldId="288"/>
            <ac:picMk id="6" creationId="{E5D7A7EC-828B-FF2C-F44F-DD46F07A7426}"/>
          </ac:picMkLst>
        </pc:picChg>
        <pc:picChg chg="add mod modCrop">
          <ac:chgData name="Simon Rundell" userId="02f36d3d-9692-43c5-873c-1a596eba61c5" providerId="ADAL" clId="{9115DE13-68C4-4D84-8CAF-2D5471E75CFD}" dt="2025-10-22T21:57:29.832" v="3614" actId="1076"/>
          <ac:picMkLst>
            <pc:docMk/>
            <pc:sldMk cId="4170612576" sldId="288"/>
            <ac:picMk id="8" creationId="{1BD5EC19-7D7C-8856-9D5B-567559C0019B}"/>
          </ac:picMkLst>
        </pc:picChg>
        <pc:picChg chg="add mod modCrop">
          <ac:chgData name="Simon Rundell" userId="02f36d3d-9692-43c5-873c-1a596eba61c5" providerId="ADAL" clId="{9115DE13-68C4-4D84-8CAF-2D5471E75CFD}" dt="2025-10-22T21:57:53.524" v="3624" actId="1076"/>
          <ac:picMkLst>
            <pc:docMk/>
            <pc:sldMk cId="4170612576" sldId="288"/>
            <ac:picMk id="10" creationId="{07EEF351-FD66-5A6C-7037-0BED1BADA223}"/>
          </ac:picMkLst>
        </pc:picChg>
        <pc:picChg chg="add mod modCrop">
          <ac:chgData name="Simon Rundell" userId="02f36d3d-9692-43c5-873c-1a596eba61c5" providerId="ADAL" clId="{9115DE13-68C4-4D84-8CAF-2D5471E75CFD}" dt="2025-10-22T21:58:19.650" v="3633" actId="1076"/>
          <ac:picMkLst>
            <pc:docMk/>
            <pc:sldMk cId="4170612576" sldId="288"/>
            <ac:picMk id="12" creationId="{6589615E-8BE6-9662-45CB-60F3C7D5CB99}"/>
          </ac:picMkLst>
        </pc:picChg>
        <pc:picChg chg="add mod modCrop">
          <ac:chgData name="Simon Rundell" userId="02f36d3d-9692-43c5-873c-1a596eba61c5" providerId="ADAL" clId="{9115DE13-68C4-4D84-8CAF-2D5471E75CFD}" dt="2025-10-22T21:58:15.171" v="3632" actId="1076"/>
          <ac:picMkLst>
            <pc:docMk/>
            <pc:sldMk cId="4170612576" sldId="288"/>
            <ac:picMk id="14" creationId="{FCCFD71A-89BE-3E4A-5B6A-6EB53CF38446}"/>
          </ac:picMkLst>
        </pc:picChg>
        <pc:picChg chg="add mod modCrop">
          <ac:chgData name="Simon Rundell" userId="02f36d3d-9692-43c5-873c-1a596eba61c5" providerId="ADAL" clId="{9115DE13-68C4-4D84-8CAF-2D5471E75CFD}" dt="2025-10-22T21:58:21.529" v="3634" actId="1076"/>
          <ac:picMkLst>
            <pc:docMk/>
            <pc:sldMk cId="4170612576" sldId="288"/>
            <ac:picMk id="16" creationId="{BA9023ED-3536-C819-DDA4-40F888E7B4DF}"/>
          </ac:picMkLst>
        </pc:picChg>
      </pc:sldChg>
      <pc:sldChg chg="addSp delSp modSp new mod ord modClrScheme chgLayout">
        <pc:chgData name="Simon Rundell" userId="02f36d3d-9692-43c5-873c-1a596eba61c5" providerId="ADAL" clId="{9115DE13-68C4-4D84-8CAF-2D5471E75CFD}" dt="2025-10-22T21:59:52.928" v="3660" actId="478"/>
        <pc:sldMkLst>
          <pc:docMk/>
          <pc:sldMk cId="860651187" sldId="289"/>
        </pc:sldMkLst>
        <pc:spChg chg="del mod ord">
          <ac:chgData name="Simon Rundell" userId="02f36d3d-9692-43c5-873c-1a596eba61c5" providerId="ADAL" clId="{9115DE13-68C4-4D84-8CAF-2D5471E75CFD}" dt="2025-10-22T21:59:29.043" v="3641" actId="700"/>
          <ac:spMkLst>
            <pc:docMk/>
            <pc:sldMk cId="860651187" sldId="289"/>
            <ac:spMk id="2" creationId="{A2F4930E-ABE8-E6FA-57B9-8EF0B1780BBB}"/>
          </ac:spMkLst>
        </pc:spChg>
        <pc:spChg chg="add del mod ord">
          <ac:chgData name="Simon Rundell" userId="02f36d3d-9692-43c5-873c-1a596eba61c5" providerId="ADAL" clId="{9115DE13-68C4-4D84-8CAF-2D5471E75CFD}" dt="2025-10-22T21:59:31.728" v="3642" actId="700"/>
          <ac:spMkLst>
            <pc:docMk/>
            <pc:sldMk cId="860651187" sldId="289"/>
            <ac:spMk id="3" creationId="{B40370C2-4885-28F0-EF27-6E23F26BB52A}"/>
          </ac:spMkLst>
        </pc:spChg>
        <pc:spChg chg="add del mod ord">
          <ac:chgData name="Simon Rundell" userId="02f36d3d-9692-43c5-873c-1a596eba61c5" providerId="ADAL" clId="{9115DE13-68C4-4D84-8CAF-2D5471E75CFD}" dt="2025-10-22T21:59:31.728" v="3642" actId="700"/>
          <ac:spMkLst>
            <pc:docMk/>
            <pc:sldMk cId="860651187" sldId="289"/>
            <ac:spMk id="4" creationId="{002CD64F-3A2D-C3FA-0924-6AEBBD9BB7B9}"/>
          </ac:spMkLst>
        </pc:spChg>
        <pc:spChg chg="add mod ord">
          <ac:chgData name="Simon Rundell" userId="02f36d3d-9692-43c5-873c-1a596eba61c5" providerId="ADAL" clId="{9115DE13-68C4-4D84-8CAF-2D5471E75CFD}" dt="2025-10-22T21:59:49.460" v="3659" actId="1076"/>
          <ac:spMkLst>
            <pc:docMk/>
            <pc:sldMk cId="860651187" sldId="289"/>
            <ac:spMk id="5" creationId="{A93577F8-35BD-8CC5-C5FD-94E72EBF36E7}"/>
          </ac:spMkLst>
        </pc:spChg>
        <pc:spChg chg="add del mod ord">
          <ac:chgData name="Simon Rundell" userId="02f36d3d-9692-43c5-873c-1a596eba61c5" providerId="ADAL" clId="{9115DE13-68C4-4D84-8CAF-2D5471E75CFD}" dt="2025-10-22T21:59:52.928" v="3660" actId="478"/>
          <ac:spMkLst>
            <pc:docMk/>
            <pc:sldMk cId="860651187" sldId="289"/>
            <ac:spMk id="6" creationId="{DC1834DA-FA16-8E5E-1019-182DDDCC0017}"/>
          </ac:spMkLst>
        </pc:spChg>
      </pc:sldChg>
      <pc:sldChg chg="modSp new mod modAnim">
        <pc:chgData name="Simon Rundell" userId="02f36d3d-9692-43c5-873c-1a596eba61c5" providerId="ADAL" clId="{9115DE13-68C4-4D84-8CAF-2D5471E75CFD}" dt="2025-10-22T22:01:50.443" v="3688"/>
        <pc:sldMkLst>
          <pc:docMk/>
          <pc:sldMk cId="578306482" sldId="290"/>
        </pc:sldMkLst>
        <pc:spChg chg="mod">
          <ac:chgData name="Simon Rundell" userId="02f36d3d-9692-43c5-873c-1a596eba61c5" providerId="ADAL" clId="{9115DE13-68C4-4D84-8CAF-2D5471E75CFD}" dt="2025-10-22T22:00:07.149" v="3671" actId="20577"/>
          <ac:spMkLst>
            <pc:docMk/>
            <pc:sldMk cId="578306482" sldId="290"/>
            <ac:spMk id="2" creationId="{12DCF919-8C54-C003-AB82-7731E60C5E42}"/>
          </ac:spMkLst>
        </pc:spChg>
        <pc:spChg chg="mod">
          <ac:chgData name="Simon Rundell" userId="02f36d3d-9692-43c5-873c-1a596eba61c5" providerId="ADAL" clId="{9115DE13-68C4-4D84-8CAF-2D5471E75CFD}" dt="2025-10-22T22:01:39.089" v="3686" actId="403"/>
          <ac:spMkLst>
            <pc:docMk/>
            <pc:sldMk cId="578306482" sldId="290"/>
            <ac:spMk id="3" creationId="{5140C61E-7F7D-5B74-E1E5-C0FC46D208D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807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Planning</a:t>
            </a:r>
          </a:p>
          <a:p>
            <a:r>
              <a:rPr lang="en-GB" dirty="0"/>
              <a:t>Requirement Analysis</a:t>
            </a:r>
          </a:p>
          <a:p>
            <a:r>
              <a:rPr lang="en-GB" dirty="0"/>
              <a:t>Design</a:t>
            </a:r>
          </a:p>
          <a:p>
            <a:r>
              <a:rPr lang="en-GB" dirty="0"/>
              <a:t>Implementation</a:t>
            </a:r>
          </a:p>
          <a:p>
            <a:r>
              <a:rPr lang="en-GB" dirty="0"/>
              <a:t>Testing</a:t>
            </a:r>
          </a:p>
          <a:p>
            <a:r>
              <a:rPr lang="en-GB" dirty="0"/>
              <a:t>Deployment</a:t>
            </a:r>
          </a:p>
          <a:p>
            <a:endParaRPr lang="en-GB" dirty="0"/>
          </a:p>
          <a:p>
            <a:r>
              <a:rPr lang="en-GB" dirty="0"/>
              <a:t>Then graphic</a:t>
            </a:r>
          </a:p>
          <a:p>
            <a:r>
              <a:rPr lang="en-GB" dirty="0"/>
              <a:t>Then arrow </a:t>
            </a:r>
            <a:r>
              <a:rPr lang="en-GB" dirty="0">
                <a:sym typeface="Wingdings" panose="05000000000000000000" pitchFamily="2" charset="2"/>
              </a:rPr>
              <a:t> lower scoring projects seemed to enter at this point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009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428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524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-159306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22/10/2025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22/10/2025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microsoft.com/e/wRKkzzRWX2" TargetMode="Externa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microsoft.com/e/tSL2bRUiwF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gif"/><Relationship Id="rId3" Type="http://schemas.openxmlformats.org/officeDocument/2006/relationships/image" Target="../media/image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jpg"/><Relationship Id="rId17" Type="http://schemas.openxmlformats.org/officeDocument/2006/relationships/image" Target="../media/image25.gif"/><Relationship Id="rId2" Type="http://schemas.openxmlformats.org/officeDocument/2006/relationships/image" Target="../media/image13.gif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4.png"/><Relationship Id="rId15" Type="http://schemas.openxmlformats.org/officeDocument/2006/relationships/image" Target="../media/image23.gif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microsoft.com/e/G1UA6sk8js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1FECB-FC31-B9F6-D3EA-B81A242775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132" y="3438027"/>
            <a:ext cx="9144000" cy="2387600"/>
          </a:xfrm>
        </p:spPr>
        <p:txBody>
          <a:bodyPr/>
          <a:lstStyle/>
          <a:p>
            <a:r>
              <a:rPr lang="en-GB" noProof="0" dirty="0"/>
              <a:t>Revisiting Some Planning and Methodology Topics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1C1427-9A08-5509-C79F-96F1ACC8E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32025" y="5825627"/>
            <a:ext cx="1186035" cy="512004"/>
          </a:xfrm>
        </p:spPr>
        <p:txBody>
          <a:bodyPr/>
          <a:lstStyle/>
          <a:p>
            <a:r>
              <a:rPr lang="en-GB" noProof="0" dirty="0"/>
              <a:t>Week 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5FF7D0-AF62-99D7-0292-5BCE7681C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4356">
            <a:off x="1848522" y="510442"/>
            <a:ext cx="6049219" cy="3162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9363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6B43E81-37DD-F46F-501E-9A2AF9CF6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Software Development Life Cycle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AC5AB9E-BDB1-C153-0375-205BD00B6E05}"/>
              </a:ext>
            </a:extLst>
          </p:cNvPr>
          <p:cNvSpPr txBox="1">
            <a:spLocks/>
          </p:cNvSpPr>
          <p:nvPr/>
        </p:nvSpPr>
        <p:spPr>
          <a:xfrm>
            <a:off x="292290" y="1822450"/>
            <a:ext cx="9452211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dirty="0"/>
              <a:t>Planning</a:t>
            </a:r>
          </a:p>
          <a:p>
            <a:r>
              <a:rPr lang="en-GB" noProof="0" dirty="0"/>
              <a:t>Requirement Analysis</a:t>
            </a:r>
          </a:p>
          <a:p>
            <a:r>
              <a:rPr lang="en-GB" noProof="0" dirty="0"/>
              <a:t>Design</a:t>
            </a:r>
          </a:p>
          <a:p>
            <a:r>
              <a:rPr lang="en-GB" noProof="0" dirty="0"/>
              <a:t>Implementation</a:t>
            </a:r>
          </a:p>
          <a:p>
            <a:r>
              <a:rPr lang="en-GB" noProof="0" dirty="0"/>
              <a:t>Testing</a:t>
            </a:r>
          </a:p>
          <a:p>
            <a:r>
              <a:rPr lang="en-GB" noProof="0" dirty="0"/>
              <a:t>Deployment</a:t>
            </a:r>
          </a:p>
        </p:txBody>
      </p:sp>
      <p:pic>
        <p:nvPicPr>
          <p:cNvPr id="3" name="Picture 2" descr="A diagram of software development&#10;&#10;AI-generated content may be incorrect.">
            <a:extLst>
              <a:ext uri="{FF2B5EF4-FFF2-40B4-BE49-F238E27FC236}">
                <a16:creationId xmlns:a16="http://schemas.microsoft.com/office/drawing/2014/main" id="{CC28A814-4F0D-461E-18F1-AE2BF043F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402" y="1410264"/>
            <a:ext cx="3474508" cy="5211762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CE001CA9-5F8A-CE4A-1F19-26AEA868E3FE}"/>
              </a:ext>
            </a:extLst>
          </p:cNvPr>
          <p:cNvSpPr/>
          <p:nvPr/>
        </p:nvSpPr>
        <p:spPr>
          <a:xfrm rot="822930">
            <a:off x="8320914" y="5029483"/>
            <a:ext cx="2310581" cy="1730478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noProof="0" dirty="0"/>
              <a:t>Lower –scoring projects seemed to enter at this point</a:t>
            </a:r>
          </a:p>
        </p:txBody>
      </p:sp>
    </p:spTree>
    <p:extLst>
      <p:ext uri="{BB962C8B-B14F-4D97-AF65-F5344CB8AC3E}">
        <p14:creationId xmlns:p14="http://schemas.microsoft.com/office/powerpoint/2010/main" val="105428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7859AD-EC1A-C942-B5B3-A4FFA88FA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Why is </a:t>
            </a:r>
            <a:r>
              <a:rPr lang="en-GB" b="1" noProof="0" dirty="0">
                <a:solidFill>
                  <a:srgbClr val="FF0000"/>
                </a:solidFill>
              </a:rPr>
              <a:t>Planning</a:t>
            </a:r>
            <a:r>
              <a:rPr lang="en-GB" noProof="0" dirty="0"/>
              <a:t> important in a Project?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A0F21D-979A-71F7-0284-26EB0B8C2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646238"/>
            <a:ext cx="9452211" cy="4527550"/>
          </a:xfrm>
        </p:spPr>
        <p:txBody>
          <a:bodyPr>
            <a:normAutofit/>
          </a:bodyPr>
          <a:lstStyle/>
          <a:p>
            <a:r>
              <a:rPr lang="en-GB" noProof="0" dirty="0"/>
              <a:t>To establish what the client wants</a:t>
            </a:r>
          </a:p>
          <a:p>
            <a:pPr lvl="1"/>
            <a:r>
              <a:rPr lang="en-GB" noProof="0" dirty="0"/>
              <a:t>In our case: to understand the Brief thoroughly</a:t>
            </a:r>
          </a:p>
          <a:p>
            <a:r>
              <a:rPr lang="en-GB" noProof="0" dirty="0"/>
              <a:t>To understand the </a:t>
            </a:r>
            <a:r>
              <a:rPr lang="en-GB" b="1" noProof="0" dirty="0">
                <a:solidFill>
                  <a:srgbClr val="FF0000"/>
                </a:solidFill>
              </a:rPr>
              <a:t>constraints</a:t>
            </a:r>
            <a:r>
              <a:rPr lang="en-GB" noProof="0" dirty="0"/>
              <a:t> on the project</a:t>
            </a:r>
          </a:p>
          <a:p>
            <a:pPr lvl="1"/>
            <a:r>
              <a:rPr lang="en-GB" noProof="0" dirty="0"/>
              <a:t>In our case: </a:t>
            </a:r>
          </a:p>
          <a:p>
            <a:pPr lvl="2"/>
            <a:r>
              <a:rPr lang="en-GB" noProof="0" dirty="0"/>
              <a:t>What other projects am I working on? </a:t>
            </a:r>
          </a:p>
          <a:p>
            <a:pPr lvl="2"/>
            <a:r>
              <a:rPr lang="en-GB" noProof="0" dirty="0"/>
              <a:t>Am I going to be out of the country? </a:t>
            </a:r>
          </a:p>
          <a:p>
            <a:pPr lvl="2"/>
            <a:r>
              <a:rPr lang="en-GB" noProof="0" dirty="0"/>
              <a:t>How will my part-time job affect this project?</a:t>
            </a:r>
          </a:p>
          <a:p>
            <a:r>
              <a:rPr lang="en-GB" noProof="0" dirty="0"/>
              <a:t>To establish milestones along the duration of the project</a:t>
            </a:r>
          </a:p>
          <a:p>
            <a:pPr lvl="1"/>
            <a:r>
              <a:rPr lang="en-GB" noProof="0" dirty="0"/>
              <a:t>In the real world this might involve sign-off from the client at various key stages (and part-payment!)</a:t>
            </a:r>
          </a:p>
        </p:txBody>
      </p:sp>
    </p:spTree>
    <p:extLst>
      <p:ext uri="{BB962C8B-B14F-4D97-AF65-F5344CB8AC3E}">
        <p14:creationId xmlns:p14="http://schemas.microsoft.com/office/powerpoint/2010/main" val="172589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B47EC-A04B-AEE4-BBAD-C67888D40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Why is </a:t>
            </a:r>
            <a:r>
              <a:rPr lang="en-GB" b="1" noProof="0" dirty="0">
                <a:solidFill>
                  <a:srgbClr val="FF0000"/>
                </a:solidFill>
              </a:rPr>
              <a:t>Requirement Analysis </a:t>
            </a:r>
            <a:r>
              <a:rPr lang="en-GB" noProof="0" dirty="0"/>
              <a:t>important to a project?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909B8-98BF-3694-6385-A18A0ECE8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0" dirty="0"/>
              <a:t>To understand the business environment for which the project is designed</a:t>
            </a:r>
          </a:p>
          <a:p>
            <a:r>
              <a:rPr lang="en-GB" noProof="0" dirty="0"/>
              <a:t>To establish a clear understanding of the user’s </a:t>
            </a:r>
            <a:r>
              <a:rPr lang="en-GB" b="1" noProof="0" dirty="0">
                <a:solidFill>
                  <a:srgbClr val="FF0000"/>
                </a:solidFill>
              </a:rPr>
              <a:t>functional</a:t>
            </a:r>
            <a:r>
              <a:rPr lang="en-GB" noProof="0" dirty="0"/>
              <a:t> and </a:t>
            </a:r>
            <a:r>
              <a:rPr lang="en-GB" b="1" noProof="0" dirty="0">
                <a:solidFill>
                  <a:srgbClr val="FF0000"/>
                </a:solidFill>
              </a:rPr>
              <a:t>non-functional</a:t>
            </a:r>
            <a:r>
              <a:rPr lang="en-GB" noProof="0" dirty="0"/>
              <a:t> requirements often with </a:t>
            </a:r>
            <a:r>
              <a:rPr lang="en-GB" b="1" noProof="0" dirty="0">
                <a:solidFill>
                  <a:srgbClr val="FF0000"/>
                </a:solidFill>
              </a:rPr>
              <a:t>user stories</a:t>
            </a:r>
            <a:r>
              <a:rPr lang="en-GB" noProof="0" dirty="0"/>
              <a:t>.</a:t>
            </a:r>
          </a:p>
          <a:p>
            <a:r>
              <a:rPr lang="en-GB" noProof="0" dirty="0"/>
              <a:t>To research into potential technical and operational solutions to the project</a:t>
            </a:r>
          </a:p>
          <a:p>
            <a:pPr lvl="1"/>
            <a:r>
              <a:rPr lang="en-GB" noProof="0" dirty="0"/>
              <a:t>including analysis of rival or comparative products already on the market</a:t>
            </a:r>
          </a:p>
          <a:p>
            <a:r>
              <a:rPr lang="en-GB" noProof="0" dirty="0"/>
              <a:t>To be able to cost out resources for the project</a:t>
            </a:r>
          </a:p>
          <a:p>
            <a:pPr lvl="1"/>
            <a:r>
              <a:rPr lang="en-GB" noProof="0" dirty="0"/>
              <a:t>Programmer hours, Deployment &amp; Maintenance Costs</a:t>
            </a:r>
          </a:p>
          <a:p>
            <a:endParaRPr lang="en-GB" noProof="0" dirty="0"/>
          </a:p>
        </p:txBody>
      </p:sp>
      <p:sp>
        <p:nvSpPr>
          <p:cNvPr id="4" name="FR NFR">
            <a:extLst>
              <a:ext uri="{FF2B5EF4-FFF2-40B4-BE49-F238E27FC236}">
                <a16:creationId xmlns:a16="http://schemas.microsoft.com/office/drawing/2014/main" id="{A63B4D15-A052-6595-FAA7-5D10709CE9DE}"/>
              </a:ext>
            </a:extLst>
          </p:cNvPr>
          <p:cNvSpPr/>
          <p:nvPr/>
        </p:nvSpPr>
        <p:spPr>
          <a:xfrm>
            <a:off x="9952038" y="2065149"/>
            <a:ext cx="1947672" cy="2727702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noProof="0" dirty="0">
                <a:solidFill>
                  <a:srgbClr val="000000"/>
                </a:solidFill>
                <a:latin typeface="Trebuchet MS" panose="020B0603020202020204" pitchFamily="34" charset="0"/>
              </a:rPr>
              <a:t>Functional Requirements</a:t>
            </a:r>
          </a:p>
          <a:p>
            <a:pPr algn="ctr"/>
            <a:endParaRPr lang="en-GB" sz="1600" noProof="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GB" sz="1600" noProof="0" dirty="0">
                <a:solidFill>
                  <a:srgbClr val="000000"/>
                </a:solidFill>
                <a:latin typeface="Trebuchet MS" panose="020B0603020202020204" pitchFamily="34" charset="0"/>
              </a:rPr>
              <a:t>What the app needs to do</a:t>
            </a:r>
          </a:p>
          <a:p>
            <a:pPr algn="ctr"/>
            <a:endParaRPr lang="en-GB" sz="1600" noProof="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GB" sz="1600" b="1" noProof="0" dirty="0">
                <a:solidFill>
                  <a:srgbClr val="000000"/>
                </a:solidFill>
                <a:latin typeface="Trebuchet MS" panose="020B0603020202020204" pitchFamily="34" charset="0"/>
              </a:rPr>
              <a:t>Non-Functional:</a:t>
            </a:r>
          </a:p>
          <a:p>
            <a:pPr algn="ctr"/>
            <a:endParaRPr lang="en-GB" sz="1600" noProof="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GB" sz="1600" noProof="0" dirty="0">
                <a:solidFill>
                  <a:srgbClr val="000000"/>
                </a:solidFill>
                <a:latin typeface="Trebuchet MS" panose="020B0603020202020204" pitchFamily="34" charset="0"/>
              </a:rPr>
              <a:t>Speed, Capacity, Availability</a:t>
            </a:r>
          </a:p>
        </p:txBody>
      </p:sp>
    </p:spTree>
    <p:extLst>
      <p:ext uri="{BB962C8B-B14F-4D97-AF65-F5344CB8AC3E}">
        <p14:creationId xmlns:p14="http://schemas.microsoft.com/office/powerpoint/2010/main" val="410619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5F09A-3F1B-9C98-6F7A-8C77108A1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86" y="320675"/>
            <a:ext cx="9748434" cy="1325563"/>
          </a:xfrm>
        </p:spPr>
        <p:txBody>
          <a:bodyPr/>
          <a:lstStyle/>
          <a:p>
            <a:r>
              <a:rPr lang="en-GB" noProof="0" dirty="0"/>
              <a:t>Why is </a:t>
            </a:r>
            <a:r>
              <a:rPr lang="en-GB" b="1" noProof="0" dirty="0">
                <a:solidFill>
                  <a:srgbClr val="FF0000"/>
                </a:solidFill>
              </a:rPr>
              <a:t>Design</a:t>
            </a:r>
            <a:r>
              <a:rPr lang="en-GB" noProof="0" dirty="0"/>
              <a:t> important in a project?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7F6BF-519D-A2A8-619F-1BDAC0C4C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0" dirty="0"/>
              <a:t>To establish a clear </a:t>
            </a:r>
            <a:r>
              <a:rPr lang="en-GB" b="1" noProof="0" dirty="0">
                <a:solidFill>
                  <a:srgbClr val="FF0000"/>
                </a:solidFill>
              </a:rPr>
              <a:t>UI / UX </a:t>
            </a:r>
            <a:r>
              <a:rPr lang="en-GB" noProof="0" dirty="0"/>
              <a:t>which can be applied consistently across the project</a:t>
            </a:r>
          </a:p>
          <a:p>
            <a:r>
              <a:rPr lang="en-GB" noProof="0" dirty="0"/>
              <a:t>To systematically design data structures for best efficiency (and therefore speed)</a:t>
            </a:r>
          </a:p>
          <a:p>
            <a:r>
              <a:rPr lang="en-GB" noProof="0" dirty="0"/>
              <a:t>To establish algorithms for functional operation</a:t>
            </a:r>
          </a:p>
          <a:p>
            <a:r>
              <a:rPr lang="en-GB" noProof="0" dirty="0"/>
              <a:t>To effectively modularise functionality</a:t>
            </a:r>
          </a:p>
          <a:p>
            <a:r>
              <a:rPr lang="en-GB" noProof="0" dirty="0"/>
              <a:t>To design Tests to meet </a:t>
            </a:r>
            <a:r>
              <a:rPr lang="en-GB" b="1" noProof="0" dirty="0">
                <a:solidFill>
                  <a:srgbClr val="FF0000"/>
                </a:solidFill>
              </a:rPr>
              <a:t>user acceptance criteria</a:t>
            </a:r>
          </a:p>
          <a:p>
            <a:r>
              <a:rPr lang="en-GB" noProof="0" dirty="0"/>
              <a:t>To enable the most efficient use of the most expensive resource in the project:</a:t>
            </a:r>
          </a:p>
          <a:p>
            <a:pPr lvl="1"/>
            <a:r>
              <a:rPr lang="en-GB" b="1" noProof="0" dirty="0">
                <a:solidFill>
                  <a:srgbClr val="FF0000"/>
                </a:solidFill>
              </a:rPr>
              <a:t>Programmer Hours!</a:t>
            </a:r>
          </a:p>
        </p:txBody>
      </p:sp>
    </p:spTree>
    <p:extLst>
      <p:ext uri="{BB962C8B-B14F-4D97-AF65-F5344CB8AC3E}">
        <p14:creationId xmlns:p14="http://schemas.microsoft.com/office/powerpoint/2010/main" val="131420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19F76-32A3-000B-5014-1AB8B13E7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Why is </a:t>
            </a:r>
            <a:r>
              <a:rPr lang="en-GB" b="1" noProof="0" dirty="0">
                <a:solidFill>
                  <a:srgbClr val="FF0000"/>
                </a:solidFill>
              </a:rPr>
              <a:t>Implementation</a:t>
            </a:r>
            <a:r>
              <a:rPr lang="en-GB" noProof="0" dirty="0"/>
              <a:t> important in a project?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8E7EA-AD29-14A7-3ED3-9C8A8FC0A3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To build the project efficiently</a:t>
            </a:r>
          </a:p>
          <a:p>
            <a:r>
              <a:rPr lang="en-GB" noProof="0" dirty="0"/>
              <a:t>To pass the tests within minimal difficulty</a:t>
            </a:r>
          </a:p>
          <a:p>
            <a:pPr lvl="1"/>
            <a:r>
              <a:rPr lang="en-GB" noProof="0" dirty="0"/>
              <a:t>Any test detected outside of </a:t>
            </a:r>
            <a:r>
              <a:rPr lang="en-GB" b="1" noProof="0" dirty="0">
                <a:solidFill>
                  <a:srgbClr val="FF0000"/>
                </a:solidFill>
              </a:rPr>
              <a:t>Alpha Testing </a:t>
            </a:r>
            <a:r>
              <a:rPr lang="en-GB" noProof="0" dirty="0"/>
              <a:t>involves a delay while it is fixed and rebuilt, thus delaying the project</a:t>
            </a:r>
          </a:p>
          <a:p>
            <a:r>
              <a:rPr lang="en-GB" noProof="0" dirty="0"/>
              <a:t>To build what is requested at this stage of the project</a:t>
            </a:r>
          </a:p>
          <a:p>
            <a:pPr lvl="1"/>
            <a:r>
              <a:rPr lang="en-GB" noProof="0" dirty="0"/>
              <a:t>No more. No less.</a:t>
            </a:r>
          </a:p>
        </p:txBody>
      </p:sp>
    </p:spTree>
    <p:extLst>
      <p:ext uri="{BB962C8B-B14F-4D97-AF65-F5344CB8AC3E}">
        <p14:creationId xmlns:p14="http://schemas.microsoft.com/office/powerpoint/2010/main" val="61637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7B503-DB76-7344-FEA6-CE80C17AA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Why is </a:t>
            </a:r>
            <a:r>
              <a:rPr lang="en-GB" b="1" noProof="0" dirty="0">
                <a:solidFill>
                  <a:srgbClr val="FF0000"/>
                </a:solidFill>
              </a:rPr>
              <a:t>Testing</a:t>
            </a:r>
            <a:r>
              <a:rPr lang="en-GB" noProof="0" dirty="0"/>
              <a:t> important in a project?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9E941-06BA-F3F8-EC10-1E562FBF3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082404"/>
          </a:xfrm>
        </p:spPr>
        <p:txBody>
          <a:bodyPr>
            <a:normAutofit/>
          </a:bodyPr>
          <a:lstStyle/>
          <a:p>
            <a:r>
              <a:rPr lang="en-GB" b="1" noProof="0" dirty="0">
                <a:solidFill>
                  <a:srgbClr val="FF0000"/>
                </a:solidFill>
              </a:rPr>
              <a:t>Beta testing </a:t>
            </a:r>
            <a:r>
              <a:rPr lang="en-GB" noProof="0" dirty="0"/>
              <a:t>is testing outside the development team</a:t>
            </a:r>
          </a:p>
          <a:p>
            <a:r>
              <a:rPr lang="en-GB" noProof="0" dirty="0"/>
              <a:t>Passing Beta and then the User Acceptance Criteria is the key target of the project</a:t>
            </a:r>
          </a:p>
          <a:p>
            <a:r>
              <a:rPr lang="en-GB" noProof="0" dirty="0"/>
              <a:t>It is usually one of the key triggers for payment.</a:t>
            </a:r>
          </a:p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10116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C00-8570-B4EB-091D-4218F2203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Why is </a:t>
            </a:r>
            <a:r>
              <a:rPr lang="en-GB" b="1" noProof="0" dirty="0">
                <a:solidFill>
                  <a:srgbClr val="FF0000"/>
                </a:solidFill>
              </a:rPr>
              <a:t>Deployment</a:t>
            </a:r>
            <a:r>
              <a:rPr lang="en-GB" noProof="0" dirty="0"/>
              <a:t> important in a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2D0EB-F34F-4298-A377-CFB72E6A4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A good project poorly implemented might as well be a bad project</a:t>
            </a:r>
          </a:p>
          <a:p>
            <a:r>
              <a:rPr lang="en-GB" noProof="0" dirty="0"/>
              <a:t>This might involve user training or user documentation</a:t>
            </a:r>
          </a:p>
          <a:p>
            <a:r>
              <a:rPr lang="en-GB" noProof="0" dirty="0"/>
              <a:t>It naturally leads into the </a:t>
            </a:r>
            <a:r>
              <a:rPr lang="en-GB" b="1" noProof="0" dirty="0">
                <a:solidFill>
                  <a:srgbClr val="FF0000"/>
                </a:solidFill>
              </a:rPr>
              <a:t>maintenance</a:t>
            </a:r>
            <a:r>
              <a:rPr lang="en-GB" noProof="0" dirty="0"/>
              <a:t> phase which is a key to getting paid for the long term.</a:t>
            </a:r>
          </a:p>
          <a:p>
            <a:pPr lvl="1"/>
            <a:r>
              <a:rPr lang="en-GB" noProof="0" dirty="0"/>
              <a:t>Keeping clients happy keeps the money rolling in with minimal work.</a:t>
            </a:r>
          </a:p>
        </p:txBody>
      </p:sp>
    </p:spTree>
    <p:extLst>
      <p:ext uri="{BB962C8B-B14F-4D97-AF65-F5344CB8AC3E}">
        <p14:creationId xmlns:p14="http://schemas.microsoft.com/office/powerpoint/2010/main" val="28097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A9505D-BCC8-E9D4-7985-121E1E6997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296" y="1531565"/>
            <a:ext cx="9144000" cy="2387600"/>
          </a:xfrm>
        </p:spPr>
        <p:txBody>
          <a:bodyPr/>
          <a:lstStyle/>
          <a:p>
            <a:r>
              <a:rPr lang="en-GB" noProof="0" dirty="0"/>
              <a:t>Sequence the SDLC</a:t>
            </a:r>
          </a:p>
        </p:txBody>
      </p:sp>
    </p:spTree>
    <p:extLst>
      <p:ext uri="{BB962C8B-B14F-4D97-AF65-F5344CB8AC3E}">
        <p14:creationId xmlns:p14="http://schemas.microsoft.com/office/powerpoint/2010/main" val="366809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CA1F5-A45A-CE79-4E8A-98CC50DBC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Team Roles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9B21E-A31C-CBF9-BB95-CB012EF08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000" noProof="0" dirty="0"/>
              <a:t>Product Owner</a:t>
            </a:r>
          </a:p>
          <a:p>
            <a:r>
              <a:rPr lang="en-GB" sz="4000" noProof="0" dirty="0"/>
              <a:t>Scrum Master/Project Manager</a:t>
            </a:r>
          </a:p>
          <a:p>
            <a:r>
              <a:rPr lang="en-GB" sz="4000" noProof="0" dirty="0"/>
              <a:t>Developer</a:t>
            </a:r>
          </a:p>
          <a:p>
            <a:r>
              <a:rPr lang="en-GB" sz="4000" noProof="0" dirty="0"/>
              <a:t>Tester/QA</a:t>
            </a:r>
          </a:p>
          <a:p>
            <a:r>
              <a:rPr lang="en-GB" sz="4000" noProof="0" dirty="0"/>
              <a:t>UX/UI Designer</a:t>
            </a:r>
          </a:p>
          <a:p>
            <a:r>
              <a:rPr lang="en-GB" sz="4000" noProof="0" dirty="0"/>
              <a:t>Business Analyst</a:t>
            </a:r>
          </a:p>
        </p:txBody>
      </p:sp>
    </p:spTree>
    <p:extLst>
      <p:ext uri="{BB962C8B-B14F-4D97-AF65-F5344CB8AC3E}">
        <p14:creationId xmlns:p14="http://schemas.microsoft.com/office/powerpoint/2010/main" val="180969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23BD61-A470-B96F-DD4C-74A5D015F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Team</a:t>
            </a:r>
          </a:p>
        </p:txBody>
      </p:sp>
      <p:pic>
        <p:nvPicPr>
          <p:cNvPr id="8" name="Picture 7" descr="A cartoon of a person holding a computer&#10;&#10;AI-generated content may be incorrect.">
            <a:extLst>
              <a:ext uri="{FF2B5EF4-FFF2-40B4-BE49-F238E27FC236}">
                <a16:creationId xmlns:a16="http://schemas.microsoft.com/office/drawing/2014/main" id="{1BD5EC19-7D7C-8856-9D5B-567559C00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9" t="428" r="639" b="21454"/>
          <a:stretch>
            <a:fillRect/>
          </a:stretch>
        </p:blipFill>
        <p:spPr>
          <a:xfrm>
            <a:off x="0" y="1142632"/>
            <a:ext cx="3226658" cy="3780877"/>
          </a:xfrm>
          <a:prstGeom prst="rect">
            <a:avLst/>
          </a:prstGeom>
        </p:spPr>
      </p:pic>
      <p:pic>
        <p:nvPicPr>
          <p:cNvPr id="10" name="Picture 9" descr="A cartoon of a person holding a clipboard&#10;&#10;AI-generated content may be incorrect.">
            <a:extLst>
              <a:ext uri="{FF2B5EF4-FFF2-40B4-BE49-F238E27FC236}">
                <a16:creationId xmlns:a16="http://schemas.microsoft.com/office/drawing/2014/main" id="{07EEF351-FD66-5A6C-7037-0BED1BADA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71" t="807" r="5471" b="15754"/>
          <a:stretch>
            <a:fillRect/>
          </a:stretch>
        </p:blipFill>
        <p:spPr>
          <a:xfrm>
            <a:off x="2062938" y="383478"/>
            <a:ext cx="4344881" cy="3625272"/>
          </a:xfrm>
          <a:prstGeom prst="rect">
            <a:avLst/>
          </a:prstGeom>
        </p:spPr>
      </p:pic>
      <p:pic>
        <p:nvPicPr>
          <p:cNvPr id="12" name="Picture 11" descr="A cartoon of a person holding a clipboard&#10;&#10;AI-generated content may be incorrect.">
            <a:extLst>
              <a:ext uri="{FF2B5EF4-FFF2-40B4-BE49-F238E27FC236}">
                <a16:creationId xmlns:a16="http://schemas.microsoft.com/office/drawing/2014/main" id="{6589615E-8BE6-9662-45CB-60F3C7D5C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84"/>
          <a:stretch>
            <a:fillRect/>
          </a:stretch>
        </p:blipFill>
        <p:spPr>
          <a:xfrm>
            <a:off x="898406" y="2035511"/>
            <a:ext cx="3239146" cy="3780877"/>
          </a:xfrm>
          <a:prstGeom prst="rect">
            <a:avLst/>
          </a:prstGeom>
        </p:spPr>
      </p:pic>
      <p:pic>
        <p:nvPicPr>
          <p:cNvPr id="14" name="Picture 13" descr="A cartoon of a person holding a magnifying glass&#10;&#10;AI-generated content may be incorrect.">
            <a:extLst>
              <a:ext uri="{FF2B5EF4-FFF2-40B4-BE49-F238E27FC236}">
                <a16:creationId xmlns:a16="http://schemas.microsoft.com/office/drawing/2014/main" id="{FCCFD71A-89BE-3E4A-5B6A-6EB53CF384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58"/>
          <a:stretch>
            <a:fillRect/>
          </a:stretch>
        </p:blipFill>
        <p:spPr>
          <a:xfrm>
            <a:off x="4765356" y="807005"/>
            <a:ext cx="4514923" cy="3780877"/>
          </a:xfrm>
          <a:prstGeom prst="rect">
            <a:avLst/>
          </a:prstGeom>
        </p:spPr>
      </p:pic>
      <p:pic>
        <p:nvPicPr>
          <p:cNvPr id="16" name="Picture 15" descr="A cartoon of a person holding a tablet&#10;&#10;AI-generated content may be incorrect.">
            <a:extLst>
              <a:ext uri="{FF2B5EF4-FFF2-40B4-BE49-F238E27FC236}">
                <a16:creationId xmlns:a16="http://schemas.microsoft.com/office/drawing/2014/main" id="{BA9023ED-3536-C819-DDA4-40F888E7B4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20"/>
          <a:stretch>
            <a:fillRect/>
          </a:stretch>
        </p:blipFill>
        <p:spPr>
          <a:xfrm>
            <a:off x="2718736" y="1743405"/>
            <a:ext cx="3477642" cy="4072983"/>
          </a:xfrm>
          <a:prstGeom prst="rect">
            <a:avLst/>
          </a:prstGeom>
        </p:spPr>
      </p:pic>
      <p:pic>
        <p:nvPicPr>
          <p:cNvPr id="6" name="Picture 5" descr="A cartoon of a person holding a clipboard&#10;&#10;AI-generated content may be incorrect.">
            <a:extLst>
              <a:ext uri="{FF2B5EF4-FFF2-40B4-BE49-F238E27FC236}">
                <a16:creationId xmlns:a16="http://schemas.microsoft.com/office/drawing/2014/main" id="{E5D7A7EC-828B-FF2C-F44F-DD46F07A74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30"/>
          <a:stretch>
            <a:fillRect/>
          </a:stretch>
        </p:blipFill>
        <p:spPr>
          <a:xfrm>
            <a:off x="5632594" y="2068320"/>
            <a:ext cx="3477643" cy="411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12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A8338-1F6A-18B9-DD59-55A89BCF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Reflection on the Past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E340F-1537-1DD8-A4C0-90C99D913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noProof="0" dirty="0">
                <a:hlinkClick r:id="rId2"/>
              </a:rPr>
              <a:t>https://forms.microsoft.com/e/wRKkzzRWX2</a:t>
            </a:r>
            <a:r>
              <a:rPr lang="en-GB" noProof="0" dirty="0"/>
              <a:t> </a:t>
            </a:r>
          </a:p>
          <a:p>
            <a:pPr marL="0" indent="0">
              <a:buNone/>
            </a:pPr>
            <a:endParaRPr lang="en-GB" noProof="0" dirty="0"/>
          </a:p>
          <a:p>
            <a:pPr marL="0" indent="0">
              <a:buNone/>
            </a:pPr>
            <a:r>
              <a:rPr lang="en-GB" noProof="0" dirty="0"/>
              <a:t>An email should by now have arrived with the link attached.</a:t>
            </a:r>
          </a:p>
        </p:txBody>
      </p:sp>
    </p:spTree>
    <p:extLst>
      <p:ext uri="{BB962C8B-B14F-4D97-AF65-F5344CB8AC3E}">
        <p14:creationId xmlns:p14="http://schemas.microsoft.com/office/powerpoint/2010/main" val="1644293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6C5BA-646D-97AC-6B8D-9202C208A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Product Owner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6D45F4C-4BEF-F654-E365-186EEAA35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1" y="1822450"/>
            <a:ext cx="6573458" cy="4351338"/>
          </a:xfrm>
        </p:spPr>
        <p:txBody>
          <a:bodyPr>
            <a:normAutofit/>
          </a:bodyPr>
          <a:lstStyle/>
          <a:p>
            <a:r>
              <a:rPr lang="en-GB" noProof="0" dirty="0"/>
              <a:t>Defines the product vision and goals aligned with business needs.</a:t>
            </a:r>
          </a:p>
          <a:p>
            <a:r>
              <a:rPr lang="en-GB" noProof="0" dirty="0"/>
              <a:t>Prioritises the product backlog and manages requirements.</a:t>
            </a:r>
          </a:p>
          <a:p>
            <a:r>
              <a:rPr lang="en-GB" noProof="0" dirty="0"/>
              <a:t>Acts as the voice of the customer, ensuring the product delivers value.</a:t>
            </a:r>
          </a:p>
          <a:p>
            <a:r>
              <a:rPr lang="en-GB" noProof="0" dirty="0"/>
              <a:t>Works closely with the team to clarify and refine user stories.</a:t>
            </a:r>
          </a:p>
        </p:txBody>
      </p:sp>
      <p:pic>
        <p:nvPicPr>
          <p:cNvPr id="14" name="Picture 13" descr="A cartoon of a person holding a clipboard&#10;&#10;AI-generated content may be incorrect.">
            <a:extLst>
              <a:ext uri="{FF2B5EF4-FFF2-40B4-BE49-F238E27FC236}">
                <a16:creationId xmlns:a16="http://schemas.microsoft.com/office/drawing/2014/main" id="{943C4906-6A5D-8177-3224-9410C15C5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109" y="175755"/>
            <a:ext cx="3293390" cy="329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6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0B939-FA57-13F8-41C5-9AF316826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Scrum Master / Project Manager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DB64717-31B4-3603-DE3F-00D86E598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549198"/>
            <a:ext cx="6000022" cy="4351338"/>
          </a:xfrm>
        </p:spPr>
        <p:txBody>
          <a:bodyPr/>
          <a:lstStyle/>
          <a:p>
            <a:r>
              <a:rPr lang="en-GB" noProof="0" dirty="0"/>
              <a:t>Facilitates the Agile process and removes obstacles for the team.</a:t>
            </a:r>
          </a:p>
          <a:p>
            <a:r>
              <a:rPr lang="en-GB" noProof="0" dirty="0"/>
              <a:t>Ensures communication and collaboration between all stakeholders.</a:t>
            </a:r>
          </a:p>
          <a:p>
            <a:r>
              <a:rPr lang="en-GB" noProof="0" dirty="0"/>
              <a:t>Helps the team stay focused, organised, and aligned with sprint goals.</a:t>
            </a:r>
          </a:p>
          <a:p>
            <a:r>
              <a:rPr lang="en-GB" noProof="0" dirty="0"/>
              <a:t>Tracks progress and manages timelines and deliverables.</a:t>
            </a:r>
          </a:p>
        </p:txBody>
      </p:sp>
      <p:pic>
        <p:nvPicPr>
          <p:cNvPr id="9" name="Picture 8" descr="A cartoon of a person holding a magnifying glass&#10;&#10;AI-generated content may be incorrect.">
            <a:extLst>
              <a:ext uri="{FF2B5EF4-FFF2-40B4-BE49-F238E27FC236}">
                <a16:creationId xmlns:a16="http://schemas.microsoft.com/office/drawing/2014/main" id="{BC416B17-6224-8986-E29E-4F9FCD2AA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2450"/>
            <a:ext cx="3804834" cy="380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D7DE4-988D-F236-4F6E-FB6D6E195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Developer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69C933-F940-2C84-3644-4573B2BCE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360" y="1419494"/>
            <a:ext cx="6666449" cy="4351338"/>
          </a:xfrm>
        </p:spPr>
        <p:txBody>
          <a:bodyPr/>
          <a:lstStyle/>
          <a:p>
            <a:r>
              <a:rPr lang="en-GB" noProof="0" dirty="0"/>
              <a:t>Writes, tests, and maintains the source code that makes up the product.</a:t>
            </a:r>
          </a:p>
          <a:p>
            <a:r>
              <a:rPr lang="en-GB" noProof="0" dirty="0"/>
              <a:t>Works closely with designers, testers, and analysts to meet requirements.</a:t>
            </a:r>
          </a:p>
          <a:p>
            <a:r>
              <a:rPr lang="en-GB" noProof="0" dirty="0"/>
              <a:t>Participates in code reviews and continuous integration.</a:t>
            </a:r>
          </a:p>
          <a:p>
            <a:r>
              <a:rPr lang="en-GB" noProof="0" dirty="0"/>
              <a:t>Ensures scalability, performance, and maintainability of the solution</a:t>
            </a:r>
          </a:p>
        </p:txBody>
      </p:sp>
      <p:pic>
        <p:nvPicPr>
          <p:cNvPr id="9" name="Picture 8" descr="A cartoon of a person holding a computer&#10;&#10;AI-generated content may be incorrect.">
            <a:extLst>
              <a:ext uri="{FF2B5EF4-FFF2-40B4-BE49-F238E27FC236}">
                <a16:creationId xmlns:a16="http://schemas.microsoft.com/office/drawing/2014/main" id="{D66846EB-B074-7350-17F3-46071D23A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85" y="123986"/>
            <a:ext cx="3239146" cy="485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7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E38B7-7213-8D27-0B89-6824E8847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Tester / Quality Assurance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3988BC0-A87A-E9F8-9293-E3A30D563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646238"/>
            <a:ext cx="6170503" cy="4351338"/>
          </a:xfrm>
        </p:spPr>
        <p:txBody>
          <a:bodyPr/>
          <a:lstStyle/>
          <a:p>
            <a:r>
              <a:rPr lang="en-GB" noProof="0" dirty="0"/>
              <a:t>Designs and executes tests to ensure software quality.</a:t>
            </a:r>
          </a:p>
          <a:p>
            <a:r>
              <a:rPr lang="en-GB" noProof="0" dirty="0"/>
              <a:t>Identifies bugs and works with developers to resolve them.</a:t>
            </a:r>
          </a:p>
          <a:p>
            <a:r>
              <a:rPr lang="en-GB" noProof="0" dirty="0"/>
              <a:t>Verifies that the software meets both functional and non-functional requirements.</a:t>
            </a:r>
          </a:p>
          <a:p>
            <a:r>
              <a:rPr lang="en-GB" noProof="0" dirty="0"/>
              <a:t>Helps maintain documentation of testing processes and outcomes.</a:t>
            </a:r>
          </a:p>
        </p:txBody>
      </p:sp>
      <p:pic>
        <p:nvPicPr>
          <p:cNvPr id="9" name="Picture 8" descr="A cartoon of a person holding a clipboard&#10;&#10;AI-generated content may be incorrect.">
            <a:extLst>
              <a:ext uri="{FF2B5EF4-FFF2-40B4-BE49-F238E27FC236}">
                <a16:creationId xmlns:a16="http://schemas.microsoft.com/office/drawing/2014/main" id="{80C7C593-8D15-F4D3-45D4-B3D2C9E34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604" y="983456"/>
            <a:ext cx="3566897" cy="535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2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EBF29-1E91-A0FF-AFA1-3E86643B7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UX/UI Designer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93B7E-E24F-2652-C3E9-32F34D6AC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6728442" cy="4351338"/>
          </a:xfrm>
        </p:spPr>
        <p:txBody>
          <a:bodyPr/>
          <a:lstStyle/>
          <a:p>
            <a:r>
              <a:rPr lang="en-GB" noProof="0" dirty="0"/>
              <a:t>Designs user interfaces that are intuitive, accessible, and visually appealing.</a:t>
            </a:r>
          </a:p>
          <a:p>
            <a:r>
              <a:rPr lang="en-GB" noProof="0" dirty="0"/>
              <a:t>Conducts user research and testing to improve usability.</a:t>
            </a:r>
          </a:p>
          <a:p>
            <a:r>
              <a:rPr lang="en-GB" noProof="0" dirty="0"/>
              <a:t>Collaborates with developers to ensure design fidelity in implementation.</a:t>
            </a:r>
          </a:p>
          <a:p>
            <a:r>
              <a:rPr lang="en-GB" noProof="0" dirty="0"/>
              <a:t>Focuses on creating a seamless, engaging user experience.</a:t>
            </a:r>
          </a:p>
        </p:txBody>
      </p:sp>
      <p:pic>
        <p:nvPicPr>
          <p:cNvPr id="9" name="Picture 8" descr="A cartoon of a person holding a tablet&#10;&#10;AI-generated content may be incorrect.">
            <a:extLst>
              <a:ext uri="{FF2B5EF4-FFF2-40B4-BE49-F238E27FC236}">
                <a16:creationId xmlns:a16="http://schemas.microsoft.com/office/drawing/2014/main" id="{22C70633-EF49-D2F9-E965-30666995B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609" y="320675"/>
            <a:ext cx="29008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78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FAF9A-F8B9-3CFE-0FC9-546271A4A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Business Analyst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EEB14-B919-F67F-8433-691991868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7053907" cy="4351338"/>
          </a:xfrm>
        </p:spPr>
        <p:txBody>
          <a:bodyPr/>
          <a:lstStyle/>
          <a:p>
            <a:r>
              <a:rPr lang="en-GB" noProof="0" dirty="0"/>
              <a:t>Bridges the gap between business needs and technical solutions.</a:t>
            </a:r>
          </a:p>
          <a:p>
            <a:r>
              <a:rPr lang="en-GB" noProof="0" dirty="0"/>
              <a:t>Gathers, documents, and analyses requirements.</a:t>
            </a:r>
          </a:p>
          <a:p>
            <a:r>
              <a:rPr lang="en-GB" noProof="0" dirty="0"/>
              <a:t>Helps define scope, objectives, and key success criteria for projects.</a:t>
            </a:r>
          </a:p>
          <a:p>
            <a:r>
              <a:rPr lang="en-GB" noProof="0" dirty="0"/>
              <a:t>Supports decision-making through data and process analysis.</a:t>
            </a:r>
          </a:p>
        </p:txBody>
      </p:sp>
      <p:pic>
        <p:nvPicPr>
          <p:cNvPr id="6" name="Picture 5" descr="A cartoon of a person holding a clipboard&#10;&#10;AI-generated content may be incorrect.">
            <a:extLst>
              <a:ext uri="{FF2B5EF4-FFF2-40B4-BE49-F238E27FC236}">
                <a16:creationId xmlns:a16="http://schemas.microsoft.com/office/drawing/2014/main" id="{2EE8F6EB-6ADE-9881-F24C-5A2AE5891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657" y="0"/>
            <a:ext cx="2975675" cy="446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1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3577F8-35BD-8CC5-C5FD-94E72EBF3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1159606"/>
            <a:ext cx="9144000" cy="2387600"/>
          </a:xfrm>
        </p:spPr>
        <p:txBody>
          <a:bodyPr/>
          <a:lstStyle/>
          <a:p>
            <a:r>
              <a:rPr lang="en-GB" dirty="0"/>
              <a:t>Team Role Recall</a:t>
            </a:r>
          </a:p>
        </p:txBody>
      </p:sp>
    </p:spTree>
    <p:extLst>
      <p:ext uri="{BB962C8B-B14F-4D97-AF65-F5344CB8AC3E}">
        <p14:creationId xmlns:p14="http://schemas.microsoft.com/office/powerpoint/2010/main" val="860651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CF919-8C54-C003-AB82-7731E60C5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0C61E-7F7D-5B74-E1E5-C0FC46D20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>
                <a:highlight>
                  <a:srgbClr val="FFFF00"/>
                </a:highlight>
              </a:rPr>
              <a:t>A </a:t>
            </a:r>
            <a:r>
              <a:rPr lang="en-US" sz="4000" dirty="0">
                <a:highlight>
                  <a:srgbClr val="FFFF00"/>
                </a:highlight>
              </a:rPr>
              <a:t>College wants a simple room‑booking feature added to an existing site</a:t>
            </a:r>
          </a:p>
          <a:p>
            <a:pPr marL="0" indent="0">
              <a:buNone/>
            </a:pPr>
            <a:endParaRPr lang="en-US" sz="4000" dirty="0">
              <a:highlight>
                <a:srgbClr val="FFFF00"/>
              </a:highlight>
            </a:endParaRPr>
          </a:p>
          <a:p>
            <a:r>
              <a:rPr lang="en-US" sz="4000" dirty="0"/>
              <a:t>Which SDLC stages are most critical?</a:t>
            </a:r>
          </a:p>
          <a:p>
            <a:r>
              <a:rPr lang="en-US" sz="4000" dirty="0"/>
              <a:t>Which roles are essential?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57830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517AF-3B14-8BD4-0DA3-A94481BA5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9BCB6-1209-AFF6-3E8F-4105E601A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Exit Ticket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B2FE0-272B-6135-0562-12DE2960C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noProof="0" dirty="0">
                <a:hlinkClick r:id="rId2"/>
              </a:rPr>
              <a:t>https://forms.microsoft.com/e/tSL2bRUiwF</a:t>
            </a:r>
            <a:r>
              <a:rPr lang="en-GB" noProof="0" dirty="0"/>
              <a:t> </a:t>
            </a:r>
          </a:p>
          <a:p>
            <a:endParaRPr lang="en-GB" noProof="0" dirty="0"/>
          </a:p>
          <a:p>
            <a:r>
              <a:rPr lang="en-GB" noProof="0" dirty="0"/>
              <a:t>I will post this link in Teams for you now.</a:t>
            </a:r>
          </a:p>
        </p:txBody>
      </p:sp>
    </p:spTree>
    <p:extLst>
      <p:ext uri="{BB962C8B-B14F-4D97-AF65-F5344CB8AC3E}">
        <p14:creationId xmlns:p14="http://schemas.microsoft.com/office/powerpoint/2010/main" val="15936770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297" y="4574105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noProof="0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61847" y="1602304"/>
            <a:ext cx="1873045" cy="7362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noProof="0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86828" y="238440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noProof="0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86828" y="8703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noProof="0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EA1BB79D-A724-1E52-AB58-F7EB19A482A6}"/>
              </a:ext>
            </a:extLst>
          </p:cNvPr>
          <p:cNvSpPr/>
          <p:nvPr/>
        </p:nvSpPr>
        <p:spPr>
          <a:xfrm>
            <a:off x="10061847" y="3027811"/>
            <a:ext cx="1873045" cy="11800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noProof="0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noProof="0" dirty="0">
                <a:latin typeface="Trebuchet MS" panose="020B0603020202020204" pitchFamily="34" charset="0"/>
              </a:rPr>
              <a:t>Midnight before next lesson</a:t>
            </a:r>
          </a:p>
        </p:txBody>
      </p:sp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494464" y="4326270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800" b="1" noProof="0" dirty="0" err="1">
                <a:latin typeface="Trebuchet MS" panose="020B0603020202020204" pitchFamily="34" charset="0"/>
              </a:rPr>
              <a:t>Xmins</a:t>
            </a:r>
            <a:endParaRPr lang="en-GB" sz="1800" b="1" noProof="0" dirty="0">
              <a:latin typeface="Trebuchet MS" panose="020B0603020202020204" pitchFamily="34" charset="0"/>
            </a:endParaRPr>
          </a:p>
        </p:txBody>
      </p:sp>
      <p:pic>
        <p:nvPicPr>
          <p:cNvPr id="7" name="Exeter College B/W">
            <a:extLst>
              <a:ext uri="{FF2B5EF4-FFF2-40B4-BE49-F238E27FC236}">
                <a16:creationId xmlns:a16="http://schemas.microsoft.com/office/drawing/2014/main" id="{6438D3FE-08B8-B013-D403-B5ECC2332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464" y="5982417"/>
            <a:ext cx="1613353" cy="657051"/>
          </a:xfrm>
          <a:prstGeom prst="rect">
            <a:avLst/>
          </a:prstGeom>
        </p:spPr>
      </p:pic>
      <p:pic>
        <p:nvPicPr>
          <p:cNvPr id="23" name="Circle in Red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659A9FA2-4A92-83DC-1F4F-9A7A7D09C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35" y="1880247"/>
            <a:ext cx="4109813" cy="2063126"/>
          </a:xfrm>
          <a:prstGeom prst="rect">
            <a:avLst/>
          </a:prstGeom>
        </p:spPr>
      </p:pic>
      <p:pic>
        <p:nvPicPr>
          <p:cNvPr id="14" name="Yes Stamp">
            <a:extLst>
              <a:ext uri="{FF2B5EF4-FFF2-40B4-BE49-F238E27FC236}">
                <a16:creationId xmlns:a16="http://schemas.microsoft.com/office/drawing/2014/main" id="{EC23CF34-8C4E-9217-AADF-29DFEBAE7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960" y="5403685"/>
            <a:ext cx="1370922" cy="825016"/>
          </a:xfrm>
          <a:prstGeom prst="rect">
            <a:avLst/>
          </a:prstGeom>
        </p:spPr>
      </p:pic>
      <p:pic>
        <p:nvPicPr>
          <p:cNvPr id="16" name="No Stamp" descr="A red stamp with a black background&#10;&#10;AI-generated content may be incorrect.">
            <a:extLst>
              <a:ext uri="{FF2B5EF4-FFF2-40B4-BE49-F238E27FC236}">
                <a16:creationId xmlns:a16="http://schemas.microsoft.com/office/drawing/2014/main" id="{08806C4E-71A9-B5E6-7770-A00F5AFAF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70" y="4835904"/>
            <a:ext cx="1100091" cy="750215"/>
          </a:xfrm>
          <a:prstGeom prst="rect">
            <a:avLst/>
          </a:prstGeom>
        </p:spPr>
      </p:pic>
      <p:pic>
        <p:nvPicPr>
          <p:cNvPr id="19" name="Tru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4F306E1C-AB8E-5B1F-93B2-F35CFADF31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1" y="4900097"/>
            <a:ext cx="2168519" cy="698263"/>
          </a:xfrm>
          <a:prstGeom prst="rect">
            <a:avLst/>
          </a:prstGeom>
        </p:spPr>
      </p:pic>
      <p:pic>
        <p:nvPicPr>
          <p:cNvPr id="21" name="Fals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1F3257F8-37BE-8953-52DC-EBFF80800A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232" y="4884964"/>
            <a:ext cx="2177501" cy="701155"/>
          </a:xfrm>
          <a:prstGeom prst="rect">
            <a:avLst/>
          </a:prstGeom>
        </p:spPr>
      </p:pic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8542" y="2412342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noProof="0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lang="en-GB" sz="1800" b="1" i="0" u="none" strike="noStrike" cap="none" noProof="0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79681" y="2933497"/>
            <a:ext cx="1128387" cy="754609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00" y="5388369"/>
            <a:ext cx="922574" cy="922574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898" y="3617822"/>
            <a:ext cx="941663" cy="753331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24" y="4576590"/>
            <a:ext cx="1364027" cy="750215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74940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22069" y="3736665"/>
            <a:ext cx="1131914" cy="754609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898" y="2933497"/>
            <a:ext cx="961893" cy="641262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noProof="0" dirty="0">
                <a:solidFill>
                  <a:srgbClr val="FF0000"/>
                </a:solidFill>
              </a:rPr>
              <a:t>Do not delete this slide nor move it from the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E9DCF7-CE04-96A4-E123-288F98BA1FA4}"/>
              </a:ext>
            </a:extLst>
          </p:cNvPr>
          <p:cNvSpPr txBox="1"/>
          <p:nvPr/>
        </p:nvSpPr>
        <p:spPr>
          <a:xfrm>
            <a:off x="216310" y="648928"/>
            <a:ext cx="9507731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3900" noProof="0" dirty="0">
                <a:latin typeface="Impact" panose="020B0806030902050204" pitchFamily="34" charset="0"/>
              </a:rPr>
              <a:t>Phones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C56678-BE44-FDEF-A66B-BB5C369BB7E8}"/>
              </a:ext>
            </a:extLst>
          </p:cNvPr>
          <p:cNvSpPr txBox="1"/>
          <p:nvPr/>
        </p:nvSpPr>
        <p:spPr>
          <a:xfrm>
            <a:off x="1209368" y="1012723"/>
            <a:ext cx="1457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noProof="0" dirty="0">
                <a:latin typeface="Trebuchet MS" panose="020B0603020202020204" pitchFamily="34" charset="0"/>
              </a:rPr>
              <a:t>a small reminder…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238D26-776C-EF2B-9819-1735DEF8842E}"/>
              </a:ext>
            </a:extLst>
          </p:cNvPr>
          <p:cNvSpPr txBox="1"/>
          <p:nvPr/>
        </p:nvSpPr>
        <p:spPr>
          <a:xfrm>
            <a:off x="1479476" y="3739917"/>
            <a:ext cx="6981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noProof="0" dirty="0">
                <a:latin typeface="Trebuchet MS" panose="020B0603020202020204" pitchFamily="34" charset="0"/>
              </a:rPr>
              <a:t>once you have authenticated phones should be in the pockets on the wall</a:t>
            </a:r>
          </a:p>
        </p:txBody>
      </p:sp>
    </p:spTree>
    <p:extLst>
      <p:ext uri="{BB962C8B-B14F-4D97-AF65-F5344CB8AC3E}">
        <p14:creationId xmlns:p14="http://schemas.microsoft.com/office/powerpoint/2010/main" val="1702118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17C33-06C6-9863-5D78-1465B67D9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15269-06D3-112E-4656-66E03AD1D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132" y="3438027"/>
            <a:ext cx="9144000" cy="2387600"/>
          </a:xfrm>
        </p:spPr>
        <p:txBody>
          <a:bodyPr/>
          <a:lstStyle/>
          <a:p>
            <a:r>
              <a:rPr lang="en-GB" noProof="0" dirty="0"/>
              <a:t>Revisiting Some Planning and Methodology Topics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FBFB02-5050-4F18-2EB1-58ABFD7BB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32025" y="5825627"/>
            <a:ext cx="1186035" cy="512004"/>
          </a:xfrm>
        </p:spPr>
        <p:txBody>
          <a:bodyPr/>
          <a:lstStyle/>
          <a:p>
            <a:r>
              <a:rPr lang="en-GB" noProof="0" dirty="0"/>
              <a:t>Week 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08919F-A878-694F-0713-89BDE1099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4356">
            <a:off x="1848522" y="510442"/>
            <a:ext cx="6049219" cy="3162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4275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15A99-A8AE-C723-DFBE-FF01A630B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2393028"/>
          </a:xfrm>
        </p:spPr>
        <p:txBody>
          <a:bodyPr>
            <a:normAutofit/>
          </a:bodyPr>
          <a:lstStyle/>
          <a:p>
            <a:r>
              <a:rPr lang="en-GB" noProof="0" dirty="0"/>
              <a:t>The most common software methodology I saw implemented for this project was…?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66A74-CBBA-C461-F399-419D4FCE7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2625212"/>
            <a:ext cx="9452211" cy="3548575"/>
          </a:xfrm>
        </p:spPr>
        <p:txBody>
          <a:bodyPr>
            <a:normAutofit lnSpcReduction="10000"/>
          </a:bodyPr>
          <a:lstStyle/>
          <a:p>
            <a:r>
              <a:rPr lang="en-GB" sz="4000" noProof="0" dirty="0"/>
              <a:t>Waterfall?</a:t>
            </a:r>
          </a:p>
          <a:p>
            <a:r>
              <a:rPr lang="en-GB" sz="4000" noProof="0" dirty="0"/>
              <a:t>Agile?</a:t>
            </a:r>
          </a:p>
          <a:p>
            <a:r>
              <a:rPr lang="en-GB" sz="4000" noProof="0" dirty="0"/>
              <a:t>Scrum?</a:t>
            </a:r>
          </a:p>
          <a:p>
            <a:endParaRPr lang="en-GB" sz="4000" noProof="0" dirty="0"/>
          </a:p>
          <a:p>
            <a:r>
              <a:rPr lang="en-GB" sz="7200" noProof="0" dirty="0"/>
              <a:t>JFDI</a:t>
            </a:r>
          </a:p>
        </p:txBody>
      </p:sp>
      <p:pic>
        <p:nvPicPr>
          <p:cNvPr id="4" name="No Stamp" descr="A red stamp with a black background&#10;&#10;AI-generated content may be incorrect.">
            <a:extLst>
              <a:ext uri="{FF2B5EF4-FFF2-40B4-BE49-F238E27FC236}">
                <a16:creationId xmlns:a16="http://schemas.microsoft.com/office/drawing/2014/main" id="{050477BD-12C4-C207-842C-B04D0925A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392" y="2434385"/>
            <a:ext cx="3463324" cy="2361839"/>
          </a:xfrm>
          <a:prstGeom prst="rect">
            <a:avLst/>
          </a:prstGeom>
        </p:spPr>
      </p:pic>
      <p:pic>
        <p:nvPicPr>
          <p:cNvPr id="5" name="Circle in Red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C9D51B45-AD5E-2FFC-D367-43D28422E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9499"/>
            <a:ext cx="4109813" cy="2063126"/>
          </a:xfrm>
          <a:prstGeom prst="rect">
            <a:avLst/>
          </a:prstGeom>
        </p:spPr>
      </p:pic>
      <p:sp>
        <p:nvSpPr>
          <p:cNvPr id="6" name="JFDI">
            <a:extLst>
              <a:ext uri="{FF2B5EF4-FFF2-40B4-BE49-F238E27FC236}">
                <a16:creationId xmlns:a16="http://schemas.microsoft.com/office/drawing/2014/main" id="{8E59E984-FCF3-4B61-BD20-18A9F1236DDF}"/>
              </a:ext>
            </a:extLst>
          </p:cNvPr>
          <p:cNvSpPr/>
          <p:nvPr/>
        </p:nvSpPr>
        <p:spPr>
          <a:xfrm>
            <a:off x="4109813" y="4556815"/>
            <a:ext cx="5216602" cy="206312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noProof="0" dirty="0">
                <a:solidFill>
                  <a:srgbClr val="000000"/>
                </a:solidFill>
                <a:latin typeface="Trebuchet MS" panose="020B0603020202020204" pitchFamily="34" charset="0"/>
              </a:rPr>
              <a:t>“Just </a:t>
            </a:r>
            <a:r>
              <a:rPr lang="en-GB" sz="5400" i="1" noProof="0" dirty="0">
                <a:solidFill>
                  <a:srgbClr val="000000"/>
                </a:solidFill>
                <a:latin typeface="Trebuchet MS" panose="020B0603020202020204" pitchFamily="34" charset="0"/>
              </a:rPr>
              <a:t>flipping</a:t>
            </a:r>
            <a:r>
              <a:rPr lang="en-GB" sz="5400" noProof="0" dirty="0">
                <a:solidFill>
                  <a:srgbClr val="000000"/>
                </a:solidFill>
                <a:latin typeface="Trebuchet MS" panose="020B0603020202020204" pitchFamily="34" charset="0"/>
              </a:rPr>
              <a:t> do it!”</a:t>
            </a:r>
          </a:p>
        </p:txBody>
      </p:sp>
    </p:spTree>
    <p:extLst>
      <p:ext uri="{BB962C8B-B14F-4D97-AF65-F5344CB8AC3E}">
        <p14:creationId xmlns:p14="http://schemas.microsoft.com/office/powerpoint/2010/main" val="418809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0BD28-F747-CE4D-0101-B305CD7B0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The impact of JFDI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7E715-56F9-DB5C-78E3-46FF38437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Impossible to finalise</a:t>
            </a:r>
          </a:p>
          <a:p>
            <a:pPr lvl="1"/>
            <a:r>
              <a:rPr lang="en-GB" noProof="0" dirty="0"/>
              <a:t>Because you don’t set the outcome targets</a:t>
            </a:r>
          </a:p>
          <a:p>
            <a:r>
              <a:rPr lang="en-GB" noProof="0" dirty="0"/>
              <a:t>Scope Creep</a:t>
            </a:r>
          </a:p>
          <a:p>
            <a:pPr lvl="1"/>
            <a:r>
              <a:rPr lang="en-GB" noProof="0" dirty="0"/>
              <a:t>Because you allow late additions or distractions</a:t>
            </a:r>
          </a:p>
          <a:p>
            <a:r>
              <a:rPr lang="en-GB" noProof="0" dirty="0"/>
              <a:t>Missed or nearly missed deadlines</a:t>
            </a:r>
          </a:p>
          <a:p>
            <a:pPr lvl="1"/>
            <a:r>
              <a:rPr lang="en-GB" noProof="0" dirty="0"/>
              <a:t>Because there can be no milestones</a:t>
            </a:r>
          </a:p>
          <a:p>
            <a:r>
              <a:rPr lang="en-GB" noProof="0" dirty="0"/>
              <a:t>Wasted time and resources</a:t>
            </a:r>
          </a:p>
          <a:p>
            <a:pPr lvl="1"/>
            <a:r>
              <a:rPr lang="en-GB" noProof="0" dirty="0"/>
              <a:t>Because unplanned development is wasted with a </a:t>
            </a:r>
            <a:r>
              <a:rPr lang="en-GB" i="1" noProof="0" dirty="0"/>
              <a:t>rage quit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8116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343E3-A2D8-6020-D1F1-8AC2F2A7C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Lesson 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20EAC-817D-07A7-BD0F-AA4A7DFD2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noProof="0" dirty="0"/>
              <a:t>By the end of the lesson, students will be able to:</a:t>
            </a:r>
          </a:p>
          <a:p>
            <a:pPr marL="0" indent="0">
              <a:buNone/>
            </a:pPr>
            <a:endParaRPr lang="en-GB" noProof="0" dirty="0"/>
          </a:p>
          <a:p>
            <a:pPr lvl="0"/>
            <a:r>
              <a:rPr lang="en-GB" noProof="0" dirty="0"/>
              <a:t>Describe the purpose of the SDLC and typical stages.</a:t>
            </a:r>
          </a:p>
          <a:p>
            <a:pPr lvl="0"/>
            <a:r>
              <a:rPr lang="en-GB" noProof="0" dirty="0"/>
              <a:t>Identify key team roles in software projects and their responsibilities.</a:t>
            </a:r>
          </a:p>
          <a:p>
            <a:pPr lvl="0"/>
            <a:r>
              <a:rPr lang="en-GB" noProof="0" dirty="0"/>
              <a:t>Explain why different projects may require different approaches.</a:t>
            </a:r>
          </a:p>
          <a:p>
            <a:pPr lvl="0"/>
            <a:r>
              <a:rPr lang="en-GB" noProof="0" dirty="0"/>
              <a:t>Understand the main reason for establishing milestones in a project</a:t>
            </a:r>
          </a:p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3227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4591C-1381-60FB-E3EB-5D26A4CA9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Knowledge Recall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35069-6659-A6C8-3014-6C5F4F35D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noProof="0" dirty="0">
                <a:hlinkClick r:id="rId2"/>
              </a:rPr>
              <a:t>https://forms.microsoft.com/e/G1UA6sk8js</a:t>
            </a:r>
            <a:r>
              <a:rPr lang="en-GB" noProof="0" dirty="0"/>
              <a:t> </a:t>
            </a:r>
          </a:p>
          <a:p>
            <a:endParaRPr lang="en-GB" noProof="0" dirty="0"/>
          </a:p>
          <a:p>
            <a:r>
              <a:rPr lang="en-GB" noProof="0" dirty="0"/>
              <a:t>I will post this link in Teams for you now.</a:t>
            </a:r>
          </a:p>
        </p:txBody>
      </p:sp>
    </p:spTree>
    <p:extLst>
      <p:ext uri="{BB962C8B-B14F-4D97-AF65-F5344CB8AC3E}">
        <p14:creationId xmlns:p14="http://schemas.microsoft.com/office/powerpoint/2010/main" val="349953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34663-BACE-6BA1-647D-D1FA12767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Draw a house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28369-F903-92AF-C272-B1091AD6DC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4400" noProof="0" dirty="0"/>
              <a:t>Team 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0A76D4-2763-755A-8674-22894D4006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noProof="0" dirty="0"/>
              <a:t>You get to draw a house according to the blueprint I am going to give you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6BE7F7-87B3-1F42-B91B-CCAF47B3A0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GB" sz="4400" noProof="0" dirty="0"/>
              <a:t>Team B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6E9146F-492A-57C9-EEAD-B8FACAC8D52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noProof="0" dirty="0"/>
              <a:t>Draw a house</a:t>
            </a:r>
          </a:p>
        </p:txBody>
      </p:sp>
      <p:sp>
        <p:nvSpPr>
          <p:cNvPr id="8" name="MyShape">
            <a:extLst>
              <a:ext uri="{FF2B5EF4-FFF2-40B4-BE49-F238E27FC236}">
                <a16:creationId xmlns:a16="http://schemas.microsoft.com/office/drawing/2014/main" id="{885A91DF-8703-3515-2508-DA6BBAFF291C}"/>
              </a:ext>
            </a:extLst>
          </p:cNvPr>
          <p:cNvSpPr/>
          <p:nvPr/>
        </p:nvSpPr>
        <p:spPr>
          <a:xfrm>
            <a:off x="10005041" y="778080"/>
            <a:ext cx="1947672" cy="480601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>
                <a:solidFill>
                  <a:srgbClr val="000000"/>
                </a:solidFill>
                <a:latin typeface="Trebuchet MS" panose="020B0603020202020204" pitchFamily="34" charset="0"/>
              </a:rPr>
              <a:t>Paper and Pens</a:t>
            </a:r>
          </a:p>
        </p:txBody>
      </p:sp>
      <p:sp>
        <p:nvSpPr>
          <p:cNvPr id="9" name="point">
            <a:extLst>
              <a:ext uri="{FF2B5EF4-FFF2-40B4-BE49-F238E27FC236}">
                <a16:creationId xmlns:a16="http://schemas.microsoft.com/office/drawing/2014/main" id="{8525BCB6-FE27-19F5-E496-05044BF5695E}"/>
              </a:ext>
            </a:extLst>
          </p:cNvPr>
          <p:cNvSpPr/>
          <p:nvPr/>
        </p:nvSpPr>
        <p:spPr>
          <a:xfrm>
            <a:off x="3099324" y="4472203"/>
            <a:ext cx="6201991" cy="1563624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noProof="0" dirty="0">
                <a:solidFill>
                  <a:schemeClr val="tx1"/>
                </a:solidFill>
                <a:latin typeface="Trebuchet MS" panose="020B0603020202020204" pitchFamily="34" charset="0"/>
              </a:rPr>
              <a:t>Without a clear plan (methodology), even a simple task leads to inconsistent outcomes and confusion.</a:t>
            </a:r>
          </a:p>
        </p:txBody>
      </p:sp>
    </p:spTree>
    <p:extLst>
      <p:ext uri="{BB962C8B-B14F-4D97-AF65-F5344CB8AC3E}">
        <p14:creationId xmlns:p14="http://schemas.microsoft.com/office/powerpoint/2010/main" val="39446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B92228E7-8662-4E66-8A59-BC5446D50EEF}" vid="{3989751F-C86C-4BBF-AB5C-23C588029F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B92228E7-8662-4E66-8A59-BC5446D50EEF}" vid="{15441409-2CE2-413A-AC50-90BB2A2FF03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159</TotalTime>
  <Words>1101</Words>
  <Application>Microsoft Office PowerPoint</Application>
  <PresentationFormat>Widescreen</PresentationFormat>
  <Paragraphs>171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Aptos</vt:lpstr>
      <vt:lpstr>Arial</vt:lpstr>
      <vt:lpstr>Century Gothic</vt:lpstr>
      <vt:lpstr>Impact</vt:lpstr>
      <vt:lpstr>Trebuchet MS</vt:lpstr>
      <vt:lpstr>Wingdings</vt:lpstr>
      <vt:lpstr>Office Theme</vt:lpstr>
      <vt:lpstr>Office Theme</vt:lpstr>
      <vt:lpstr>Revisiting Some Planning and Methodology Topics</vt:lpstr>
      <vt:lpstr>Reflection on the Past Paper</vt:lpstr>
      <vt:lpstr>PowerPoint Presentation</vt:lpstr>
      <vt:lpstr>Revisiting Some Planning and Methodology Topics</vt:lpstr>
      <vt:lpstr>The most common software methodology I saw implemented for this project was…?</vt:lpstr>
      <vt:lpstr>The impact of JFDI</vt:lpstr>
      <vt:lpstr>Lesson Aims</vt:lpstr>
      <vt:lpstr>Knowledge Recall</vt:lpstr>
      <vt:lpstr>Draw a house</vt:lpstr>
      <vt:lpstr>Software Development Life Cycle</vt:lpstr>
      <vt:lpstr>Why is Planning important in a Project?</vt:lpstr>
      <vt:lpstr>Why is Requirement Analysis important to a project?</vt:lpstr>
      <vt:lpstr>Why is Design important in a project?</vt:lpstr>
      <vt:lpstr>Why is Implementation important in a project?</vt:lpstr>
      <vt:lpstr>Why is Testing important in a project?</vt:lpstr>
      <vt:lpstr>Why is Deployment important in a project</vt:lpstr>
      <vt:lpstr>Sequence the SDLC</vt:lpstr>
      <vt:lpstr>Team Roles</vt:lpstr>
      <vt:lpstr>The Team</vt:lpstr>
      <vt:lpstr>Product Owner</vt:lpstr>
      <vt:lpstr>Scrum Master / Project Manager</vt:lpstr>
      <vt:lpstr>Developer</vt:lpstr>
      <vt:lpstr>Tester / Quality Assurance</vt:lpstr>
      <vt:lpstr>UX/UI Designer</vt:lpstr>
      <vt:lpstr>Business Analyst</vt:lpstr>
      <vt:lpstr>Team Role Recall</vt:lpstr>
      <vt:lpstr>Case Study</vt:lpstr>
      <vt:lpstr>Exit Ticket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2025-10-21T20:03:56Z</dcterms:created>
  <dcterms:modified xsi:type="dcterms:W3CDTF">2025-10-22T22:01:55Z</dcterms:modified>
</cp:coreProperties>
</file>