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34"/>
  </p:notesMasterIdLst>
  <p:sldIdLst>
    <p:sldId id="257" r:id="rId3"/>
    <p:sldId id="266" r:id="rId4"/>
    <p:sldId id="263" r:id="rId5"/>
    <p:sldId id="264" r:id="rId6"/>
    <p:sldId id="267" r:id="rId7"/>
    <p:sldId id="268" r:id="rId8"/>
    <p:sldId id="269" r:id="rId9"/>
    <p:sldId id="270" r:id="rId10"/>
    <p:sldId id="271" r:id="rId11"/>
    <p:sldId id="273" r:id="rId12"/>
    <p:sldId id="274" r:id="rId13"/>
    <p:sldId id="275" r:id="rId14"/>
    <p:sldId id="277" r:id="rId15"/>
    <p:sldId id="276" r:id="rId16"/>
    <p:sldId id="281" r:id="rId17"/>
    <p:sldId id="292" r:id="rId18"/>
    <p:sldId id="278" r:id="rId19"/>
    <p:sldId id="279" r:id="rId20"/>
    <p:sldId id="280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65" r:id="rId29"/>
    <p:sldId id="289" r:id="rId30"/>
    <p:sldId id="290" r:id="rId31"/>
    <p:sldId id="291" r:id="rId32"/>
    <p:sldId id="26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76EB5E-7376-4A06-8070-368BC056016E}" v="180" dt="2025-10-29T21:44:12.0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736" autoAdjust="0"/>
  </p:normalViewPr>
  <p:slideViewPr>
    <p:cSldViewPr snapToGrid="0">
      <p:cViewPr>
        <p:scale>
          <a:sx n="84" d="100"/>
          <a:sy n="84" d="100"/>
        </p:scale>
        <p:origin x="1068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9115DE13-68C4-4D84-8CAF-2D5471E75CFD}"/>
    <pc:docChg chg="custSel addSld delSld modSld sldOrd">
      <pc:chgData name="Simon Rundell" userId="02f36d3d-9692-43c5-873c-1a596eba61c5" providerId="ADAL" clId="{9115DE13-68C4-4D84-8CAF-2D5471E75CFD}" dt="2025-10-29T21:44:43.170" v="1955" actId="1076"/>
      <pc:docMkLst>
        <pc:docMk/>
      </pc:docMkLst>
      <pc:sldChg chg="modSp mod modAnim">
        <pc:chgData name="Simon Rundell" userId="02f36d3d-9692-43c5-873c-1a596eba61c5" providerId="ADAL" clId="{9115DE13-68C4-4D84-8CAF-2D5471E75CFD}" dt="2025-10-29T19:47:26.789" v="1394"/>
        <pc:sldMkLst>
          <pc:docMk/>
          <pc:sldMk cId="477050314" sldId="265"/>
        </pc:sldMkLst>
        <pc:spChg chg="mod">
          <ac:chgData name="Simon Rundell" userId="02f36d3d-9692-43c5-873c-1a596eba61c5" providerId="ADAL" clId="{9115DE13-68C4-4D84-8CAF-2D5471E75CFD}" dt="2025-10-29T19:47:08.286" v="1390" actId="20577"/>
          <ac:spMkLst>
            <pc:docMk/>
            <pc:sldMk cId="477050314" sldId="265"/>
            <ac:spMk id="7" creationId="{7F72A8A9-EC60-244F-AE96-484BE4AF7F71}"/>
          </ac:spMkLst>
        </pc:spChg>
        <pc:picChg chg="mod">
          <ac:chgData name="Simon Rundell" userId="02f36d3d-9692-43c5-873c-1a596eba61c5" providerId="ADAL" clId="{9115DE13-68C4-4D84-8CAF-2D5471E75CFD}" dt="2025-10-29T19:47:17.428" v="1393" actId="1076"/>
          <ac:picMkLst>
            <pc:docMk/>
            <pc:sldMk cId="477050314" sldId="265"/>
            <ac:picMk id="8" creationId="{F6486B8B-22CA-6DAB-A141-3C7CE1EF220C}"/>
          </ac:picMkLst>
        </pc:picChg>
      </pc:sldChg>
      <pc:sldChg chg="add ord">
        <pc:chgData name="Simon Rundell" userId="02f36d3d-9692-43c5-873c-1a596eba61c5" providerId="ADAL" clId="{9115DE13-68C4-4D84-8CAF-2D5471E75CFD}" dt="2025-10-29T17:54:58.881" v="2"/>
        <pc:sldMkLst>
          <pc:docMk/>
          <pc:sldMk cId="1012182626" sldId="267"/>
        </pc:sldMkLst>
      </pc:sldChg>
      <pc:sldChg chg="modSp new mod">
        <pc:chgData name="Simon Rundell" userId="02f36d3d-9692-43c5-873c-1a596eba61c5" providerId="ADAL" clId="{9115DE13-68C4-4D84-8CAF-2D5471E75CFD}" dt="2025-10-29T17:55:55.496" v="35" actId="27636"/>
        <pc:sldMkLst>
          <pc:docMk/>
          <pc:sldMk cId="3610752893" sldId="268"/>
        </pc:sldMkLst>
        <pc:spChg chg="mod">
          <ac:chgData name="Simon Rundell" userId="02f36d3d-9692-43c5-873c-1a596eba61c5" providerId="ADAL" clId="{9115DE13-68C4-4D84-8CAF-2D5471E75CFD}" dt="2025-10-29T17:55:09.319" v="22" actId="20577"/>
          <ac:spMkLst>
            <pc:docMk/>
            <pc:sldMk cId="3610752893" sldId="268"/>
            <ac:spMk id="2" creationId="{1F7D8319-E254-F501-EAE2-147A624130E7}"/>
          </ac:spMkLst>
        </pc:spChg>
        <pc:spChg chg="mod">
          <ac:chgData name="Simon Rundell" userId="02f36d3d-9692-43c5-873c-1a596eba61c5" providerId="ADAL" clId="{9115DE13-68C4-4D84-8CAF-2D5471E75CFD}" dt="2025-10-29T17:55:55.496" v="35" actId="27636"/>
          <ac:spMkLst>
            <pc:docMk/>
            <pc:sldMk cId="3610752893" sldId="268"/>
            <ac:spMk id="3" creationId="{B5C67402-15A6-90EE-A492-5BF7DEF5619F}"/>
          </ac:spMkLst>
        </pc:spChg>
      </pc:sldChg>
      <pc:sldChg chg="addSp delSp modSp new mod modClrScheme chgLayout">
        <pc:chgData name="Simon Rundell" userId="02f36d3d-9692-43c5-873c-1a596eba61c5" providerId="ADAL" clId="{9115DE13-68C4-4D84-8CAF-2D5471E75CFD}" dt="2025-10-29T18:02:01.167" v="93" actId="732"/>
        <pc:sldMkLst>
          <pc:docMk/>
          <pc:sldMk cId="3087782948" sldId="269"/>
        </pc:sldMkLst>
        <pc:spChg chg="mod ord">
          <ac:chgData name="Simon Rundell" userId="02f36d3d-9692-43c5-873c-1a596eba61c5" providerId="ADAL" clId="{9115DE13-68C4-4D84-8CAF-2D5471E75CFD}" dt="2025-10-29T18:01:48.723" v="91" actId="700"/>
          <ac:spMkLst>
            <pc:docMk/>
            <pc:sldMk cId="3087782948" sldId="269"/>
            <ac:spMk id="2" creationId="{FD61A79E-A81C-2F8B-E05A-2F0E1664EAD1}"/>
          </ac:spMkLst>
        </pc:spChg>
        <pc:spChg chg="del mod">
          <ac:chgData name="Simon Rundell" userId="02f36d3d-9692-43c5-873c-1a596eba61c5" providerId="ADAL" clId="{9115DE13-68C4-4D84-8CAF-2D5471E75CFD}" dt="2025-10-29T18:01:44.778" v="90" actId="478"/>
          <ac:spMkLst>
            <pc:docMk/>
            <pc:sldMk cId="3087782948" sldId="269"/>
            <ac:spMk id="3" creationId="{7E7F4FE8-CB63-886F-EAF9-DF5737E974C2}"/>
          </ac:spMkLst>
        </pc:spChg>
        <pc:spChg chg="add del mod">
          <ac:chgData name="Simon Rundell" userId="02f36d3d-9692-43c5-873c-1a596eba61c5" providerId="ADAL" clId="{9115DE13-68C4-4D84-8CAF-2D5471E75CFD}" dt="2025-10-29T18:01:48.723" v="91" actId="700"/>
          <ac:spMkLst>
            <pc:docMk/>
            <pc:sldMk cId="3087782948" sldId="269"/>
            <ac:spMk id="6" creationId="{18865238-9F39-7048-936A-9059373FFB20}"/>
          </ac:spMkLst>
        </pc:spChg>
        <pc:picChg chg="add mod">
          <ac:chgData name="Simon Rundell" userId="02f36d3d-9692-43c5-873c-1a596eba61c5" providerId="ADAL" clId="{9115DE13-68C4-4D84-8CAF-2D5471E75CFD}" dt="2025-10-29T18:02:01.167" v="93" actId="732"/>
          <ac:picMkLst>
            <pc:docMk/>
            <pc:sldMk cId="3087782948" sldId="269"/>
            <ac:picMk id="4" creationId="{19BA0BC4-0EE4-42F9-BE94-67118C1F514B}"/>
          </ac:picMkLst>
        </pc:picChg>
      </pc:sldChg>
      <pc:sldChg chg="addSp modSp new mod">
        <pc:chgData name="Simon Rundell" userId="02f36d3d-9692-43c5-873c-1a596eba61c5" providerId="ADAL" clId="{9115DE13-68C4-4D84-8CAF-2D5471E75CFD}" dt="2025-10-29T18:03:05.587" v="159" actId="1076"/>
        <pc:sldMkLst>
          <pc:docMk/>
          <pc:sldMk cId="749630057" sldId="270"/>
        </pc:sldMkLst>
        <pc:spChg chg="mod">
          <ac:chgData name="Simon Rundell" userId="02f36d3d-9692-43c5-873c-1a596eba61c5" providerId="ADAL" clId="{9115DE13-68C4-4D84-8CAF-2D5471E75CFD}" dt="2025-10-29T18:03:05.587" v="159" actId="1076"/>
          <ac:spMkLst>
            <pc:docMk/>
            <pc:sldMk cId="749630057" sldId="270"/>
            <ac:spMk id="2" creationId="{31039546-2A9E-996B-84C8-C9AD6B30D056}"/>
          </ac:spMkLst>
        </pc:spChg>
        <pc:picChg chg="add mod">
          <ac:chgData name="Simon Rundell" userId="02f36d3d-9692-43c5-873c-1a596eba61c5" providerId="ADAL" clId="{9115DE13-68C4-4D84-8CAF-2D5471E75CFD}" dt="2025-10-29T18:03:00.863" v="158" actId="1076"/>
          <ac:picMkLst>
            <pc:docMk/>
            <pc:sldMk cId="749630057" sldId="270"/>
            <ac:picMk id="3" creationId="{A6310D39-6AE4-3B06-07F3-E6A9E7F5B9A2}"/>
          </ac:picMkLst>
        </pc:picChg>
      </pc:sldChg>
      <pc:sldChg chg="addSp modSp new mod modAnim">
        <pc:chgData name="Simon Rundell" userId="02f36d3d-9692-43c5-873c-1a596eba61c5" providerId="ADAL" clId="{9115DE13-68C4-4D84-8CAF-2D5471E75CFD}" dt="2025-10-29T18:18:14.967" v="415"/>
        <pc:sldMkLst>
          <pc:docMk/>
          <pc:sldMk cId="79562926" sldId="271"/>
        </pc:sldMkLst>
        <pc:spChg chg="mod">
          <ac:chgData name="Simon Rundell" userId="02f36d3d-9692-43c5-873c-1a596eba61c5" providerId="ADAL" clId="{9115DE13-68C4-4D84-8CAF-2D5471E75CFD}" dt="2025-10-29T18:03:38.220" v="192" actId="20577"/>
          <ac:spMkLst>
            <pc:docMk/>
            <pc:sldMk cId="79562926" sldId="271"/>
            <ac:spMk id="2" creationId="{2241CE2F-F8E3-EB59-7C70-6A8BA1B1B20B}"/>
          </ac:spMkLst>
        </pc:spChg>
        <pc:spChg chg="add mod">
          <ac:chgData name="Simon Rundell" userId="02f36d3d-9692-43c5-873c-1a596eba61c5" providerId="ADAL" clId="{9115DE13-68C4-4D84-8CAF-2D5471E75CFD}" dt="2025-10-29T18:05:36.258" v="243" actId="1076"/>
          <ac:spMkLst>
            <pc:docMk/>
            <pc:sldMk cId="79562926" sldId="271"/>
            <ac:spMk id="4" creationId="{EFC96962-EE2D-A59E-41BF-BEAF0F47879D}"/>
          </ac:spMkLst>
        </pc:spChg>
        <pc:spChg chg="add mod">
          <ac:chgData name="Simon Rundell" userId="02f36d3d-9692-43c5-873c-1a596eba61c5" providerId="ADAL" clId="{9115DE13-68C4-4D84-8CAF-2D5471E75CFD}" dt="2025-10-29T18:18:00.460" v="413" actId="1076"/>
          <ac:spMkLst>
            <pc:docMk/>
            <pc:sldMk cId="79562926" sldId="271"/>
            <ac:spMk id="5" creationId="{4B903791-46F4-44A1-E082-C9212B7EFD14}"/>
          </ac:spMkLst>
        </pc:spChg>
        <pc:picChg chg="add mod">
          <ac:chgData name="Simon Rundell" userId="02f36d3d-9692-43c5-873c-1a596eba61c5" providerId="ADAL" clId="{9115DE13-68C4-4D84-8CAF-2D5471E75CFD}" dt="2025-10-29T18:04:51.525" v="196" actId="1076"/>
          <ac:picMkLst>
            <pc:docMk/>
            <pc:sldMk cId="79562926" sldId="271"/>
            <ac:picMk id="3" creationId="{198AA3E1-2FFB-5AA5-80B7-FA7B07338DC7}"/>
          </ac:picMkLst>
        </pc:picChg>
      </pc:sldChg>
      <pc:sldChg chg="addSp delSp modSp new del mod ord modClrScheme chgLayout">
        <pc:chgData name="Simon Rundell" userId="02f36d3d-9692-43c5-873c-1a596eba61c5" providerId="ADAL" clId="{9115DE13-68C4-4D84-8CAF-2D5471E75CFD}" dt="2025-10-29T18:26:27.541" v="615" actId="2696"/>
        <pc:sldMkLst>
          <pc:docMk/>
          <pc:sldMk cId="3526473950" sldId="272"/>
        </pc:sldMkLst>
        <pc:spChg chg="del">
          <ac:chgData name="Simon Rundell" userId="02f36d3d-9692-43c5-873c-1a596eba61c5" providerId="ADAL" clId="{9115DE13-68C4-4D84-8CAF-2D5471E75CFD}" dt="2025-10-29T18:07:14.796" v="252" actId="700"/>
          <ac:spMkLst>
            <pc:docMk/>
            <pc:sldMk cId="3526473950" sldId="272"/>
            <ac:spMk id="2" creationId="{B53363DA-B7E2-39DF-FBF6-EEFCBFB7FCD4}"/>
          </ac:spMkLst>
        </pc:spChg>
        <pc:picChg chg="add mod">
          <ac:chgData name="Simon Rundell" userId="02f36d3d-9692-43c5-873c-1a596eba61c5" providerId="ADAL" clId="{9115DE13-68C4-4D84-8CAF-2D5471E75CFD}" dt="2025-10-29T18:07:41.625" v="257" actId="14100"/>
          <ac:picMkLst>
            <pc:docMk/>
            <pc:sldMk cId="3526473950" sldId="272"/>
            <ac:picMk id="4" creationId="{CFE44C32-7A38-F104-A9B0-C69647408607}"/>
          </ac:picMkLst>
        </pc:picChg>
        <pc:cxnChg chg="add mod">
          <ac:chgData name="Simon Rundell" userId="02f36d3d-9692-43c5-873c-1a596eba61c5" providerId="ADAL" clId="{9115DE13-68C4-4D84-8CAF-2D5471E75CFD}" dt="2025-10-29T18:08:11.478" v="260" actId="1582"/>
          <ac:cxnSpMkLst>
            <pc:docMk/>
            <pc:sldMk cId="3526473950" sldId="272"/>
            <ac:cxnSpMk id="6" creationId="{975376EE-5018-DA46-8CBD-EDD868C6E65D}"/>
          </ac:cxnSpMkLst>
        </pc:cxnChg>
        <pc:cxnChg chg="add mod">
          <ac:chgData name="Simon Rundell" userId="02f36d3d-9692-43c5-873c-1a596eba61c5" providerId="ADAL" clId="{9115DE13-68C4-4D84-8CAF-2D5471E75CFD}" dt="2025-10-29T18:08:30.704" v="275" actId="14100"/>
          <ac:cxnSpMkLst>
            <pc:docMk/>
            <pc:sldMk cId="3526473950" sldId="272"/>
            <ac:cxnSpMk id="7" creationId="{BD5966F0-EAB9-5498-9D08-27D2FE1736F1}"/>
          </ac:cxnSpMkLst>
        </pc:cxnChg>
        <pc:cxnChg chg="add mod">
          <ac:chgData name="Simon Rundell" userId="02f36d3d-9692-43c5-873c-1a596eba61c5" providerId="ADAL" clId="{9115DE13-68C4-4D84-8CAF-2D5471E75CFD}" dt="2025-10-29T18:08:38.706" v="277" actId="14100"/>
          <ac:cxnSpMkLst>
            <pc:docMk/>
            <pc:sldMk cId="3526473950" sldId="272"/>
            <ac:cxnSpMk id="8" creationId="{2D1175A3-60EA-26E8-EB42-F47B502D2A44}"/>
          </ac:cxnSpMkLst>
        </pc:cxnChg>
        <pc:cxnChg chg="add del mod">
          <ac:chgData name="Simon Rundell" userId="02f36d3d-9692-43c5-873c-1a596eba61c5" providerId="ADAL" clId="{9115DE13-68C4-4D84-8CAF-2D5471E75CFD}" dt="2025-10-29T18:09:47.512" v="298" actId="478"/>
          <ac:cxnSpMkLst>
            <pc:docMk/>
            <pc:sldMk cId="3526473950" sldId="272"/>
            <ac:cxnSpMk id="9" creationId="{CE9477F4-3871-B716-1C7B-4772798AA8AA}"/>
          </ac:cxnSpMkLst>
        </pc:cxnChg>
        <pc:cxnChg chg="add del mod">
          <ac:chgData name="Simon Rundell" userId="02f36d3d-9692-43c5-873c-1a596eba61c5" providerId="ADAL" clId="{9115DE13-68C4-4D84-8CAF-2D5471E75CFD}" dt="2025-10-29T18:09:35.704" v="294" actId="478"/>
          <ac:cxnSpMkLst>
            <pc:docMk/>
            <pc:sldMk cId="3526473950" sldId="272"/>
            <ac:cxnSpMk id="10" creationId="{49A44BF7-C95A-22C9-89AA-05B9E1045251}"/>
          </ac:cxnSpMkLst>
        </pc:cxnChg>
        <pc:cxnChg chg="add del mod">
          <ac:chgData name="Simon Rundell" userId="02f36d3d-9692-43c5-873c-1a596eba61c5" providerId="ADAL" clId="{9115DE13-68C4-4D84-8CAF-2D5471E75CFD}" dt="2025-10-29T18:09:34.590" v="293" actId="478"/>
          <ac:cxnSpMkLst>
            <pc:docMk/>
            <pc:sldMk cId="3526473950" sldId="272"/>
            <ac:cxnSpMk id="11" creationId="{2D17D992-87FF-4CEB-22BF-37CFD38B5F52}"/>
          </ac:cxnSpMkLst>
        </pc:cxnChg>
        <pc:cxnChg chg="add del mod">
          <ac:chgData name="Simon Rundell" userId="02f36d3d-9692-43c5-873c-1a596eba61c5" providerId="ADAL" clId="{9115DE13-68C4-4D84-8CAF-2D5471E75CFD}" dt="2025-10-29T18:09:33.551" v="292" actId="478"/>
          <ac:cxnSpMkLst>
            <pc:docMk/>
            <pc:sldMk cId="3526473950" sldId="272"/>
            <ac:cxnSpMk id="12" creationId="{5AC861A8-BF49-929B-9900-A50048433836}"/>
          </ac:cxnSpMkLst>
        </pc:cxnChg>
        <pc:cxnChg chg="add del mod">
          <ac:chgData name="Simon Rundell" userId="02f36d3d-9692-43c5-873c-1a596eba61c5" providerId="ADAL" clId="{9115DE13-68C4-4D84-8CAF-2D5471E75CFD}" dt="2025-10-29T18:09:32.577" v="291" actId="478"/>
          <ac:cxnSpMkLst>
            <pc:docMk/>
            <pc:sldMk cId="3526473950" sldId="272"/>
            <ac:cxnSpMk id="13" creationId="{64BAE08C-A50A-2379-89D4-59A400D68FA3}"/>
          </ac:cxnSpMkLst>
        </pc:cxnChg>
        <pc:cxnChg chg="add del mod">
          <ac:chgData name="Simon Rundell" userId="02f36d3d-9692-43c5-873c-1a596eba61c5" providerId="ADAL" clId="{9115DE13-68C4-4D84-8CAF-2D5471E75CFD}" dt="2025-10-29T18:09:31.423" v="290" actId="478"/>
          <ac:cxnSpMkLst>
            <pc:docMk/>
            <pc:sldMk cId="3526473950" sldId="272"/>
            <ac:cxnSpMk id="14" creationId="{2C6C832C-1443-B43B-B7FD-BC233E0C465E}"/>
          </ac:cxnSpMkLst>
        </pc:cxnChg>
        <pc:cxnChg chg="add mod">
          <ac:chgData name="Simon Rundell" userId="02f36d3d-9692-43c5-873c-1a596eba61c5" providerId="ADAL" clId="{9115DE13-68C4-4D84-8CAF-2D5471E75CFD}" dt="2025-10-29T18:09:28.078" v="289" actId="14100"/>
          <ac:cxnSpMkLst>
            <pc:docMk/>
            <pc:sldMk cId="3526473950" sldId="272"/>
            <ac:cxnSpMk id="15" creationId="{96247D49-1AFF-6CA2-1491-E8DFA3B4AE5D}"/>
          </ac:cxnSpMkLst>
        </pc:cxnChg>
        <pc:cxnChg chg="add mod">
          <ac:chgData name="Simon Rundell" userId="02f36d3d-9692-43c5-873c-1a596eba61c5" providerId="ADAL" clId="{9115DE13-68C4-4D84-8CAF-2D5471E75CFD}" dt="2025-10-29T18:09:17.394" v="286" actId="14100"/>
          <ac:cxnSpMkLst>
            <pc:docMk/>
            <pc:sldMk cId="3526473950" sldId="272"/>
            <ac:cxnSpMk id="16" creationId="{531C90E7-6066-4BE4-794C-C4097F995D99}"/>
          </ac:cxnSpMkLst>
        </pc:cxnChg>
        <pc:cxnChg chg="add mod">
          <ac:chgData name="Simon Rundell" userId="02f36d3d-9692-43c5-873c-1a596eba61c5" providerId="ADAL" clId="{9115DE13-68C4-4D84-8CAF-2D5471E75CFD}" dt="2025-10-29T18:09:07.472" v="284" actId="14100"/>
          <ac:cxnSpMkLst>
            <pc:docMk/>
            <pc:sldMk cId="3526473950" sldId="272"/>
            <ac:cxnSpMk id="17" creationId="{5D2787AA-64A4-E541-4AF5-4705E9C2508B}"/>
          </ac:cxnSpMkLst>
        </pc:cxnChg>
        <pc:cxnChg chg="add mod">
          <ac:chgData name="Simon Rundell" userId="02f36d3d-9692-43c5-873c-1a596eba61c5" providerId="ADAL" clId="{9115DE13-68C4-4D84-8CAF-2D5471E75CFD}" dt="2025-10-29T18:08:55.114" v="281" actId="14100"/>
          <ac:cxnSpMkLst>
            <pc:docMk/>
            <pc:sldMk cId="3526473950" sldId="272"/>
            <ac:cxnSpMk id="18" creationId="{95E3BB91-2630-33D4-0B17-123402A4CB4C}"/>
          </ac:cxnSpMkLst>
        </pc:cxnChg>
        <pc:cxnChg chg="add mod">
          <ac:chgData name="Simon Rundell" userId="02f36d3d-9692-43c5-873c-1a596eba61c5" providerId="ADAL" clId="{9115DE13-68C4-4D84-8CAF-2D5471E75CFD}" dt="2025-10-29T18:08:47.448" v="279" actId="14100"/>
          <ac:cxnSpMkLst>
            <pc:docMk/>
            <pc:sldMk cId="3526473950" sldId="272"/>
            <ac:cxnSpMk id="19" creationId="{E407E240-D019-A6F4-03F1-73C781212A9E}"/>
          </ac:cxnSpMkLst>
        </pc:cxnChg>
      </pc:sldChg>
      <pc:sldChg chg="addSp modSp new mod">
        <pc:chgData name="Simon Rundell" userId="02f36d3d-9692-43c5-873c-1a596eba61c5" providerId="ADAL" clId="{9115DE13-68C4-4D84-8CAF-2D5471E75CFD}" dt="2025-10-29T18:10:15.919" v="302" actId="962"/>
        <pc:sldMkLst>
          <pc:docMk/>
          <pc:sldMk cId="510104616" sldId="273"/>
        </pc:sldMkLst>
        <pc:picChg chg="add mod">
          <ac:chgData name="Simon Rundell" userId="02f36d3d-9692-43c5-873c-1a596eba61c5" providerId="ADAL" clId="{9115DE13-68C4-4D84-8CAF-2D5471E75CFD}" dt="2025-10-29T18:10:15.919" v="302" actId="962"/>
          <ac:picMkLst>
            <pc:docMk/>
            <pc:sldMk cId="510104616" sldId="273"/>
            <ac:picMk id="4" creationId="{315B3233-0938-094B-1BE0-586FE50BAB48}"/>
          </ac:picMkLst>
        </pc:picChg>
      </pc:sldChg>
      <pc:sldChg chg="addSp delSp modSp new mod ord modTransition modAnim">
        <pc:chgData name="Simon Rundell" userId="02f36d3d-9692-43c5-873c-1a596eba61c5" providerId="ADAL" clId="{9115DE13-68C4-4D84-8CAF-2D5471E75CFD}" dt="2025-10-29T18:13:46.902" v="361"/>
        <pc:sldMkLst>
          <pc:docMk/>
          <pc:sldMk cId="1215692900" sldId="274"/>
        </pc:sldMkLst>
        <pc:spChg chg="add mod">
          <ac:chgData name="Simon Rundell" userId="02f36d3d-9692-43c5-873c-1a596eba61c5" providerId="ADAL" clId="{9115DE13-68C4-4D84-8CAF-2D5471E75CFD}" dt="2025-10-29T18:11:11.754" v="320" actId="207"/>
          <ac:spMkLst>
            <pc:docMk/>
            <pc:sldMk cId="1215692900" sldId="274"/>
            <ac:spMk id="4" creationId="{DE2B13CC-D914-7C55-62B7-BB03DF612DA2}"/>
          </ac:spMkLst>
        </pc:spChg>
        <pc:spChg chg="add del">
          <ac:chgData name="Simon Rundell" userId="02f36d3d-9692-43c5-873c-1a596eba61c5" providerId="ADAL" clId="{9115DE13-68C4-4D84-8CAF-2D5471E75CFD}" dt="2025-10-29T18:11:21.515" v="322" actId="478"/>
          <ac:spMkLst>
            <pc:docMk/>
            <pc:sldMk cId="1215692900" sldId="274"/>
            <ac:spMk id="6" creationId="{B87596D7-4A59-24EF-78A9-1B6FC9B319F2}"/>
          </ac:spMkLst>
        </pc:spChg>
        <pc:spChg chg="add mod">
          <ac:chgData name="Simon Rundell" userId="02f36d3d-9692-43c5-873c-1a596eba61c5" providerId="ADAL" clId="{9115DE13-68C4-4D84-8CAF-2D5471E75CFD}" dt="2025-10-29T18:12:11.844" v="344" actId="20577"/>
          <ac:spMkLst>
            <pc:docMk/>
            <pc:sldMk cId="1215692900" sldId="274"/>
            <ac:spMk id="7" creationId="{B3E4FDD9-5DBA-3499-333E-34789997DD3B}"/>
          </ac:spMkLst>
        </pc:spChg>
        <pc:spChg chg="add mod">
          <ac:chgData name="Simon Rundell" userId="02f36d3d-9692-43c5-873c-1a596eba61c5" providerId="ADAL" clId="{9115DE13-68C4-4D84-8CAF-2D5471E75CFD}" dt="2025-10-29T18:12:03.013" v="341" actId="20577"/>
          <ac:spMkLst>
            <pc:docMk/>
            <pc:sldMk cId="1215692900" sldId="274"/>
            <ac:spMk id="8" creationId="{48FB629F-4818-E4A6-D761-9B944AE79A7C}"/>
          </ac:spMkLst>
        </pc:spChg>
        <pc:spChg chg="add mod">
          <ac:chgData name="Simon Rundell" userId="02f36d3d-9692-43c5-873c-1a596eba61c5" providerId="ADAL" clId="{9115DE13-68C4-4D84-8CAF-2D5471E75CFD}" dt="2025-10-29T18:11:54.996" v="338" actId="20577"/>
          <ac:spMkLst>
            <pc:docMk/>
            <pc:sldMk cId="1215692900" sldId="274"/>
            <ac:spMk id="9" creationId="{83D073DD-E1F5-F592-A53E-FB8E228F2B0B}"/>
          </ac:spMkLst>
        </pc:spChg>
        <pc:spChg chg="add mod">
          <ac:chgData name="Simon Rundell" userId="02f36d3d-9692-43c5-873c-1a596eba61c5" providerId="ADAL" clId="{9115DE13-68C4-4D84-8CAF-2D5471E75CFD}" dt="2025-10-29T18:11:47.560" v="335" actId="20577"/>
          <ac:spMkLst>
            <pc:docMk/>
            <pc:sldMk cId="1215692900" sldId="274"/>
            <ac:spMk id="10" creationId="{88A34F5B-2B7C-5B44-E04A-677F39ACE7A4}"/>
          </ac:spMkLst>
        </pc:spChg>
        <pc:spChg chg="add mod">
          <ac:chgData name="Simon Rundell" userId="02f36d3d-9692-43c5-873c-1a596eba61c5" providerId="ADAL" clId="{9115DE13-68C4-4D84-8CAF-2D5471E75CFD}" dt="2025-10-29T18:11:38.914" v="332" actId="20577"/>
          <ac:spMkLst>
            <pc:docMk/>
            <pc:sldMk cId="1215692900" sldId="274"/>
            <ac:spMk id="11" creationId="{50ABF3F7-73E0-E2BB-9C30-C766DA78AFB1}"/>
          </ac:spMkLst>
        </pc:spChg>
        <pc:spChg chg="add mod">
          <ac:chgData name="Simon Rundell" userId="02f36d3d-9692-43c5-873c-1a596eba61c5" providerId="ADAL" clId="{9115DE13-68C4-4D84-8CAF-2D5471E75CFD}" dt="2025-10-29T18:13:08.901" v="352" actId="20577"/>
          <ac:spMkLst>
            <pc:docMk/>
            <pc:sldMk cId="1215692900" sldId="274"/>
            <ac:spMk id="12" creationId="{8A168510-20E7-29F5-71BD-070C39063D61}"/>
          </ac:spMkLst>
        </pc:spChg>
        <pc:picChg chg="add mod">
          <ac:chgData name="Simon Rundell" userId="02f36d3d-9692-43c5-873c-1a596eba61c5" providerId="ADAL" clId="{9115DE13-68C4-4D84-8CAF-2D5471E75CFD}" dt="2025-10-29T18:13:10.672" v="353" actId="1076"/>
          <ac:picMkLst>
            <pc:docMk/>
            <pc:sldMk cId="1215692900" sldId="274"/>
            <ac:picMk id="3" creationId="{EF8A92C3-94FE-586B-15F9-7F4DE17672EE}"/>
          </ac:picMkLst>
        </pc:picChg>
      </pc:sldChg>
      <pc:sldChg chg="addSp modSp new">
        <pc:chgData name="Simon Rundell" userId="02f36d3d-9692-43c5-873c-1a596eba61c5" providerId="ADAL" clId="{9115DE13-68C4-4D84-8CAF-2D5471E75CFD}" dt="2025-10-29T18:25:50.769" v="610"/>
        <pc:sldMkLst>
          <pc:docMk/>
          <pc:sldMk cId="1859846828" sldId="275"/>
        </pc:sldMkLst>
        <pc:spChg chg="add mod">
          <ac:chgData name="Simon Rundell" userId="02f36d3d-9692-43c5-873c-1a596eba61c5" providerId="ADAL" clId="{9115DE13-68C4-4D84-8CAF-2D5471E75CFD}" dt="2025-10-29T18:25:50.769" v="610"/>
          <ac:spMkLst>
            <pc:docMk/>
            <pc:sldMk cId="1859846828" sldId="275"/>
            <ac:spMk id="3" creationId="{83C331D6-D2F8-2D71-4E23-9E709009F1F2}"/>
          </ac:spMkLst>
        </pc:spChg>
        <pc:picChg chg="add mod">
          <ac:chgData name="Simon Rundell" userId="02f36d3d-9692-43c5-873c-1a596eba61c5" providerId="ADAL" clId="{9115DE13-68C4-4D84-8CAF-2D5471E75CFD}" dt="2025-10-29T18:19:41.611" v="419" actId="1076"/>
          <ac:picMkLst>
            <pc:docMk/>
            <pc:sldMk cId="1859846828" sldId="275"/>
            <ac:picMk id="2" creationId="{CBD7D624-4E75-38AD-FB4C-3833F7561773}"/>
          </ac:picMkLst>
        </pc:picChg>
      </pc:sldChg>
      <pc:sldChg chg="add ord">
        <pc:chgData name="Simon Rundell" userId="02f36d3d-9692-43c5-873c-1a596eba61c5" providerId="ADAL" clId="{9115DE13-68C4-4D84-8CAF-2D5471E75CFD}" dt="2025-10-29T18:21:15.499" v="431"/>
        <pc:sldMkLst>
          <pc:docMk/>
          <pc:sldMk cId="3757953711" sldId="276"/>
        </pc:sldMkLst>
      </pc:sldChg>
      <pc:sldChg chg="addSp delSp modSp new mod modClrScheme chgLayout">
        <pc:chgData name="Simon Rundell" userId="02f36d3d-9692-43c5-873c-1a596eba61c5" providerId="ADAL" clId="{9115DE13-68C4-4D84-8CAF-2D5471E75CFD}" dt="2025-10-29T18:21:09.109" v="429" actId="14100"/>
        <pc:sldMkLst>
          <pc:docMk/>
          <pc:sldMk cId="400280961" sldId="277"/>
        </pc:sldMkLst>
        <pc:spChg chg="del">
          <ac:chgData name="Simon Rundell" userId="02f36d3d-9692-43c5-873c-1a596eba61c5" providerId="ADAL" clId="{9115DE13-68C4-4D84-8CAF-2D5471E75CFD}" dt="2025-10-29T18:20:56.494" v="424" actId="700"/>
          <ac:spMkLst>
            <pc:docMk/>
            <pc:sldMk cId="400280961" sldId="277"/>
            <ac:spMk id="2" creationId="{DBB414A4-81DE-5FD1-60C8-74BCABEEFCC8}"/>
          </ac:spMkLst>
        </pc:spChg>
        <pc:picChg chg="add mod">
          <ac:chgData name="Simon Rundell" userId="02f36d3d-9692-43c5-873c-1a596eba61c5" providerId="ADAL" clId="{9115DE13-68C4-4D84-8CAF-2D5471E75CFD}" dt="2025-10-29T18:21:09.109" v="429" actId="14100"/>
          <ac:picMkLst>
            <pc:docMk/>
            <pc:sldMk cId="400280961" sldId="277"/>
            <ac:picMk id="4" creationId="{14DCD3A0-8AE7-6E49-1308-9D7876C6AB9C}"/>
          </ac:picMkLst>
        </pc:picChg>
      </pc:sldChg>
      <pc:sldChg chg="addSp modSp new mod modClrScheme modAnim chgLayout">
        <pc:chgData name="Simon Rundell" userId="02f36d3d-9692-43c5-873c-1a596eba61c5" providerId="ADAL" clId="{9115DE13-68C4-4D84-8CAF-2D5471E75CFD}" dt="2025-10-29T18:27:33.054" v="632"/>
        <pc:sldMkLst>
          <pc:docMk/>
          <pc:sldMk cId="4016772234" sldId="278"/>
        </pc:sldMkLst>
        <pc:spChg chg="mod ord">
          <ac:chgData name="Simon Rundell" userId="02f36d3d-9692-43c5-873c-1a596eba61c5" providerId="ADAL" clId="{9115DE13-68C4-4D84-8CAF-2D5471E75CFD}" dt="2025-10-29T18:21:43.969" v="455" actId="700"/>
          <ac:spMkLst>
            <pc:docMk/>
            <pc:sldMk cId="4016772234" sldId="278"/>
            <ac:spMk id="2" creationId="{395E21B8-9E0F-3351-03C0-CF22E36DEEE6}"/>
          </ac:spMkLst>
        </pc:spChg>
        <pc:spChg chg="add mod ord">
          <ac:chgData name="Simon Rundell" userId="02f36d3d-9692-43c5-873c-1a596eba61c5" providerId="ADAL" clId="{9115DE13-68C4-4D84-8CAF-2D5471E75CFD}" dt="2025-10-29T18:23:22.337" v="522" actId="14100"/>
          <ac:spMkLst>
            <pc:docMk/>
            <pc:sldMk cId="4016772234" sldId="278"/>
            <ac:spMk id="3" creationId="{3080D104-AA49-7D91-F844-02449EA917D1}"/>
          </ac:spMkLst>
        </pc:spChg>
        <pc:spChg chg="add">
          <ac:chgData name="Simon Rundell" userId="02f36d3d-9692-43c5-873c-1a596eba61c5" providerId="ADAL" clId="{9115DE13-68C4-4D84-8CAF-2D5471E75CFD}" dt="2025-10-29T18:22:13.009" v="501"/>
          <ac:spMkLst>
            <pc:docMk/>
            <pc:sldMk cId="4016772234" sldId="278"/>
            <ac:spMk id="4" creationId="{1DFF21AD-DE8A-6BA0-41B4-6BA8CF0495E5}"/>
          </ac:spMkLst>
        </pc:spChg>
        <pc:spChg chg="add">
          <ac:chgData name="Simon Rundell" userId="02f36d3d-9692-43c5-873c-1a596eba61c5" providerId="ADAL" clId="{9115DE13-68C4-4D84-8CAF-2D5471E75CFD}" dt="2025-10-29T18:22:26.324" v="502"/>
          <ac:spMkLst>
            <pc:docMk/>
            <pc:sldMk cId="4016772234" sldId="278"/>
            <ac:spMk id="5" creationId="{F85AB092-5FF4-30D5-49A6-2806A83513A9}"/>
          </ac:spMkLst>
        </pc:spChg>
        <pc:spChg chg="add mod">
          <ac:chgData name="Simon Rundell" userId="02f36d3d-9692-43c5-873c-1a596eba61c5" providerId="ADAL" clId="{9115DE13-68C4-4D84-8CAF-2D5471E75CFD}" dt="2025-10-29T18:24:38.658" v="590" actId="403"/>
          <ac:spMkLst>
            <pc:docMk/>
            <pc:sldMk cId="4016772234" sldId="278"/>
            <ac:spMk id="7" creationId="{AC317958-AD85-DBF3-1052-616682CBBA2C}"/>
          </ac:spMkLst>
        </pc:spChg>
        <pc:spChg chg="add mod">
          <ac:chgData name="Simon Rundell" userId="02f36d3d-9692-43c5-873c-1a596eba61c5" providerId="ADAL" clId="{9115DE13-68C4-4D84-8CAF-2D5471E75CFD}" dt="2025-10-29T18:25:25.924" v="607" actId="1076"/>
          <ac:spMkLst>
            <pc:docMk/>
            <pc:sldMk cId="4016772234" sldId="278"/>
            <ac:spMk id="8" creationId="{975872D6-C163-1858-0AB6-046D5336BCA3}"/>
          </ac:spMkLst>
        </pc:spChg>
        <pc:spChg chg="add mod">
          <ac:chgData name="Simon Rundell" userId="02f36d3d-9692-43c5-873c-1a596eba61c5" providerId="ADAL" clId="{9115DE13-68C4-4D84-8CAF-2D5471E75CFD}" dt="2025-10-29T18:25:44.016" v="609"/>
          <ac:spMkLst>
            <pc:docMk/>
            <pc:sldMk cId="4016772234" sldId="278"/>
            <ac:spMk id="9" creationId="{0C9EE06A-5663-7ACE-BD91-A561B3ABA392}"/>
          </ac:spMkLst>
        </pc:spChg>
        <pc:graphicFrameChg chg="add mod modGraphic">
          <ac:chgData name="Simon Rundell" userId="02f36d3d-9692-43c5-873c-1a596eba61c5" providerId="ADAL" clId="{9115DE13-68C4-4D84-8CAF-2D5471E75CFD}" dt="2025-10-29T18:27:33.054" v="632"/>
          <ac:graphicFrameMkLst>
            <pc:docMk/>
            <pc:sldMk cId="4016772234" sldId="278"/>
            <ac:graphicFrameMk id="6" creationId="{2A5A0C3F-3B95-5566-D623-AC6E2A380A0B}"/>
          </ac:graphicFrameMkLst>
        </pc:graphicFrameChg>
      </pc:sldChg>
      <pc:sldChg chg="addSp delSp modSp new mod modClrScheme chgLayout">
        <pc:chgData name="Simon Rundell" userId="02f36d3d-9692-43c5-873c-1a596eba61c5" providerId="ADAL" clId="{9115DE13-68C4-4D84-8CAF-2D5471E75CFD}" dt="2025-10-29T18:28:32.264" v="646"/>
        <pc:sldMkLst>
          <pc:docMk/>
          <pc:sldMk cId="1424170713" sldId="279"/>
        </pc:sldMkLst>
        <pc:spChg chg="mod ord">
          <ac:chgData name="Simon Rundell" userId="02f36d3d-9692-43c5-873c-1a596eba61c5" providerId="ADAL" clId="{9115DE13-68C4-4D84-8CAF-2D5471E75CFD}" dt="2025-10-29T18:26:58.475" v="624" actId="700"/>
          <ac:spMkLst>
            <pc:docMk/>
            <pc:sldMk cId="1424170713" sldId="279"/>
            <ac:spMk id="2" creationId="{C3028161-5CE8-1508-4B5A-90CEA4D604B6}"/>
          </ac:spMkLst>
        </pc:spChg>
        <pc:spChg chg="del">
          <ac:chgData name="Simon Rundell" userId="02f36d3d-9692-43c5-873c-1a596eba61c5" providerId="ADAL" clId="{9115DE13-68C4-4D84-8CAF-2D5471E75CFD}" dt="2025-10-29T18:26:58.475" v="624" actId="700"/>
          <ac:spMkLst>
            <pc:docMk/>
            <pc:sldMk cId="1424170713" sldId="279"/>
            <ac:spMk id="3" creationId="{F7BCB8D9-F7B3-1EBE-04D5-10A57B93AEEA}"/>
          </ac:spMkLst>
        </pc:spChg>
        <pc:spChg chg="add mod">
          <ac:chgData name="Simon Rundell" userId="02f36d3d-9692-43c5-873c-1a596eba61c5" providerId="ADAL" clId="{9115DE13-68C4-4D84-8CAF-2D5471E75CFD}" dt="2025-10-29T18:28:32.264" v="646"/>
          <ac:spMkLst>
            <pc:docMk/>
            <pc:sldMk cId="1424170713" sldId="279"/>
            <ac:spMk id="5" creationId="{CBCAAA2C-7045-3F3C-AFC5-7348A0269A75}"/>
          </ac:spMkLst>
        </pc:spChg>
        <pc:graphicFrameChg chg="add mod modGraphic">
          <ac:chgData name="Simon Rundell" userId="02f36d3d-9692-43c5-873c-1a596eba61c5" providerId="ADAL" clId="{9115DE13-68C4-4D84-8CAF-2D5471E75CFD}" dt="2025-10-29T18:28:30.449" v="645" actId="1076"/>
          <ac:graphicFrameMkLst>
            <pc:docMk/>
            <pc:sldMk cId="1424170713" sldId="279"/>
            <ac:graphicFrameMk id="4" creationId="{EA8C30B4-11A5-DD22-8341-B74F2EB9C027}"/>
          </ac:graphicFrameMkLst>
        </pc:graphicFrameChg>
      </pc:sldChg>
      <pc:sldChg chg="addSp modSp new mod modAnim">
        <pc:chgData name="Simon Rundell" userId="02f36d3d-9692-43c5-873c-1a596eba61c5" providerId="ADAL" clId="{9115DE13-68C4-4D84-8CAF-2D5471E75CFD}" dt="2025-10-29T18:41:05.222" v="676"/>
        <pc:sldMkLst>
          <pc:docMk/>
          <pc:sldMk cId="137574372" sldId="280"/>
        </pc:sldMkLst>
        <pc:spChg chg="mod">
          <ac:chgData name="Simon Rundell" userId="02f36d3d-9692-43c5-873c-1a596eba61c5" providerId="ADAL" clId="{9115DE13-68C4-4D84-8CAF-2D5471E75CFD}" dt="2025-10-29T18:33:58.666" v="669" actId="20577"/>
          <ac:spMkLst>
            <pc:docMk/>
            <pc:sldMk cId="137574372" sldId="280"/>
            <ac:spMk id="2" creationId="{6F9AEB11-BE47-7EAE-EAF3-8CC992385923}"/>
          </ac:spMkLst>
        </pc:spChg>
        <pc:picChg chg="add mod">
          <ac:chgData name="Simon Rundell" userId="02f36d3d-9692-43c5-873c-1a596eba61c5" providerId="ADAL" clId="{9115DE13-68C4-4D84-8CAF-2D5471E75CFD}" dt="2025-10-29T18:40:58.834" v="674" actId="1076"/>
          <ac:picMkLst>
            <pc:docMk/>
            <pc:sldMk cId="137574372" sldId="280"/>
            <ac:picMk id="3" creationId="{7B45AD57-7C69-DFF0-F108-ADC271E47BB2}"/>
          </ac:picMkLst>
        </pc:picChg>
      </pc:sldChg>
      <pc:sldChg chg="addSp delSp modSp new mod modClrScheme modAnim chgLayout">
        <pc:chgData name="Simon Rundell" userId="02f36d3d-9692-43c5-873c-1a596eba61c5" providerId="ADAL" clId="{9115DE13-68C4-4D84-8CAF-2D5471E75CFD}" dt="2025-10-29T18:43:58.698" v="701" actId="1076"/>
        <pc:sldMkLst>
          <pc:docMk/>
          <pc:sldMk cId="3607247159" sldId="281"/>
        </pc:sldMkLst>
        <pc:spChg chg="del mod ord">
          <ac:chgData name="Simon Rundell" userId="02f36d3d-9692-43c5-873c-1a596eba61c5" providerId="ADAL" clId="{9115DE13-68C4-4D84-8CAF-2D5471E75CFD}" dt="2025-10-29T18:43:10.876" v="678" actId="700"/>
          <ac:spMkLst>
            <pc:docMk/>
            <pc:sldMk cId="3607247159" sldId="281"/>
            <ac:spMk id="2" creationId="{8EE52AD3-D423-1B38-7F9F-7CFD6F6A1844}"/>
          </ac:spMkLst>
        </pc:spChg>
        <pc:spChg chg="add mod ord">
          <ac:chgData name="Simon Rundell" userId="02f36d3d-9692-43c5-873c-1a596eba61c5" providerId="ADAL" clId="{9115DE13-68C4-4D84-8CAF-2D5471E75CFD}" dt="2025-10-29T18:43:33.149" v="698" actId="20577"/>
          <ac:spMkLst>
            <pc:docMk/>
            <pc:sldMk cId="3607247159" sldId="281"/>
            <ac:spMk id="3" creationId="{2D0E6FCD-4B53-2F9E-EF57-92480C2D99DB}"/>
          </ac:spMkLst>
        </pc:spChg>
        <pc:spChg chg="add mod ord">
          <ac:chgData name="Simon Rundell" userId="02f36d3d-9692-43c5-873c-1a596eba61c5" providerId="ADAL" clId="{9115DE13-68C4-4D84-8CAF-2D5471E75CFD}" dt="2025-10-29T18:43:27.643" v="691" actId="20577"/>
          <ac:spMkLst>
            <pc:docMk/>
            <pc:sldMk cId="3607247159" sldId="281"/>
            <ac:spMk id="4" creationId="{71280E21-D175-9226-848E-B9D8B2721DB0}"/>
          </ac:spMkLst>
        </pc:spChg>
        <pc:picChg chg="add mod">
          <ac:chgData name="Simon Rundell" userId="02f36d3d-9692-43c5-873c-1a596eba61c5" providerId="ADAL" clId="{9115DE13-68C4-4D84-8CAF-2D5471E75CFD}" dt="2025-10-29T18:43:58.698" v="701" actId="1076"/>
          <ac:picMkLst>
            <pc:docMk/>
            <pc:sldMk cId="3607247159" sldId="281"/>
            <ac:picMk id="5" creationId="{409DF5A5-0591-075D-EFFC-C0DDDA35FDC3}"/>
          </ac:picMkLst>
        </pc:picChg>
      </pc:sldChg>
      <pc:sldChg chg="addSp delSp modSp new mod modClrScheme modAnim chgLayout">
        <pc:chgData name="Simon Rundell" userId="02f36d3d-9692-43c5-873c-1a596eba61c5" providerId="ADAL" clId="{9115DE13-68C4-4D84-8CAF-2D5471E75CFD}" dt="2025-10-29T19:22:23.583" v="798"/>
        <pc:sldMkLst>
          <pc:docMk/>
          <pc:sldMk cId="2628438174" sldId="282"/>
        </pc:sldMkLst>
        <pc:spChg chg="mod ord">
          <ac:chgData name="Simon Rundell" userId="02f36d3d-9692-43c5-873c-1a596eba61c5" providerId="ADAL" clId="{9115DE13-68C4-4D84-8CAF-2D5471E75CFD}" dt="2025-10-29T19:19:00.723" v="705" actId="700"/>
          <ac:spMkLst>
            <pc:docMk/>
            <pc:sldMk cId="2628438174" sldId="282"/>
            <ac:spMk id="2" creationId="{CE198BC2-D2E9-DFDD-35B9-3A31307CB484}"/>
          </ac:spMkLst>
        </pc:spChg>
        <pc:spChg chg="add del mod ord">
          <ac:chgData name="Simon Rundell" userId="02f36d3d-9692-43c5-873c-1a596eba61c5" providerId="ADAL" clId="{9115DE13-68C4-4D84-8CAF-2D5471E75CFD}" dt="2025-10-29T19:19:00.723" v="705" actId="700"/>
          <ac:spMkLst>
            <pc:docMk/>
            <pc:sldMk cId="2628438174" sldId="282"/>
            <ac:spMk id="3" creationId="{DC21576C-F776-7D5E-50CD-AECEFEC4D416}"/>
          </ac:spMkLst>
        </pc:spChg>
        <pc:spChg chg="add mod">
          <ac:chgData name="Simon Rundell" userId="02f36d3d-9692-43c5-873c-1a596eba61c5" providerId="ADAL" clId="{9115DE13-68C4-4D84-8CAF-2D5471E75CFD}" dt="2025-10-29T19:20:14.820" v="718"/>
          <ac:spMkLst>
            <pc:docMk/>
            <pc:sldMk cId="2628438174" sldId="282"/>
            <ac:spMk id="5" creationId="{02714BF6-B5FB-045A-9B8B-6DFAF4418699}"/>
          </ac:spMkLst>
        </pc:spChg>
        <pc:spChg chg="add mod">
          <ac:chgData name="Simon Rundell" userId="02f36d3d-9692-43c5-873c-1a596eba61c5" providerId="ADAL" clId="{9115DE13-68C4-4D84-8CAF-2D5471E75CFD}" dt="2025-10-29T19:22:03.587" v="793" actId="20577"/>
          <ac:spMkLst>
            <pc:docMk/>
            <pc:sldMk cId="2628438174" sldId="282"/>
            <ac:spMk id="6" creationId="{822F4DE8-3FD1-4349-4C68-58D11295B8D0}"/>
          </ac:spMkLst>
        </pc:spChg>
        <pc:spChg chg="add mod">
          <ac:chgData name="Simon Rundell" userId="02f36d3d-9692-43c5-873c-1a596eba61c5" providerId="ADAL" clId="{9115DE13-68C4-4D84-8CAF-2D5471E75CFD}" dt="2025-10-29T19:22:18.566" v="797" actId="20577"/>
          <ac:spMkLst>
            <pc:docMk/>
            <pc:sldMk cId="2628438174" sldId="282"/>
            <ac:spMk id="7" creationId="{B1EB0E7E-CD42-7088-4E16-507CAD057234}"/>
          </ac:spMkLst>
        </pc:spChg>
        <pc:graphicFrameChg chg="add mod modGraphic">
          <ac:chgData name="Simon Rundell" userId="02f36d3d-9692-43c5-873c-1a596eba61c5" providerId="ADAL" clId="{9115DE13-68C4-4D84-8CAF-2D5471E75CFD}" dt="2025-10-29T19:20:43.232" v="725" actId="947"/>
          <ac:graphicFrameMkLst>
            <pc:docMk/>
            <pc:sldMk cId="2628438174" sldId="282"/>
            <ac:graphicFrameMk id="4" creationId="{CDD054F6-E32B-606D-2BC2-933F019EB3AE}"/>
          </ac:graphicFrameMkLst>
        </pc:graphicFrameChg>
      </pc:sldChg>
      <pc:sldChg chg="addSp modSp new mod modClrScheme chgLayout">
        <pc:chgData name="Simon Rundell" userId="02f36d3d-9692-43c5-873c-1a596eba61c5" providerId="ADAL" clId="{9115DE13-68C4-4D84-8CAF-2D5471E75CFD}" dt="2025-10-29T19:46:29.447" v="1378"/>
        <pc:sldMkLst>
          <pc:docMk/>
          <pc:sldMk cId="2099520052" sldId="283"/>
        </pc:sldMkLst>
        <pc:spChg chg="mod ord">
          <ac:chgData name="Simon Rundell" userId="02f36d3d-9692-43c5-873c-1a596eba61c5" providerId="ADAL" clId="{9115DE13-68C4-4D84-8CAF-2D5471E75CFD}" dt="2025-10-29T19:23:04.117" v="823" actId="700"/>
          <ac:spMkLst>
            <pc:docMk/>
            <pc:sldMk cId="2099520052" sldId="283"/>
            <ac:spMk id="2" creationId="{80491795-6223-D8E6-9E18-F758CE3FF065}"/>
          </ac:spMkLst>
        </pc:spChg>
        <pc:spChg chg="add mod ord">
          <ac:chgData name="Simon Rundell" userId="02f36d3d-9692-43c5-873c-1a596eba61c5" providerId="ADAL" clId="{9115DE13-68C4-4D84-8CAF-2D5471E75CFD}" dt="2025-10-29T19:24:21.950" v="841" actId="14"/>
          <ac:spMkLst>
            <pc:docMk/>
            <pc:sldMk cId="2099520052" sldId="283"/>
            <ac:spMk id="3" creationId="{5BA063D7-0072-2F89-20DB-56BF016C8805}"/>
          </ac:spMkLst>
        </pc:spChg>
        <pc:spChg chg="add mod">
          <ac:chgData name="Simon Rundell" userId="02f36d3d-9692-43c5-873c-1a596eba61c5" providerId="ADAL" clId="{9115DE13-68C4-4D84-8CAF-2D5471E75CFD}" dt="2025-10-29T19:46:29.447" v="1378"/>
          <ac:spMkLst>
            <pc:docMk/>
            <pc:sldMk cId="2099520052" sldId="283"/>
            <ac:spMk id="4" creationId="{F1190ED2-5BAA-D2C0-FB28-2FDD4AA55035}"/>
          </ac:spMkLst>
        </pc:spChg>
      </pc:sldChg>
      <pc:sldChg chg="modSp new mod">
        <pc:chgData name="Simon Rundell" userId="02f36d3d-9692-43c5-873c-1a596eba61c5" providerId="ADAL" clId="{9115DE13-68C4-4D84-8CAF-2D5471E75CFD}" dt="2025-10-29T19:26:39.293" v="908" actId="403"/>
        <pc:sldMkLst>
          <pc:docMk/>
          <pc:sldMk cId="3450785697" sldId="284"/>
        </pc:sldMkLst>
        <pc:spChg chg="mod">
          <ac:chgData name="Simon Rundell" userId="02f36d3d-9692-43c5-873c-1a596eba61c5" providerId="ADAL" clId="{9115DE13-68C4-4D84-8CAF-2D5471E75CFD}" dt="2025-10-29T19:25:48.438" v="843"/>
          <ac:spMkLst>
            <pc:docMk/>
            <pc:sldMk cId="3450785697" sldId="284"/>
            <ac:spMk id="2" creationId="{7C5686F0-3787-A3EB-71B7-AC1584ACDF54}"/>
          </ac:spMkLst>
        </pc:spChg>
        <pc:spChg chg="mod">
          <ac:chgData name="Simon Rundell" userId="02f36d3d-9692-43c5-873c-1a596eba61c5" providerId="ADAL" clId="{9115DE13-68C4-4D84-8CAF-2D5471E75CFD}" dt="2025-10-29T19:26:39.293" v="908" actId="403"/>
          <ac:spMkLst>
            <pc:docMk/>
            <pc:sldMk cId="3450785697" sldId="284"/>
            <ac:spMk id="3" creationId="{D352C1B3-FB98-431C-29EA-0AAE07A0ADE9}"/>
          </ac:spMkLst>
        </pc:spChg>
      </pc:sldChg>
      <pc:sldChg chg="addSp modSp new mod modAnim modNotesTx">
        <pc:chgData name="Simon Rundell" userId="02f36d3d-9692-43c5-873c-1a596eba61c5" providerId="ADAL" clId="{9115DE13-68C4-4D84-8CAF-2D5471E75CFD}" dt="2025-10-29T19:46:20.915" v="1377"/>
        <pc:sldMkLst>
          <pc:docMk/>
          <pc:sldMk cId="3033955291" sldId="285"/>
        </pc:sldMkLst>
        <pc:spChg chg="mod">
          <ac:chgData name="Simon Rundell" userId="02f36d3d-9692-43c5-873c-1a596eba61c5" providerId="ADAL" clId="{9115DE13-68C4-4D84-8CAF-2D5471E75CFD}" dt="2025-10-29T19:26:50.358" v="910"/>
          <ac:spMkLst>
            <pc:docMk/>
            <pc:sldMk cId="3033955291" sldId="285"/>
            <ac:spMk id="2" creationId="{D2A01D99-16EB-85E7-39E7-61AD5820F8A5}"/>
          </ac:spMkLst>
        </pc:spChg>
        <pc:spChg chg="mod">
          <ac:chgData name="Simon Rundell" userId="02f36d3d-9692-43c5-873c-1a596eba61c5" providerId="ADAL" clId="{9115DE13-68C4-4D84-8CAF-2D5471E75CFD}" dt="2025-10-29T19:32:25.051" v="979" actId="14100"/>
          <ac:spMkLst>
            <pc:docMk/>
            <pc:sldMk cId="3033955291" sldId="285"/>
            <ac:spMk id="3" creationId="{27C54746-4667-5CC8-DA85-15CD37188942}"/>
          </ac:spMkLst>
        </pc:spChg>
        <pc:spChg chg="add mod">
          <ac:chgData name="Simon Rundell" userId="02f36d3d-9692-43c5-873c-1a596eba61c5" providerId="ADAL" clId="{9115DE13-68C4-4D84-8CAF-2D5471E75CFD}" dt="2025-10-29T19:46:20.915" v="1377"/>
          <ac:spMkLst>
            <pc:docMk/>
            <pc:sldMk cId="3033955291" sldId="285"/>
            <ac:spMk id="4" creationId="{D5D8C43B-1C92-A477-F416-87FFF3EBC705}"/>
          </ac:spMkLst>
        </pc:spChg>
        <pc:picChg chg="add mod">
          <ac:chgData name="Simon Rundell" userId="02f36d3d-9692-43c5-873c-1a596eba61c5" providerId="ADAL" clId="{9115DE13-68C4-4D84-8CAF-2D5471E75CFD}" dt="2025-10-29T19:46:18.358" v="1376" actId="1076"/>
          <ac:picMkLst>
            <pc:docMk/>
            <pc:sldMk cId="3033955291" sldId="285"/>
            <ac:picMk id="6146" creationId="{4AEEADAD-EFEC-C3A2-BD1F-10104D4C48DC}"/>
          </ac:picMkLst>
        </pc:picChg>
      </pc:sldChg>
      <pc:sldChg chg="addSp modSp new mod modAnim modNotesTx">
        <pc:chgData name="Simon Rundell" userId="02f36d3d-9692-43c5-873c-1a596eba61c5" providerId="ADAL" clId="{9115DE13-68C4-4D84-8CAF-2D5471E75CFD}" dt="2025-10-29T19:46:12.225" v="1375"/>
        <pc:sldMkLst>
          <pc:docMk/>
          <pc:sldMk cId="2504719414" sldId="286"/>
        </pc:sldMkLst>
        <pc:spChg chg="mod">
          <ac:chgData name="Simon Rundell" userId="02f36d3d-9692-43c5-873c-1a596eba61c5" providerId="ADAL" clId="{9115DE13-68C4-4D84-8CAF-2D5471E75CFD}" dt="2025-10-29T19:32:52.415" v="981"/>
          <ac:spMkLst>
            <pc:docMk/>
            <pc:sldMk cId="2504719414" sldId="286"/>
            <ac:spMk id="2" creationId="{174A2BA4-8EDC-C561-2244-DE429BE51ADD}"/>
          </ac:spMkLst>
        </pc:spChg>
        <pc:spChg chg="mod">
          <ac:chgData name="Simon Rundell" userId="02f36d3d-9692-43c5-873c-1a596eba61c5" providerId="ADAL" clId="{9115DE13-68C4-4D84-8CAF-2D5471E75CFD}" dt="2025-10-29T19:40:04.067" v="1288" actId="1076"/>
          <ac:spMkLst>
            <pc:docMk/>
            <pc:sldMk cId="2504719414" sldId="286"/>
            <ac:spMk id="3" creationId="{8114838B-42DD-C156-A118-BF4E5E72671A}"/>
          </ac:spMkLst>
        </pc:spChg>
        <pc:spChg chg="add mod">
          <ac:chgData name="Simon Rundell" userId="02f36d3d-9692-43c5-873c-1a596eba61c5" providerId="ADAL" clId="{9115DE13-68C4-4D84-8CAF-2D5471E75CFD}" dt="2025-10-29T19:46:12.225" v="1375"/>
          <ac:spMkLst>
            <pc:docMk/>
            <pc:sldMk cId="2504719414" sldId="286"/>
            <ac:spMk id="4" creationId="{4B5E0378-7155-69CE-6E8A-848117735E71}"/>
          </ac:spMkLst>
        </pc:spChg>
        <pc:picChg chg="add mod">
          <ac:chgData name="Simon Rundell" userId="02f36d3d-9692-43c5-873c-1a596eba61c5" providerId="ADAL" clId="{9115DE13-68C4-4D84-8CAF-2D5471E75CFD}" dt="2025-10-29T19:46:07.962" v="1374" actId="1076"/>
          <ac:picMkLst>
            <pc:docMk/>
            <pc:sldMk cId="2504719414" sldId="286"/>
            <ac:picMk id="7170" creationId="{83B18840-BAEE-50BB-74AD-07C803ADB307}"/>
          </ac:picMkLst>
        </pc:picChg>
      </pc:sldChg>
      <pc:sldChg chg="addSp modSp new mod modAnim">
        <pc:chgData name="Simon Rundell" userId="02f36d3d-9692-43c5-873c-1a596eba61c5" providerId="ADAL" clId="{9115DE13-68C4-4D84-8CAF-2D5471E75CFD}" dt="2025-10-29T19:45:54.326" v="1373"/>
        <pc:sldMkLst>
          <pc:docMk/>
          <pc:sldMk cId="1880115671" sldId="287"/>
        </pc:sldMkLst>
        <pc:spChg chg="mod">
          <ac:chgData name="Simon Rundell" userId="02f36d3d-9692-43c5-873c-1a596eba61c5" providerId="ADAL" clId="{9115DE13-68C4-4D84-8CAF-2D5471E75CFD}" dt="2025-10-29T19:41:08.231" v="1297"/>
          <ac:spMkLst>
            <pc:docMk/>
            <pc:sldMk cId="1880115671" sldId="287"/>
            <ac:spMk id="2" creationId="{90270A74-A869-3A6F-FA8D-D2E558F9C153}"/>
          </ac:spMkLst>
        </pc:spChg>
        <pc:spChg chg="mod">
          <ac:chgData name="Simon Rundell" userId="02f36d3d-9692-43c5-873c-1a596eba61c5" providerId="ADAL" clId="{9115DE13-68C4-4D84-8CAF-2D5471E75CFD}" dt="2025-10-29T19:42:57.114" v="1335" actId="207"/>
          <ac:spMkLst>
            <pc:docMk/>
            <pc:sldMk cId="1880115671" sldId="287"/>
            <ac:spMk id="3" creationId="{6C86680B-D704-A11B-373C-0EFCF75FF890}"/>
          </ac:spMkLst>
        </pc:spChg>
        <pc:spChg chg="add mod">
          <ac:chgData name="Simon Rundell" userId="02f36d3d-9692-43c5-873c-1a596eba61c5" providerId="ADAL" clId="{9115DE13-68C4-4D84-8CAF-2D5471E75CFD}" dt="2025-10-29T19:45:54.326" v="1373"/>
          <ac:spMkLst>
            <pc:docMk/>
            <pc:sldMk cId="1880115671" sldId="287"/>
            <ac:spMk id="4" creationId="{CA2E501D-F0B5-43BB-1EA1-788D6AC414C6}"/>
          </ac:spMkLst>
        </pc:spChg>
        <pc:picChg chg="add mod">
          <ac:chgData name="Simon Rundell" userId="02f36d3d-9692-43c5-873c-1a596eba61c5" providerId="ADAL" clId="{9115DE13-68C4-4D84-8CAF-2D5471E75CFD}" dt="2025-10-29T19:44:42.009" v="1348" actId="1076"/>
          <ac:picMkLst>
            <pc:docMk/>
            <pc:sldMk cId="1880115671" sldId="287"/>
            <ac:picMk id="8194" creationId="{4BCFF27F-8482-238E-958C-9D7A64DF2DE6}"/>
          </ac:picMkLst>
        </pc:picChg>
      </pc:sldChg>
      <pc:sldChg chg="addSp delSp modSp new mod modClrScheme chgLayout">
        <pc:chgData name="Simon Rundell" userId="02f36d3d-9692-43c5-873c-1a596eba61c5" providerId="ADAL" clId="{9115DE13-68C4-4D84-8CAF-2D5471E75CFD}" dt="2025-10-29T19:45:51.661" v="1372"/>
        <pc:sldMkLst>
          <pc:docMk/>
          <pc:sldMk cId="3659117573" sldId="288"/>
        </pc:sldMkLst>
        <pc:spChg chg="del mod ord">
          <ac:chgData name="Simon Rundell" userId="02f36d3d-9692-43c5-873c-1a596eba61c5" providerId="ADAL" clId="{9115DE13-68C4-4D84-8CAF-2D5471E75CFD}" dt="2025-10-29T19:45:00.133" v="1350" actId="700"/>
          <ac:spMkLst>
            <pc:docMk/>
            <pc:sldMk cId="3659117573" sldId="288"/>
            <ac:spMk id="2" creationId="{4CDC587E-F199-5CBB-9188-F1999CEAF9F0}"/>
          </ac:spMkLst>
        </pc:spChg>
        <pc:spChg chg="del">
          <ac:chgData name="Simon Rundell" userId="02f36d3d-9692-43c5-873c-1a596eba61c5" providerId="ADAL" clId="{9115DE13-68C4-4D84-8CAF-2D5471E75CFD}" dt="2025-10-29T19:45:00.133" v="1350" actId="700"/>
          <ac:spMkLst>
            <pc:docMk/>
            <pc:sldMk cId="3659117573" sldId="288"/>
            <ac:spMk id="3" creationId="{9ADAB2EC-9758-D0BF-3F9C-EEE1714C7955}"/>
          </ac:spMkLst>
        </pc:spChg>
        <pc:spChg chg="add mod ord">
          <ac:chgData name="Simon Rundell" userId="02f36d3d-9692-43c5-873c-1a596eba61c5" providerId="ADAL" clId="{9115DE13-68C4-4D84-8CAF-2D5471E75CFD}" dt="2025-10-29T19:45:04.483" v="1360" actId="20577"/>
          <ac:spMkLst>
            <pc:docMk/>
            <pc:sldMk cId="3659117573" sldId="288"/>
            <ac:spMk id="4" creationId="{88622BF7-E024-9027-7B9F-6C55BFF5EB03}"/>
          </ac:spMkLst>
        </pc:spChg>
        <pc:spChg chg="add mod">
          <ac:chgData name="Simon Rundell" userId="02f36d3d-9692-43c5-873c-1a596eba61c5" providerId="ADAL" clId="{9115DE13-68C4-4D84-8CAF-2D5471E75CFD}" dt="2025-10-29T19:45:51.661" v="1372"/>
          <ac:spMkLst>
            <pc:docMk/>
            <pc:sldMk cId="3659117573" sldId="288"/>
            <ac:spMk id="6" creationId="{A45B39CE-9614-6EA5-CC85-0FD7F08620F4}"/>
          </ac:spMkLst>
        </pc:spChg>
        <pc:graphicFrameChg chg="add mod modGraphic">
          <ac:chgData name="Simon Rundell" userId="02f36d3d-9692-43c5-873c-1a596eba61c5" providerId="ADAL" clId="{9115DE13-68C4-4D84-8CAF-2D5471E75CFD}" dt="2025-10-29T19:45:48.840" v="1371" actId="1076"/>
          <ac:graphicFrameMkLst>
            <pc:docMk/>
            <pc:sldMk cId="3659117573" sldId="288"/>
            <ac:graphicFrameMk id="5" creationId="{BCF9766A-49F4-AE31-2A72-4EE03E6C33AF}"/>
          </ac:graphicFrameMkLst>
        </pc:graphicFrameChg>
      </pc:sldChg>
      <pc:sldChg chg="addSp modSp new mod">
        <pc:chgData name="Simon Rundell" userId="02f36d3d-9692-43c5-873c-1a596eba61c5" providerId="ADAL" clId="{9115DE13-68C4-4D84-8CAF-2D5471E75CFD}" dt="2025-10-29T21:34:09.145" v="1507" actId="1076"/>
        <pc:sldMkLst>
          <pc:docMk/>
          <pc:sldMk cId="4290062512" sldId="289"/>
        </pc:sldMkLst>
        <pc:spChg chg="mod">
          <ac:chgData name="Simon Rundell" userId="02f36d3d-9692-43c5-873c-1a596eba61c5" providerId="ADAL" clId="{9115DE13-68C4-4D84-8CAF-2D5471E75CFD}" dt="2025-10-29T19:50:32.076" v="1404" actId="20577"/>
          <ac:spMkLst>
            <pc:docMk/>
            <pc:sldMk cId="4290062512" sldId="289"/>
            <ac:spMk id="2" creationId="{F4BD72C4-9229-3530-8295-AA6321A2A00B}"/>
          </ac:spMkLst>
        </pc:spChg>
        <pc:spChg chg="mod">
          <ac:chgData name="Simon Rundell" userId="02f36d3d-9692-43c5-873c-1a596eba61c5" providerId="ADAL" clId="{9115DE13-68C4-4D84-8CAF-2D5471E75CFD}" dt="2025-10-29T21:33:39.675" v="1499" actId="20577"/>
          <ac:spMkLst>
            <pc:docMk/>
            <pc:sldMk cId="4290062512" sldId="289"/>
            <ac:spMk id="3" creationId="{625B42DC-B8A3-22CC-C3A3-AE4405B0821F}"/>
          </ac:spMkLst>
        </pc:spChg>
        <pc:spChg chg="add mod">
          <ac:chgData name="Simon Rundell" userId="02f36d3d-9692-43c5-873c-1a596eba61c5" providerId="ADAL" clId="{9115DE13-68C4-4D84-8CAF-2D5471E75CFD}" dt="2025-10-29T21:34:05.061" v="1506" actId="1076"/>
          <ac:spMkLst>
            <pc:docMk/>
            <pc:sldMk cId="4290062512" sldId="289"/>
            <ac:spMk id="4" creationId="{CBCCCA57-D1F7-E485-8685-8A49C1B5E7D6}"/>
          </ac:spMkLst>
        </pc:spChg>
        <pc:spChg chg="add mod">
          <ac:chgData name="Simon Rundell" userId="02f36d3d-9692-43c5-873c-1a596eba61c5" providerId="ADAL" clId="{9115DE13-68C4-4D84-8CAF-2D5471E75CFD}" dt="2025-10-29T21:34:09.145" v="1507" actId="1076"/>
          <ac:spMkLst>
            <pc:docMk/>
            <pc:sldMk cId="4290062512" sldId="289"/>
            <ac:spMk id="5" creationId="{D788680D-2C47-C3F8-FE90-D2DDF1531B2C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10-29T21:36:48.466" v="1534"/>
        <pc:sldMkLst>
          <pc:docMk/>
          <pc:sldMk cId="3480112763" sldId="290"/>
        </pc:sldMkLst>
        <pc:spChg chg="mod">
          <ac:chgData name="Simon Rundell" userId="02f36d3d-9692-43c5-873c-1a596eba61c5" providerId="ADAL" clId="{9115DE13-68C4-4D84-8CAF-2D5471E75CFD}" dt="2025-10-29T21:36:04.008" v="1515" actId="20577"/>
          <ac:spMkLst>
            <pc:docMk/>
            <pc:sldMk cId="3480112763" sldId="290"/>
            <ac:spMk id="2" creationId="{2F31E048-56CA-397E-0252-AB7154359A18}"/>
          </ac:spMkLst>
        </pc:spChg>
        <pc:spChg chg="mod">
          <ac:chgData name="Simon Rundell" userId="02f36d3d-9692-43c5-873c-1a596eba61c5" providerId="ADAL" clId="{9115DE13-68C4-4D84-8CAF-2D5471E75CFD}" dt="2025-10-29T21:36:26.879" v="1532" actId="20577"/>
          <ac:spMkLst>
            <pc:docMk/>
            <pc:sldMk cId="3480112763" sldId="290"/>
            <ac:spMk id="3" creationId="{C675FB9F-2DD1-E199-6137-2D0592F72080}"/>
          </ac:spMkLst>
        </pc:spChg>
        <pc:picChg chg="add mod">
          <ac:chgData name="Simon Rundell" userId="02f36d3d-9692-43c5-873c-1a596eba61c5" providerId="ADAL" clId="{9115DE13-68C4-4D84-8CAF-2D5471E75CFD}" dt="2025-10-29T21:36:48.466" v="1534"/>
          <ac:picMkLst>
            <pc:docMk/>
            <pc:sldMk cId="3480112763" sldId="290"/>
            <ac:picMk id="4" creationId="{59820D25-A3A8-43BC-EB86-A301B3D9C238}"/>
          </ac:picMkLst>
        </pc:picChg>
      </pc:sldChg>
      <pc:sldChg chg="addSp modSp new mod">
        <pc:chgData name="Simon Rundell" userId="02f36d3d-9692-43c5-873c-1a596eba61c5" providerId="ADAL" clId="{9115DE13-68C4-4D84-8CAF-2D5471E75CFD}" dt="2025-10-29T21:44:43.170" v="1955" actId="1076"/>
        <pc:sldMkLst>
          <pc:docMk/>
          <pc:sldMk cId="1546976684" sldId="291"/>
        </pc:sldMkLst>
        <pc:spChg chg="mod">
          <ac:chgData name="Simon Rundell" userId="02f36d3d-9692-43c5-873c-1a596eba61c5" providerId="ADAL" clId="{9115DE13-68C4-4D84-8CAF-2D5471E75CFD}" dt="2025-10-29T21:36:56.453" v="1543" actId="20577"/>
          <ac:spMkLst>
            <pc:docMk/>
            <pc:sldMk cId="1546976684" sldId="291"/>
            <ac:spMk id="2" creationId="{5CDD5906-BD7A-701D-B198-229B3A834038}"/>
          </ac:spMkLst>
        </pc:spChg>
        <pc:spChg chg="mod">
          <ac:chgData name="Simon Rundell" userId="02f36d3d-9692-43c5-873c-1a596eba61c5" providerId="ADAL" clId="{9115DE13-68C4-4D84-8CAF-2D5471E75CFD}" dt="2025-10-29T21:37:31.936" v="1554" actId="14"/>
          <ac:spMkLst>
            <pc:docMk/>
            <pc:sldMk cId="1546976684" sldId="291"/>
            <ac:spMk id="3" creationId="{7B6E9A17-7F48-6893-9811-8AFBD15A91CB}"/>
          </ac:spMkLst>
        </pc:spChg>
        <pc:spChg chg="add mod">
          <ac:chgData name="Simon Rundell" userId="02f36d3d-9692-43c5-873c-1a596eba61c5" providerId="ADAL" clId="{9115DE13-68C4-4D84-8CAF-2D5471E75CFD}" dt="2025-10-29T21:44:43.170" v="1955" actId="1076"/>
          <ac:spMkLst>
            <pc:docMk/>
            <pc:sldMk cId="1546976684" sldId="291"/>
            <ac:spMk id="4" creationId="{606FD7B6-E8E5-7310-7554-941EC57A854C}"/>
          </ac:spMkLst>
        </pc:spChg>
      </pc:sldChg>
      <pc:sldChg chg="addSp modSp new mod modAnim">
        <pc:chgData name="Simon Rundell" userId="02f36d3d-9692-43c5-873c-1a596eba61c5" providerId="ADAL" clId="{9115DE13-68C4-4D84-8CAF-2D5471E75CFD}" dt="2025-10-29T21:43:35.486" v="1933"/>
        <pc:sldMkLst>
          <pc:docMk/>
          <pc:sldMk cId="2509894577" sldId="292"/>
        </pc:sldMkLst>
        <pc:spChg chg="mod">
          <ac:chgData name="Simon Rundell" userId="02f36d3d-9692-43c5-873c-1a596eba61c5" providerId="ADAL" clId="{9115DE13-68C4-4D84-8CAF-2D5471E75CFD}" dt="2025-10-29T21:40:17.341" v="1567" actId="20577"/>
          <ac:spMkLst>
            <pc:docMk/>
            <pc:sldMk cId="2509894577" sldId="292"/>
            <ac:spMk id="2" creationId="{D2C384E1-B899-075F-506D-BB004D48493F}"/>
          </ac:spMkLst>
        </pc:spChg>
        <pc:spChg chg="mod">
          <ac:chgData name="Simon Rundell" userId="02f36d3d-9692-43c5-873c-1a596eba61c5" providerId="ADAL" clId="{9115DE13-68C4-4D84-8CAF-2D5471E75CFD}" dt="2025-10-29T21:43:25.479" v="1931" actId="27636"/>
          <ac:spMkLst>
            <pc:docMk/>
            <pc:sldMk cId="2509894577" sldId="292"/>
            <ac:spMk id="3" creationId="{0F769155-3C07-5A70-7E8B-D18775500104}"/>
          </ac:spMkLst>
        </pc:spChg>
        <pc:picChg chg="add mod">
          <ac:chgData name="Simon Rundell" userId="02f36d3d-9692-43c5-873c-1a596eba61c5" providerId="ADAL" clId="{9115DE13-68C4-4D84-8CAF-2D5471E75CFD}" dt="2025-10-29T21:43:28.332" v="1932" actId="1076"/>
          <ac:picMkLst>
            <pc:docMk/>
            <pc:sldMk cId="2509894577" sldId="292"/>
            <ac:picMk id="5" creationId="{EC90BACC-BC5F-27C4-D0E2-81DCE393F9F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807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DTE – Data Terminal Equipment – </a:t>
            </a:r>
            <a:r>
              <a:rPr lang="en-GB" dirty="0" err="1"/>
              <a:t>ie</a:t>
            </a:r>
            <a:r>
              <a:rPr lang="en-GB" dirty="0"/>
              <a:t> the terminal</a:t>
            </a:r>
          </a:p>
          <a:p>
            <a:r>
              <a:rPr lang="en-GB" dirty="0"/>
              <a:t>DCE – Data </a:t>
            </a:r>
            <a:r>
              <a:rPr lang="en-GB" dirty="0" err="1"/>
              <a:t>Ciruit</a:t>
            </a:r>
            <a:r>
              <a:rPr lang="en-GB" dirty="0"/>
              <a:t> Terminating Equipment – what connects this network to the carrier network (a bit like a router)</a:t>
            </a:r>
          </a:p>
          <a:p>
            <a:r>
              <a:rPr lang="en-GB" dirty="0"/>
              <a:t>PSE – Packet Switching Exchange – on the network moves packets around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294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DTE – Data Terminal Equipment – </a:t>
            </a:r>
            <a:r>
              <a:rPr lang="en-GB" dirty="0" err="1"/>
              <a:t>ie</a:t>
            </a:r>
            <a:r>
              <a:rPr lang="en-GB" dirty="0"/>
              <a:t> the terminal</a:t>
            </a:r>
          </a:p>
          <a:p>
            <a:r>
              <a:rPr lang="en-GB" dirty="0"/>
              <a:t>DCE – Data </a:t>
            </a:r>
            <a:r>
              <a:rPr lang="en-GB" dirty="0" err="1"/>
              <a:t>Ciruit</a:t>
            </a:r>
            <a:r>
              <a:rPr lang="en-GB" dirty="0"/>
              <a:t> Terminating Equipment – what connects this network to the carrier network (a bit like a router)</a:t>
            </a:r>
          </a:p>
          <a:p>
            <a:r>
              <a:rPr lang="en-GB" dirty="0"/>
              <a:t>PSE – Packet Switching Exchange – on the network moves packets around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C6BE0-322D-4546-8545-11D9A1862AE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26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29/10/2025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-159306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29/10/2025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29/10/2025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demonkey.design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imon@codemonkey.design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Xt4jE3xfUh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jpg"/><Relationship Id="rId18" Type="http://schemas.openxmlformats.org/officeDocument/2006/relationships/image" Target="../media/image30.gif"/><Relationship Id="rId3" Type="http://schemas.openxmlformats.org/officeDocument/2006/relationships/image" Target="../media/image1.png"/><Relationship Id="rId21" Type="http://schemas.openxmlformats.org/officeDocument/2006/relationships/image" Target="../media/image33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6.gif"/><Relationship Id="rId16" Type="http://schemas.openxmlformats.org/officeDocument/2006/relationships/image" Target="../media/image28.gif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gif"/><Relationship Id="rId4" Type="http://schemas.openxmlformats.org/officeDocument/2006/relationships/image" Target="../media/image17.png"/><Relationship Id="rId9" Type="http://schemas.openxmlformats.org/officeDocument/2006/relationships/image" Target="../media/image6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62565-0C80-B0C4-6008-D01CD87401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CodeMonkey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EE8E95-E42D-F563-A6CE-5CD1FF1229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14231" y="2369264"/>
            <a:ext cx="286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Where the magic happens</a:t>
            </a:r>
            <a:endParaRPr lang="en-GB" dirty="0">
              <a:latin typeface="Trebuchet MS" panose="020B0603020202020204" pitchFamily="34" charset="0"/>
            </a:endParaRPr>
          </a:p>
        </p:txBody>
      </p:sp>
      <p:pic>
        <p:nvPicPr>
          <p:cNvPr id="8" name="Picture 7" descr="A cartoon of a monkey standing on a keyboard&#10;&#10;AI-generated content may be incorrect.">
            <a:extLst>
              <a:ext uri="{FF2B5EF4-FFF2-40B4-BE49-F238E27FC236}">
                <a16:creationId xmlns:a16="http://schemas.microsoft.com/office/drawing/2014/main" id="{05FF48C3-38C2-C363-513D-1F57923A88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61" y="3972376"/>
            <a:ext cx="2079523" cy="2079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160914-D2D4-4701-BDA3-E29DD125679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7093" y="4482239"/>
            <a:ext cx="44246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CodeMonkey Design</a:t>
            </a:r>
          </a:p>
          <a:p>
            <a:pPr algn="r"/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www.codemonkey.design</a:t>
            </a:r>
            <a:endParaRPr lang="en-GB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r"/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simon@codemonkey.design</a:t>
            </a:r>
            <a:endParaRPr lang="en-GB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r"/>
            <a:r>
              <a:rPr lang="en-GB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+44 7976 802123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22286-5404-043A-DF9A-3F60F2F4A8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86714" y="1538402"/>
            <a:ext cx="5025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rebuchet MS" panose="020B0603020202020204" pitchFamily="34" charset="0"/>
              </a:rPr>
              <a:t>This template and PowerPoint Extensions created by</a:t>
            </a:r>
          </a:p>
        </p:txBody>
      </p:sp>
    </p:spTree>
    <p:extLst>
      <p:ext uri="{BB962C8B-B14F-4D97-AF65-F5344CB8AC3E}">
        <p14:creationId xmlns:p14="http://schemas.microsoft.com/office/powerpoint/2010/main" val="580146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365E2-9856-EB7A-9FA0-C654F359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cat with blue eyes&#10;&#10;AI-generated content may be incorrect.">
            <a:extLst>
              <a:ext uri="{FF2B5EF4-FFF2-40B4-BE49-F238E27FC236}">
                <a16:creationId xmlns:a16="http://schemas.microsoft.com/office/drawing/2014/main" id="{315B3233-0938-094B-1BE0-586FE50BA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04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8A92C3-94FE-586B-15F9-7F4DE1767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83"/>
            <a:ext cx="1226336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2B13CC-D914-7C55-62B7-BB03DF612DA2}"/>
              </a:ext>
            </a:extLst>
          </p:cNvPr>
          <p:cNvSpPr txBox="1"/>
          <p:nvPr/>
        </p:nvSpPr>
        <p:spPr>
          <a:xfrm>
            <a:off x="412955" y="806245"/>
            <a:ext cx="55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E4FDD9-5DBA-3499-333E-34789997DD3B}"/>
              </a:ext>
            </a:extLst>
          </p:cNvPr>
          <p:cNvSpPr txBox="1"/>
          <p:nvPr/>
        </p:nvSpPr>
        <p:spPr>
          <a:xfrm>
            <a:off x="10053484" y="5934670"/>
            <a:ext cx="55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FB629F-4818-E4A6-D761-9B944AE79A7C}"/>
              </a:ext>
            </a:extLst>
          </p:cNvPr>
          <p:cNvSpPr txBox="1"/>
          <p:nvPr/>
        </p:nvSpPr>
        <p:spPr>
          <a:xfrm>
            <a:off x="11321845" y="3137392"/>
            <a:ext cx="55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D073DD-E1F5-F592-A53E-FB8E228F2B0B}"/>
              </a:ext>
            </a:extLst>
          </p:cNvPr>
          <p:cNvSpPr txBox="1"/>
          <p:nvPr/>
        </p:nvSpPr>
        <p:spPr>
          <a:xfrm>
            <a:off x="9935497" y="403122"/>
            <a:ext cx="55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A34F5B-2B7C-5B44-E04A-677F39ACE7A4}"/>
              </a:ext>
            </a:extLst>
          </p:cNvPr>
          <p:cNvSpPr txBox="1"/>
          <p:nvPr/>
        </p:nvSpPr>
        <p:spPr>
          <a:xfrm>
            <a:off x="7256207" y="2675727"/>
            <a:ext cx="55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ABF3F7-73E0-E2BB-9C30-C766DA78AFB1}"/>
              </a:ext>
            </a:extLst>
          </p:cNvPr>
          <p:cNvSpPr txBox="1"/>
          <p:nvPr/>
        </p:nvSpPr>
        <p:spPr>
          <a:xfrm>
            <a:off x="4409768" y="35315"/>
            <a:ext cx="55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68510-20E7-29F5-71BD-070C39063D61}"/>
              </a:ext>
            </a:extLst>
          </p:cNvPr>
          <p:cNvSpPr txBox="1"/>
          <p:nvPr/>
        </p:nvSpPr>
        <p:spPr>
          <a:xfrm>
            <a:off x="315195" y="3599057"/>
            <a:ext cx="55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1569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fference between Message and Packet Switching - GeeksforGeeks">
            <a:extLst>
              <a:ext uri="{FF2B5EF4-FFF2-40B4-BE49-F238E27FC236}">
                <a16:creationId xmlns:a16="http://schemas.microsoft.com/office/drawing/2014/main" id="{CBD7D624-4E75-38AD-FB4C-3833F7561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84" y="1257300"/>
            <a:ext cx="868679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ote this down">
            <a:extLst>
              <a:ext uri="{FF2B5EF4-FFF2-40B4-BE49-F238E27FC236}">
                <a16:creationId xmlns:a16="http://schemas.microsoft.com/office/drawing/2014/main" id="{83C331D6-D2F8-2D71-4E23-9E709009F1F2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859846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t with white lines and blue eyes&#10;&#10;AI-generated content may be incorrect.">
            <a:extLst>
              <a:ext uri="{FF2B5EF4-FFF2-40B4-BE49-F238E27FC236}">
                <a16:creationId xmlns:a16="http://schemas.microsoft.com/office/drawing/2014/main" id="{14DCD3A0-8AE7-6E49-1308-9D7876C6A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0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B4222-27B9-5322-8523-96CDC99E8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1EFE0-80A5-6FCB-E658-2D043B158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cat with blue eyes&#10;&#10;AI-generated content may be incorrect.">
            <a:extLst>
              <a:ext uri="{FF2B5EF4-FFF2-40B4-BE49-F238E27FC236}">
                <a16:creationId xmlns:a16="http://schemas.microsoft.com/office/drawing/2014/main" id="{2B7431BB-4B53-E6B1-A6EB-E415B0569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53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0E6FCD-4B53-2F9E-EF57-92480C2D9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80E21-D175-9226-848E-B9D8B2721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did this represent packet switching?</a:t>
            </a:r>
          </a:p>
          <a:p>
            <a:r>
              <a:rPr lang="en-US" dirty="0"/>
              <a:t>What could cause delays or missing packets?</a:t>
            </a:r>
          </a:p>
          <a:p>
            <a:r>
              <a:rPr lang="en-US" dirty="0"/>
              <a:t>Could two packets take different routes?</a:t>
            </a:r>
          </a:p>
          <a:p>
            <a:r>
              <a:rPr lang="en-US" dirty="0"/>
              <a:t>What might happen if packets arrive out of order?</a:t>
            </a:r>
            <a:endParaRPr lang="en-GB" dirty="0"/>
          </a:p>
        </p:txBody>
      </p:sp>
      <p:pic>
        <p:nvPicPr>
          <p:cNvPr id="5" name="Content Placeholder 4" descr="A question mark drawn on a black background&#10;&#10;AI-generated content may be incorrect.">
            <a:extLst>
              <a:ext uri="{FF2B5EF4-FFF2-40B4-BE49-F238E27FC236}">
                <a16:creationId xmlns:a16="http://schemas.microsoft.com/office/drawing/2014/main" id="{409DF5A5-0591-075D-EFFC-C0DDDA35F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137">
            <a:off x="6107359" y="497372"/>
            <a:ext cx="6466889" cy="646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4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384E1-B899-075F-506D-BB004D48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69155-3C07-5A70-7E8B-D18775500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497330"/>
            <a:ext cx="5182680" cy="4676458"/>
          </a:xfrm>
        </p:spPr>
        <p:txBody>
          <a:bodyPr>
            <a:normAutofit fontScale="92500"/>
          </a:bodyPr>
          <a:lstStyle/>
          <a:p>
            <a:r>
              <a:rPr lang="en-GB" dirty="0"/>
              <a:t>Multiple signals are combined for transmission over a single medium</a:t>
            </a:r>
          </a:p>
          <a:p>
            <a:r>
              <a:rPr lang="en-GB" dirty="0"/>
              <a:t>Analogy: merging several lanes of traffic into one big motorway</a:t>
            </a:r>
          </a:p>
          <a:p>
            <a:r>
              <a:rPr lang="en-GB" dirty="0"/>
              <a:t>Multiple signals share the same medium which increases efficiency and reduces costs</a:t>
            </a:r>
          </a:p>
          <a:p>
            <a:r>
              <a:rPr lang="en-GB" dirty="0"/>
              <a:t>Fibre Optic has so much more capacity ‘bandwidth’ than copper wire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0BACC-BC5F-27C4-D0E2-81DCE393F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849" y="2702560"/>
            <a:ext cx="5897991" cy="1884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989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E21B8-9E0F-3351-03C0-CF22E36DE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in the packet?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0D104-AA49-7D91-F844-02449EA91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1746660"/>
          </a:xfrm>
        </p:spPr>
        <p:txBody>
          <a:bodyPr/>
          <a:lstStyle/>
          <a:p>
            <a:r>
              <a:rPr lang="en-GB" dirty="0"/>
              <a:t>Each packet contains:</a:t>
            </a:r>
          </a:p>
          <a:p>
            <a:pPr lvl="1"/>
            <a:r>
              <a:rPr lang="en-US" dirty="0"/>
              <a:t>Header → the delivery information (like an envelope)</a:t>
            </a:r>
          </a:p>
          <a:p>
            <a:pPr lvl="1"/>
            <a:r>
              <a:rPr lang="en-US" dirty="0"/>
              <a:t>Payload → the actual data (like the letter inside)</a:t>
            </a:r>
          </a:p>
          <a:p>
            <a:pPr lvl="1"/>
            <a:r>
              <a:rPr lang="en-US" dirty="0"/>
              <a:t>Trailer → extra info for checking errors</a:t>
            </a:r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A5A0C3F-3B95-5566-D623-AC6E2A380A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253307"/>
              </p:ext>
            </p:extLst>
          </p:nvPr>
        </p:nvGraphicFramePr>
        <p:xfrm>
          <a:off x="432875" y="4558783"/>
          <a:ext cx="9171039" cy="146304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1991685996"/>
                    </a:ext>
                  </a:extLst>
                </a:gridCol>
                <a:gridCol w="2880851">
                  <a:extLst>
                    <a:ext uri="{9D8B030D-6E8A-4147-A177-3AD203B41FA5}">
                      <a16:colId xmlns:a16="http://schemas.microsoft.com/office/drawing/2014/main" val="1996430661"/>
                    </a:ext>
                  </a:extLst>
                </a:gridCol>
                <a:gridCol w="4994788">
                  <a:extLst>
                    <a:ext uri="{9D8B030D-6E8A-4147-A177-3AD203B41FA5}">
                      <a16:colId xmlns:a16="http://schemas.microsoft.com/office/drawing/2014/main" val="1132557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Concept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Postal Analogy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Networking Example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108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Header</a:t>
                      </a:r>
                      <a:endParaRPr lang="en-GB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Address on the envelope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Source IP, destination IP, protocol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189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Payload</a:t>
                      </a:r>
                      <a:endParaRPr lang="en-GB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The letter inside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Your email text, image, or web data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595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b="1"/>
                        <a:t>Trailer</a:t>
                      </a:r>
                      <a:endParaRPr lang="en-GB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Return receipt or seal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Error-checking bits (CRC, checksum)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49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C317958-AD85-DBF3-1052-616682CBBA2C}"/>
              </a:ext>
            </a:extLst>
          </p:cNvPr>
          <p:cNvSpPr txBox="1"/>
          <p:nvPr/>
        </p:nvSpPr>
        <p:spPr>
          <a:xfrm>
            <a:off x="432875" y="3879280"/>
            <a:ext cx="7233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Trebuchet MS" panose="020B0603020202020204" pitchFamily="34" charset="0"/>
              </a:rPr>
              <a:t>Analogy: the digital postal service</a:t>
            </a:r>
          </a:p>
        </p:txBody>
      </p:sp>
      <p:sp>
        <p:nvSpPr>
          <p:cNvPr id="8" name="MyShape">
            <a:extLst>
              <a:ext uri="{FF2B5EF4-FFF2-40B4-BE49-F238E27FC236}">
                <a16:creationId xmlns:a16="http://schemas.microsoft.com/office/drawing/2014/main" id="{975872D6-C163-1858-0AB6-046D5336BCA3}"/>
              </a:ext>
            </a:extLst>
          </p:cNvPr>
          <p:cNvSpPr/>
          <p:nvPr/>
        </p:nvSpPr>
        <p:spPr>
          <a:xfrm>
            <a:off x="8480247" y="3602282"/>
            <a:ext cx="3419463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Trebuchet MS" panose="020B0603020202020204" pitchFamily="34" charset="0"/>
              </a:rPr>
              <a:t>Just like the postal system, every packet must carry the information needed to reach its destination, even if it’s part of a bigger message</a:t>
            </a:r>
            <a:endParaRPr lang="en-GB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Note this down">
            <a:extLst>
              <a:ext uri="{FF2B5EF4-FFF2-40B4-BE49-F238E27FC236}">
                <a16:creationId xmlns:a16="http://schemas.microsoft.com/office/drawing/2014/main" id="{0C9EE06A-5663-7ACE-BD91-A561B3ABA392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401677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28161-5CE8-1508-4B5A-90CEA4D60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8C30B4-11A5-DD22-8341-B74F2EB9C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375756"/>
              </p:ext>
            </p:extLst>
          </p:nvPr>
        </p:nvGraphicFramePr>
        <p:xfrm>
          <a:off x="371168" y="2156762"/>
          <a:ext cx="9239864" cy="3108960"/>
        </p:xfrm>
        <a:graphic>
          <a:graphicData uri="http://schemas.openxmlformats.org/drawingml/2006/table">
            <a:tbl>
              <a:tblPr firstRow="1" firstCol="1">
                <a:tableStyleId>{6E25E649-3F16-4E02-A733-19D2CDBF48F0}</a:tableStyleId>
              </a:tblPr>
              <a:tblGrid>
                <a:gridCol w="3006212">
                  <a:extLst>
                    <a:ext uri="{9D8B030D-6E8A-4147-A177-3AD203B41FA5}">
                      <a16:colId xmlns:a16="http://schemas.microsoft.com/office/drawing/2014/main" val="273378879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666737734"/>
                    </a:ext>
                  </a:extLst>
                </a:gridCol>
                <a:gridCol w="3490452">
                  <a:extLst>
                    <a:ext uri="{9D8B030D-6E8A-4147-A177-3AD203B41FA5}">
                      <a16:colId xmlns:a16="http://schemas.microsoft.com/office/drawing/2014/main" val="4477914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/>
                        <a:t>Field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/>
                        <a:t>Description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/>
                        <a:t>Example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684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b="1"/>
                        <a:t>Source Address</a:t>
                      </a:r>
                      <a:endParaRPr lang="en-GB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/>
                        <a:t>Where it came from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/>
                        <a:t>192.168.1.10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127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b="1"/>
                        <a:t>Destination Address</a:t>
                      </a:r>
                      <a:endParaRPr lang="en-GB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/>
                        <a:t>Where it’s going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/>
                        <a:t>8.8.8.8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580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b="1"/>
                        <a:t>Protocol</a:t>
                      </a:r>
                      <a:endParaRPr lang="en-GB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/>
                        <a:t>What rules to use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/>
                        <a:t>TCP / UDP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876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b="1"/>
                        <a:t>Packet Number</a:t>
                      </a:r>
                      <a:endParaRPr lang="en-GB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/>
                        <a:t>Order of packets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/>
                        <a:t>#3 of 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2755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b="1"/>
                        <a:t>Checksum</a:t>
                      </a:r>
                      <a:endParaRPr lang="en-GB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/>
                        <a:t>Error detection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/>
                        <a:t>Confirms no data loss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7369135"/>
                  </a:ext>
                </a:extLst>
              </a:tr>
            </a:tbl>
          </a:graphicData>
        </a:graphic>
      </p:graphicFrame>
      <p:sp>
        <p:nvSpPr>
          <p:cNvPr id="5" name="Note this down">
            <a:extLst>
              <a:ext uri="{FF2B5EF4-FFF2-40B4-BE49-F238E27FC236}">
                <a16:creationId xmlns:a16="http://schemas.microsoft.com/office/drawing/2014/main" id="{CBCAAA2C-7045-3F3C-AFC5-7348A0269A75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424170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EB11-BE47-7EAE-EAF3-8CC992385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practice: </a:t>
            </a:r>
            <a:r>
              <a:rPr lang="en-GB" dirty="0" err="1"/>
              <a:t>WireShark</a:t>
            </a:r>
            <a:endParaRPr lang="en-GB" dirty="0"/>
          </a:p>
        </p:txBody>
      </p:sp>
      <p:pic>
        <p:nvPicPr>
          <p:cNvPr id="3" name="wireshark">
            <a:hlinkClick r:id="" action="ppaction://media"/>
            <a:extLst>
              <a:ext uri="{FF2B5EF4-FFF2-40B4-BE49-F238E27FC236}">
                <a16:creationId xmlns:a16="http://schemas.microsoft.com/office/drawing/2014/main" id="{7B45AD57-7C69-DFF0-F108-ADC271E47B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046" y="1501669"/>
            <a:ext cx="7972108" cy="448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6100A-6885-ECFA-7A68-F2B6FE88F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177" y="4909513"/>
            <a:ext cx="9144000" cy="1861697"/>
          </a:xfrm>
        </p:spPr>
        <p:txBody>
          <a:bodyPr/>
          <a:lstStyle/>
          <a:p>
            <a:r>
              <a:rPr lang="en-GB" dirty="0"/>
              <a:t>Packet-Switched WAN Options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07ECDF-7E53-2AEC-03C6-108EB2B3C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5380" y="5840362"/>
            <a:ext cx="1667816" cy="431660"/>
          </a:xfrm>
        </p:spPr>
        <p:txBody>
          <a:bodyPr/>
          <a:lstStyle/>
          <a:p>
            <a:r>
              <a:rPr lang="en-GB" dirty="0"/>
              <a:t>Lesson 10</a:t>
            </a:r>
          </a:p>
        </p:txBody>
      </p:sp>
      <p:pic>
        <p:nvPicPr>
          <p:cNvPr id="2050" name="Picture 2" descr="Difference between Message and Packet Switching - GeeksforGeeks">
            <a:extLst>
              <a:ext uri="{FF2B5EF4-FFF2-40B4-BE49-F238E27FC236}">
                <a16:creationId xmlns:a16="http://schemas.microsoft.com/office/drawing/2014/main" id="{9E027FA8-83E2-CEB1-4053-50EAE64BC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7" y="86790"/>
            <a:ext cx="868679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040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8BC2-D2E9-DFDD-35B9-3A31307CB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Connectionless vs Connection-Oriented Services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D054F6-E32B-606D-2BC2-933F019EB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266"/>
              </p:ext>
            </p:extLst>
          </p:nvPr>
        </p:nvGraphicFramePr>
        <p:xfrm>
          <a:off x="0" y="2429066"/>
          <a:ext cx="12192000" cy="436786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462022">
                  <a:extLst>
                    <a:ext uri="{9D8B030D-6E8A-4147-A177-3AD203B41FA5}">
                      <a16:colId xmlns:a16="http://schemas.microsoft.com/office/drawing/2014/main" val="3906500892"/>
                    </a:ext>
                  </a:extLst>
                </a:gridCol>
                <a:gridCol w="2917354">
                  <a:extLst>
                    <a:ext uri="{9D8B030D-6E8A-4147-A177-3AD203B41FA5}">
                      <a16:colId xmlns:a16="http://schemas.microsoft.com/office/drawing/2014/main" val="1803948387"/>
                    </a:ext>
                  </a:extLst>
                </a:gridCol>
                <a:gridCol w="2403228">
                  <a:extLst>
                    <a:ext uri="{9D8B030D-6E8A-4147-A177-3AD203B41FA5}">
                      <a16:colId xmlns:a16="http://schemas.microsoft.com/office/drawing/2014/main" val="1969139760"/>
                    </a:ext>
                  </a:extLst>
                </a:gridCol>
                <a:gridCol w="4409396">
                  <a:extLst>
                    <a:ext uri="{9D8B030D-6E8A-4147-A177-3AD203B41FA5}">
                      <a16:colId xmlns:a16="http://schemas.microsoft.com/office/drawing/2014/main" val="2814932563"/>
                    </a:ext>
                  </a:extLst>
                </a:gridCol>
              </a:tblGrid>
              <a:tr h="36261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/>
                        <a:t>Term</a:t>
                      </a:r>
                      <a:endParaRPr lang="en-GB" sz="1800"/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/>
                        <a:t>Meaning</a:t>
                      </a:r>
                      <a:endParaRPr lang="en-GB" sz="1800"/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/>
                        <a:t>Example Protocol</a:t>
                      </a:r>
                      <a:endParaRPr lang="en-GB" sz="1800"/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/>
                        <a:t>Analogy</a:t>
                      </a:r>
                      <a:endParaRPr lang="en-GB" sz="1800"/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865733"/>
                  </a:ext>
                </a:extLst>
              </a:tr>
              <a:tr h="226632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/>
                        <a:t>Connection-Oriented</a:t>
                      </a:r>
                      <a:endParaRPr lang="en-GB" sz="1800"/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A logical connection is established before data is sent. The sender and receiver maintain this connection for the session. Packets are acknowledged and retransmitted if lost.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</a:rPr>
                        <a:t>TCP</a:t>
                      </a:r>
                      <a:r>
                        <a:rPr lang="en-GB" sz="1800" b="1" dirty="0"/>
                        <a:t> (Transmission Control Protocol)</a:t>
                      </a:r>
                      <a:endParaRPr lang="en-GB" sz="1800" dirty="0"/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Like making a phone call – you establish the line, then talk in order.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238947"/>
                  </a:ext>
                </a:extLst>
              </a:tr>
              <a:tr h="17224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/>
                        <a:t>Connectionless</a:t>
                      </a:r>
                      <a:endParaRPr lang="en-GB" sz="1800"/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Data is sent without first establishing a connection. Packets are routed individually and may take different paths. No delivery guarantees.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</a:rPr>
                        <a:t>UDP</a:t>
                      </a:r>
                      <a:r>
                        <a:rPr lang="en-GB" sz="1800" b="1" dirty="0"/>
                        <a:t> (User Datagram Protocol)</a:t>
                      </a:r>
                      <a:endParaRPr lang="en-GB" sz="1800" dirty="0"/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Like posting letters – each one travels separately, and some could arrive late or not at all.</a:t>
                      </a:r>
                    </a:p>
                  </a:txBody>
                  <a:tcPr marL="90653" marR="90653" marT="45326" marB="45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8260494"/>
                  </a:ext>
                </a:extLst>
              </a:tr>
            </a:tbl>
          </a:graphicData>
        </a:graphic>
      </p:graphicFrame>
      <p:sp>
        <p:nvSpPr>
          <p:cNvPr id="5" name="Note this down">
            <a:extLst>
              <a:ext uri="{FF2B5EF4-FFF2-40B4-BE49-F238E27FC236}">
                <a16:creationId xmlns:a16="http://schemas.microsoft.com/office/drawing/2014/main" id="{02714BF6-B5FB-045A-9B8B-6DFAF4418699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6" name="MyShape">
            <a:extLst>
              <a:ext uri="{FF2B5EF4-FFF2-40B4-BE49-F238E27FC236}">
                <a16:creationId xmlns:a16="http://schemas.microsoft.com/office/drawing/2014/main" id="{822F4DE8-3FD1-4349-4C68-58D11295B8D0}"/>
              </a:ext>
            </a:extLst>
          </p:cNvPr>
          <p:cNvSpPr/>
          <p:nvPr/>
        </p:nvSpPr>
        <p:spPr>
          <a:xfrm>
            <a:off x="9987220" y="1647254"/>
            <a:ext cx="1947672" cy="1951352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Where might you have heard TCP before?</a:t>
            </a:r>
          </a:p>
          <a:p>
            <a:pPr algn="ctr"/>
            <a:endParaRPr lang="en-GB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ctr"/>
            <a:endParaRPr lang="en-GB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EB0E7E-CD42-7088-4E16-507CAD057234}"/>
              </a:ext>
            </a:extLst>
          </p:cNvPr>
          <p:cNvSpPr txBox="1"/>
          <p:nvPr/>
        </p:nvSpPr>
        <p:spPr>
          <a:xfrm>
            <a:off x="10514459" y="2952275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rebuchet MS" panose="020B0603020202020204" pitchFamily="34" charset="0"/>
              </a:rPr>
              <a:t>TCP/IP</a:t>
            </a:r>
          </a:p>
        </p:txBody>
      </p:sp>
    </p:spTree>
    <p:extLst>
      <p:ext uri="{BB962C8B-B14F-4D97-AF65-F5344CB8AC3E}">
        <p14:creationId xmlns:p14="http://schemas.microsoft.com/office/powerpoint/2010/main" val="262843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91795-6223-D8E6-9E18-F758CE3FF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Packet Switching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063D7-0072-2F89-20DB-56BF016C8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Packet switching is the </a:t>
            </a:r>
            <a:r>
              <a:rPr lang="en-US" b="1" dirty="0">
                <a:solidFill>
                  <a:srgbClr val="FF0000"/>
                </a:solidFill>
              </a:rPr>
              <a:t>method of delivery </a:t>
            </a:r>
            <a:r>
              <a:rPr lang="en-US" dirty="0"/>
              <a:t>— how data moves through a network.</a:t>
            </a:r>
          </a:p>
          <a:p>
            <a:r>
              <a:rPr lang="en-US" dirty="0"/>
              <a:t>TCP and UDP are </a:t>
            </a:r>
            <a:r>
              <a:rPr lang="en-US" b="1" dirty="0">
                <a:solidFill>
                  <a:srgbClr val="FF0000"/>
                </a:solidFill>
              </a:rPr>
              <a:t>transport layer protocols </a:t>
            </a:r>
            <a:r>
              <a:rPr lang="en-US" dirty="0"/>
              <a:t>that use packet switching differently: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TCP</a:t>
            </a:r>
            <a:r>
              <a:rPr lang="en-US" dirty="0"/>
              <a:t> (connection-oriented) adds reliability and order.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UDP</a:t>
            </a:r>
            <a:r>
              <a:rPr lang="en-US" dirty="0"/>
              <a:t> (connectionless) sacrifices reliability for speed.</a:t>
            </a:r>
          </a:p>
          <a:p>
            <a:endParaRPr lang="en-GB" dirty="0"/>
          </a:p>
        </p:txBody>
      </p:sp>
      <p:sp>
        <p:nvSpPr>
          <p:cNvPr id="4" name="Note this down">
            <a:extLst>
              <a:ext uri="{FF2B5EF4-FFF2-40B4-BE49-F238E27FC236}">
                <a16:creationId xmlns:a16="http://schemas.microsoft.com/office/drawing/2014/main" id="{F1190ED2-5BAA-D2C0-FB28-2FDD4AA55035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2099520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86F0-3787-A3EB-71B7-AC1584ACD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Packet-Switched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2C1B3-FB98-431C-29EA-0AAE07A0A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Frame Relay</a:t>
            </a:r>
          </a:p>
          <a:p>
            <a:r>
              <a:rPr lang="en-GB" sz="3600" dirty="0"/>
              <a:t>X.25</a:t>
            </a:r>
          </a:p>
          <a:p>
            <a:r>
              <a:rPr lang="en-GB" sz="3600" dirty="0"/>
              <a:t>ATM (Asynchronous Transfer Mode)</a:t>
            </a:r>
          </a:p>
        </p:txBody>
      </p:sp>
    </p:spTree>
    <p:extLst>
      <p:ext uri="{BB962C8B-B14F-4D97-AF65-F5344CB8AC3E}">
        <p14:creationId xmlns:p14="http://schemas.microsoft.com/office/powerpoint/2010/main" val="3450785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01D99-16EB-85E7-39E7-61AD5820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X.25 – The Grandparent of Packet Switching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54746-4667-5CC8-DA85-15CD37188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573161"/>
            <a:ext cx="8399426" cy="460062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Origins: </a:t>
            </a:r>
          </a:p>
          <a:p>
            <a:pPr lvl="1"/>
            <a:r>
              <a:rPr lang="en-US" dirty="0"/>
              <a:t>Developed in the 1970s by the 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/>
              <a:t>nternational </a:t>
            </a: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dirty="0"/>
              <a:t>elecommunication </a:t>
            </a:r>
            <a:r>
              <a:rPr lang="en-GB" b="1" dirty="0">
                <a:solidFill>
                  <a:srgbClr val="FF0000"/>
                </a:solidFill>
              </a:rPr>
              <a:t>U</a:t>
            </a:r>
            <a:r>
              <a:rPr lang="en-GB" dirty="0"/>
              <a:t>nion (</a:t>
            </a:r>
            <a:r>
              <a:rPr lang="en-US" b="1" dirty="0">
                <a:solidFill>
                  <a:srgbClr val="FF0000"/>
                </a:solidFill>
              </a:rPr>
              <a:t>ITU</a:t>
            </a:r>
            <a:r>
              <a:rPr lang="en-US" b="1" dirty="0"/>
              <a:t>)</a:t>
            </a:r>
            <a:r>
              <a:rPr lang="en-US" dirty="0"/>
              <a:t> for use on the public data networks (before the Internet).</a:t>
            </a:r>
          </a:p>
          <a:p>
            <a:r>
              <a:rPr lang="en-US" dirty="0"/>
              <a:t>How it works:</a:t>
            </a:r>
          </a:p>
          <a:p>
            <a:pPr lvl="1"/>
            <a:r>
              <a:rPr lang="en-US" dirty="0"/>
              <a:t>Provides reliable, connection-oriented packet delivery.</a:t>
            </a:r>
          </a:p>
          <a:p>
            <a:pPr lvl="1"/>
            <a:r>
              <a:rPr lang="en-US" dirty="0"/>
              <a:t>Performs error checking and correction at each network node.</a:t>
            </a:r>
          </a:p>
          <a:p>
            <a:pPr lvl="1"/>
            <a:r>
              <a:rPr lang="en-US" dirty="0"/>
              <a:t>Each node confirms successful delivery before forwarding packets to the next hop.</a:t>
            </a:r>
          </a:p>
          <a:p>
            <a:r>
              <a:rPr lang="en-US" dirty="0"/>
              <a:t>Advantages: </a:t>
            </a:r>
          </a:p>
          <a:p>
            <a:pPr lvl="1"/>
            <a:r>
              <a:rPr lang="en-US" dirty="0"/>
              <a:t>Extremely reliable and robust; good for noisy or unstable lines.</a:t>
            </a:r>
          </a:p>
          <a:p>
            <a:r>
              <a:rPr lang="en-US" dirty="0"/>
              <a:t>Limitations: </a:t>
            </a:r>
          </a:p>
          <a:p>
            <a:pPr lvl="1"/>
            <a:r>
              <a:rPr lang="en-US" dirty="0"/>
              <a:t>High overhead, slower speeds, and inefficient for modern traffic.</a:t>
            </a:r>
          </a:p>
          <a:p>
            <a:r>
              <a:rPr lang="en-US" dirty="0"/>
              <a:t>Typical Use: </a:t>
            </a:r>
          </a:p>
          <a:p>
            <a:pPr lvl="1"/>
            <a:r>
              <a:rPr lang="en-US" dirty="0"/>
              <a:t>Early bank ATM machines, mainframe connections, early business WANs.</a:t>
            </a:r>
          </a:p>
          <a:p>
            <a:r>
              <a:rPr lang="en-US" dirty="0"/>
              <a:t>Analogy: </a:t>
            </a:r>
          </a:p>
          <a:p>
            <a:pPr lvl="1"/>
            <a:r>
              <a:rPr lang="en-US" dirty="0"/>
              <a:t>Like a cautious courier who phones you after delivering every single parcel.</a:t>
            </a:r>
            <a:endParaRPr lang="en-GB" dirty="0"/>
          </a:p>
        </p:txBody>
      </p:sp>
      <p:pic>
        <p:nvPicPr>
          <p:cNvPr id="6146" name="Picture 2" descr="X.25 - Wikipedia">
            <a:extLst>
              <a:ext uri="{FF2B5EF4-FFF2-40B4-BE49-F238E27FC236}">
                <a16:creationId xmlns:a16="http://schemas.microsoft.com/office/drawing/2014/main" id="{4AEEADAD-EFEC-C3A2-BD1F-10104D4C4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3678">
            <a:off x="8661682" y="3367518"/>
            <a:ext cx="3286680" cy="2325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e this down">
            <a:extLst>
              <a:ext uri="{FF2B5EF4-FFF2-40B4-BE49-F238E27FC236}">
                <a16:creationId xmlns:a16="http://schemas.microsoft.com/office/drawing/2014/main" id="{D5D8C43B-1C92-A477-F416-87FFF3EBC705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03395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A2BA4-8EDC-C561-2244-DE429BE5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Relay – The Streamlined Successor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4838B-42DD-C156-A118-BF4E5E726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9367"/>
            <a:ext cx="9452211" cy="5220929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en-US" sz="2400" dirty="0"/>
              <a:t>Origins: </a:t>
            </a:r>
          </a:p>
          <a:p>
            <a:pPr lvl="1"/>
            <a:r>
              <a:rPr lang="en-US" sz="1800" dirty="0"/>
              <a:t>Developed in the 1980s to improve on X.25 as line quality improved.</a:t>
            </a:r>
          </a:p>
          <a:p>
            <a:r>
              <a:rPr lang="en-US" sz="2400" dirty="0"/>
              <a:t>How it works:</a:t>
            </a:r>
          </a:p>
          <a:p>
            <a:pPr lvl="1"/>
            <a:r>
              <a:rPr lang="en-US" sz="1800" dirty="0"/>
              <a:t>Simplifies packet handling — relies on error checking at endpoints instead of every hop.</a:t>
            </a:r>
          </a:p>
          <a:p>
            <a:pPr lvl="1"/>
            <a:r>
              <a:rPr lang="en-US" sz="1800" dirty="0"/>
              <a:t>Provides virtual circuits (PVCs or SVCs) between locations — logical paths set up across the WAN.</a:t>
            </a:r>
          </a:p>
          <a:p>
            <a:pPr lvl="1"/>
            <a:r>
              <a:rPr lang="en-US" sz="1800" dirty="0"/>
              <a:t>Supports multiple connections over one physical line, improving cost efficiency.</a:t>
            </a:r>
          </a:p>
          <a:p>
            <a:r>
              <a:rPr lang="en-US" sz="2400" dirty="0"/>
              <a:t>Advantages: </a:t>
            </a:r>
          </a:p>
          <a:p>
            <a:pPr lvl="1"/>
            <a:r>
              <a:rPr lang="en-US" sz="1800" dirty="0"/>
              <a:t>Faster, cheaper, and simpler than X.25.</a:t>
            </a:r>
          </a:p>
          <a:p>
            <a:r>
              <a:rPr lang="en-US" sz="2400" dirty="0"/>
              <a:t>Limitations: </a:t>
            </a:r>
          </a:p>
          <a:p>
            <a:pPr lvl="1"/>
            <a:r>
              <a:rPr lang="en-US" sz="1800" dirty="0"/>
              <a:t>Less reliable — assumes physical networks are mostly error-free.</a:t>
            </a:r>
          </a:p>
          <a:p>
            <a:r>
              <a:rPr lang="en-US" sz="2400" dirty="0"/>
              <a:t>Typical Use: </a:t>
            </a:r>
          </a:p>
          <a:p>
            <a:pPr lvl="1"/>
            <a:r>
              <a:rPr lang="en-US" sz="1800" dirty="0"/>
              <a:t>Private business WANs connecting branches before widespread broadband or MPLS.</a:t>
            </a:r>
          </a:p>
          <a:p>
            <a:r>
              <a:rPr lang="en-US" sz="2400" dirty="0"/>
              <a:t>Analogy: </a:t>
            </a:r>
          </a:p>
          <a:p>
            <a:pPr lvl="1"/>
            <a:r>
              <a:rPr lang="en-US" sz="1800" dirty="0"/>
              <a:t>Like a trusted courier network that assumes good roads — no need to check every mile.</a:t>
            </a:r>
            <a:endParaRPr lang="en-GB" sz="1800" dirty="0"/>
          </a:p>
        </p:txBody>
      </p:sp>
      <p:pic>
        <p:nvPicPr>
          <p:cNvPr id="7170" name="Picture 2" descr="Frame Relay Part I | CCNA Blog">
            <a:extLst>
              <a:ext uri="{FF2B5EF4-FFF2-40B4-BE49-F238E27FC236}">
                <a16:creationId xmlns:a16="http://schemas.microsoft.com/office/drawing/2014/main" id="{83B18840-BAEE-50BB-74AD-07C803ADB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2273">
            <a:off x="8272924" y="3925237"/>
            <a:ext cx="4053514" cy="2285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e this down">
            <a:extLst>
              <a:ext uri="{FF2B5EF4-FFF2-40B4-BE49-F238E27FC236}">
                <a16:creationId xmlns:a16="http://schemas.microsoft.com/office/drawing/2014/main" id="{4B5E0378-7155-69CE-6E8A-848117735E71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250471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70A74-A869-3A6F-FA8D-D2E558F9C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 (Asynchronous Transfer Mode) – The Speed-Focused Hybrid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6680B-D704-A11B-373C-0EFCF75FF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2450"/>
            <a:ext cx="9744501" cy="5035550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en-US" dirty="0"/>
              <a:t>Origins: </a:t>
            </a:r>
          </a:p>
          <a:p>
            <a:pPr lvl="1"/>
            <a:r>
              <a:rPr lang="en-US" dirty="0"/>
              <a:t>1990s technology designed for voice, video, and data — used heavily by telecoms providers.</a:t>
            </a:r>
          </a:p>
          <a:p>
            <a:r>
              <a:rPr lang="en-US" dirty="0"/>
              <a:t>How it works:</a:t>
            </a:r>
          </a:p>
          <a:p>
            <a:pPr lvl="1"/>
            <a:r>
              <a:rPr lang="en-US" dirty="0"/>
              <a:t>Data is split into fixed-size 53-byte cells (48 bytes of data + 5 bytes header).</a:t>
            </a:r>
          </a:p>
          <a:p>
            <a:pPr lvl="1"/>
            <a:r>
              <a:rPr lang="en-US" dirty="0"/>
              <a:t>Provides constant, predictable performance — ideal for multimedia.</a:t>
            </a:r>
          </a:p>
          <a:p>
            <a:pPr lvl="1"/>
            <a:r>
              <a:rPr lang="en-US" dirty="0"/>
              <a:t>Uses virtual paths and channels for quality-of-service (QoS) guarantees.</a:t>
            </a:r>
          </a:p>
          <a:p>
            <a:r>
              <a:rPr lang="en-US" dirty="0"/>
              <a:t>Advantages: </a:t>
            </a:r>
          </a:p>
          <a:p>
            <a:pPr lvl="1"/>
            <a:r>
              <a:rPr lang="en-US" dirty="0"/>
              <a:t>Very fast and reliable; handles voice, video, and data equally well.</a:t>
            </a:r>
          </a:p>
          <a:p>
            <a:r>
              <a:rPr lang="en-US" dirty="0"/>
              <a:t>Limitations: </a:t>
            </a:r>
          </a:p>
          <a:p>
            <a:pPr lvl="1"/>
            <a:r>
              <a:rPr lang="en-US" dirty="0"/>
              <a:t>Complex, expensive, and eventually replaced by IP-based systems.</a:t>
            </a:r>
          </a:p>
          <a:p>
            <a:r>
              <a:rPr lang="en-US" dirty="0"/>
              <a:t>Typical Use: </a:t>
            </a:r>
          </a:p>
          <a:p>
            <a:pPr lvl="1"/>
            <a:r>
              <a:rPr lang="en-US" dirty="0"/>
              <a:t>Backbone networks in ISPs and telecom carriers (e.g., BT, AT&amp;T).</a:t>
            </a:r>
          </a:p>
          <a:p>
            <a:r>
              <a:rPr lang="en-US" dirty="0"/>
              <a:t>Analogy: </a:t>
            </a:r>
          </a:p>
          <a:p>
            <a:pPr lvl="1"/>
            <a:r>
              <a:rPr lang="en-US" dirty="0"/>
              <a:t>Like a high-speed train where every carriage is exactly the same size — easy to schedule and control.</a:t>
            </a:r>
            <a:endParaRPr lang="en-GB" dirty="0"/>
          </a:p>
        </p:txBody>
      </p:sp>
      <p:pic>
        <p:nvPicPr>
          <p:cNvPr id="8194" name="Picture 2" descr="ATM Network. Computer and Network Examples">
            <a:extLst>
              <a:ext uri="{FF2B5EF4-FFF2-40B4-BE49-F238E27FC236}">
                <a16:creationId xmlns:a16="http://schemas.microsoft.com/office/drawing/2014/main" id="{4BCFF27F-8482-238E-958C-9D7A64DF2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561">
            <a:off x="8802051" y="3860904"/>
            <a:ext cx="3229928" cy="2403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e this down">
            <a:extLst>
              <a:ext uri="{FF2B5EF4-FFF2-40B4-BE49-F238E27FC236}">
                <a16:creationId xmlns:a16="http://schemas.microsoft.com/office/drawing/2014/main" id="{CA2E501D-F0B5-43BB-1EA1-788D6AC414C6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18801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622BF7-E024-9027-7B9F-6C55BFF5E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F9766A-49F4-AE31-2A72-4EE03E6C3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35417"/>
              </p:ext>
            </p:extLst>
          </p:nvPr>
        </p:nvGraphicFramePr>
        <p:xfrm>
          <a:off x="237699" y="1898174"/>
          <a:ext cx="11609073" cy="36576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367791">
                  <a:extLst>
                    <a:ext uri="{9D8B030D-6E8A-4147-A177-3AD203B41FA5}">
                      <a16:colId xmlns:a16="http://schemas.microsoft.com/office/drawing/2014/main" val="2622905807"/>
                    </a:ext>
                  </a:extLst>
                </a:gridCol>
                <a:gridCol w="1949087">
                  <a:extLst>
                    <a:ext uri="{9D8B030D-6E8A-4147-A177-3AD203B41FA5}">
                      <a16:colId xmlns:a16="http://schemas.microsoft.com/office/drawing/2014/main" val="2724001843"/>
                    </a:ext>
                  </a:extLst>
                </a:gridCol>
                <a:gridCol w="1274173">
                  <a:extLst>
                    <a:ext uri="{9D8B030D-6E8A-4147-A177-3AD203B41FA5}">
                      <a16:colId xmlns:a16="http://schemas.microsoft.com/office/drawing/2014/main" val="764694662"/>
                    </a:ext>
                  </a:extLst>
                </a:gridCol>
                <a:gridCol w="2042705">
                  <a:extLst>
                    <a:ext uri="{9D8B030D-6E8A-4147-A177-3AD203B41FA5}">
                      <a16:colId xmlns:a16="http://schemas.microsoft.com/office/drawing/2014/main" val="1720276399"/>
                    </a:ext>
                  </a:extLst>
                </a:gridCol>
                <a:gridCol w="1283425">
                  <a:extLst>
                    <a:ext uri="{9D8B030D-6E8A-4147-A177-3AD203B41FA5}">
                      <a16:colId xmlns:a16="http://schemas.microsoft.com/office/drawing/2014/main" val="3207527225"/>
                    </a:ext>
                  </a:extLst>
                </a:gridCol>
                <a:gridCol w="1383030">
                  <a:extLst>
                    <a:ext uri="{9D8B030D-6E8A-4147-A177-3AD203B41FA5}">
                      <a16:colId xmlns:a16="http://schemas.microsoft.com/office/drawing/2014/main" val="2019506000"/>
                    </a:ext>
                  </a:extLst>
                </a:gridCol>
                <a:gridCol w="2308862">
                  <a:extLst>
                    <a:ext uri="{9D8B030D-6E8A-4147-A177-3AD203B41FA5}">
                      <a16:colId xmlns:a16="http://schemas.microsoft.com/office/drawing/2014/main" val="353337097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/>
                        <a:t>Technology</a:t>
                      </a:r>
                      <a:endParaRPr lang="en-GB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/>
                        <a:t>Era</a:t>
                      </a:r>
                      <a:endParaRPr lang="en-GB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/>
                        <a:t>Speed</a:t>
                      </a:r>
                      <a:endParaRPr lang="en-GB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/>
                        <a:t>Error Handling</a:t>
                      </a:r>
                      <a:endParaRPr lang="en-GB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/>
                        <a:t>Reliability</a:t>
                      </a:r>
                      <a:endParaRPr lang="en-GB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/>
                        <a:t>Cost</a:t>
                      </a:r>
                      <a:endParaRPr lang="en-GB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/>
                        <a:t>Typical Use</a:t>
                      </a:r>
                      <a:endParaRPr lang="en-GB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952994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/>
                        <a:t>X.25</a:t>
                      </a:r>
                      <a:endParaRPr lang="en-GB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/>
                        <a:t>1970s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Slow (up to 64 Kbps)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/>
                        <a:t>At every node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/>
                        <a:t>Very 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/>
                        <a:t>Early bank &amp; business networks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0241217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/>
                        <a:t>Frame Relay</a:t>
                      </a:r>
                      <a:endParaRPr lang="en-GB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/>
                        <a:t>1980s–2000s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n-NO" sz="1800"/>
                        <a:t>Medium (64 Kbps–45 Mbps)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/>
                        <a:t>At endpoints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/>
                        <a:t>Good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/>
                        <a:t>Medium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/>
                        <a:t>Business WANs, branch connections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784103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b="1"/>
                        <a:t>ATM</a:t>
                      </a:r>
                      <a:endParaRPr lang="en-GB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/>
                        <a:t>1990s–2010s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/>
                        <a:t>High (155 Mbps+)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/>
                        <a:t>Managed QoS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/>
                        <a:t>Excellent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800" dirty="0"/>
                        <a:t>Telecom backbones, video traffic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3474689"/>
                  </a:ext>
                </a:extLst>
              </a:tr>
            </a:tbl>
          </a:graphicData>
        </a:graphic>
      </p:graphicFrame>
      <p:sp>
        <p:nvSpPr>
          <p:cNvPr id="6" name="Note this down">
            <a:extLst>
              <a:ext uri="{FF2B5EF4-FFF2-40B4-BE49-F238E27FC236}">
                <a16:creationId xmlns:a16="http://schemas.microsoft.com/office/drawing/2014/main" id="{A45B39CE-9614-6EA5-CC85-0FD7F08620F4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</p:spTree>
    <p:extLst>
      <p:ext uri="{BB962C8B-B14F-4D97-AF65-F5344CB8AC3E}">
        <p14:creationId xmlns:p14="http://schemas.microsoft.com/office/powerpoint/2010/main" val="3659117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A21C4-7FB9-BD22-32D5-C4C779FB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72A8A9-EC60-244F-AE96-484BE4AF7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did each newer technology drop some features of the older one?</a:t>
            </a:r>
          </a:p>
          <a:p>
            <a:r>
              <a:rPr lang="en-US" dirty="0"/>
              <a:t>What improvements made error correction at every node unnecessary?</a:t>
            </a:r>
          </a:p>
          <a:p>
            <a:r>
              <a:rPr lang="en-US" dirty="0"/>
              <a:t>Why is ATM’s fixed cell size useful for voice and video traffic?</a:t>
            </a:r>
          </a:p>
          <a:p>
            <a:r>
              <a:rPr lang="en-US" dirty="0"/>
              <a:t>Which do you think would work best for today’s broadband infrastructure?”</a:t>
            </a:r>
            <a:endParaRPr lang="en-GB" dirty="0"/>
          </a:p>
        </p:txBody>
      </p:sp>
      <p:pic>
        <p:nvPicPr>
          <p:cNvPr id="8" name="Content Placeholder 4" descr="A question mark drawn on a black background&#10;&#10;AI-generated content may be incorrect.">
            <a:extLst>
              <a:ext uri="{FF2B5EF4-FFF2-40B4-BE49-F238E27FC236}">
                <a16:creationId xmlns:a16="http://schemas.microsoft.com/office/drawing/2014/main" id="{F6486B8B-22CA-6DAB-A141-3C7CE1EF2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137">
            <a:off x="7497199" y="1545725"/>
            <a:ext cx="5116158" cy="51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D72C4-9229-3530-8295-AA6321A2A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B42DC-B8A3-22CC-C3A3-AE4405B08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See Teams / &lt;location&gt; / Lesson 10 Worksheet Packet Switched WAN Technologies</a:t>
            </a:r>
          </a:p>
        </p:txBody>
      </p:sp>
      <p:sp>
        <p:nvSpPr>
          <p:cNvPr id="4" name="Working Independently">
            <a:extLst>
              <a:ext uri="{FF2B5EF4-FFF2-40B4-BE49-F238E27FC236}">
                <a16:creationId xmlns:a16="http://schemas.microsoft.com/office/drawing/2014/main" id="{CBCCCA57-D1F7-E485-8685-8A49C1B5E7D6}"/>
              </a:ext>
            </a:extLst>
          </p:cNvPr>
          <p:cNvSpPr/>
          <p:nvPr/>
        </p:nvSpPr>
        <p:spPr>
          <a:xfrm>
            <a:off x="10026665" y="615345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5" name="Minutes display">
            <a:extLst>
              <a:ext uri="{FF2B5EF4-FFF2-40B4-BE49-F238E27FC236}">
                <a16:creationId xmlns:a16="http://schemas.microsoft.com/office/drawing/2014/main" id="{D788680D-2C47-C3F8-FE90-D2DDF1531B2C}"/>
              </a:ext>
            </a:extLst>
          </p:cNvPr>
          <p:cNvSpPr/>
          <p:nvPr/>
        </p:nvSpPr>
        <p:spPr>
          <a:xfrm>
            <a:off x="10434301" y="182245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25 </a:t>
            </a:r>
            <a:r>
              <a:rPr lang="en-US" sz="1800" b="1" dirty="0">
                <a:latin typeface="Trebuchet MS" panose="020B0603020202020204" pitchFamily="34" charset="0"/>
              </a:rPr>
              <a:t>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062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1E048-56CA-397E-0252-AB7154359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5FB9F-2DD1-E199-6137-2D0592F72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packet switching?</a:t>
            </a:r>
          </a:p>
          <a:p>
            <a:r>
              <a:rPr lang="en-US" dirty="0"/>
              <a:t>How does Frame Relay differ from X.25?</a:t>
            </a:r>
          </a:p>
          <a:p>
            <a:r>
              <a:rPr lang="en-US" dirty="0"/>
              <a:t>Which technology uses fixed-length cells?</a:t>
            </a:r>
          </a:p>
          <a:p>
            <a:r>
              <a:rPr lang="en-US" dirty="0"/>
              <a:t>Define multiplexing.</a:t>
            </a:r>
          </a:p>
          <a:p>
            <a:r>
              <a:rPr lang="en-US" dirty="0"/>
              <a:t>Give one advantage and disadvantage of packet switching.</a:t>
            </a:r>
            <a:endParaRPr lang="en-GB" dirty="0"/>
          </a:p>
        </p:txBody>
      </p:sp>
      <p:pic>
        <p:nvPicPr>
          <p:cNvPr id="4" name="Content Placeholder 4" descr="A question mark drawn on a black background&#10;&#10;AI-generated content may be incorrect.">
            <a:extLst>
              <a:ext uri="{FF2B5EF4-FFF2-40B4-BE49-F238E27FC236}">
                <a16:creationId xmlns:a16="http://schemas.microsoft.com/office/drawing/2014/main" id="{59820D25-A3A8-43BC-EB86-A301B3D9C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137">
            <a:off x="7497199" y="1545725"/>
            <a:ext cx="5116158" cy="51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1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 from last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https://forms.microsoft.com/e/Xt4jE3xfUh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D5906-BD7A-701D-B198-229B3A834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E9A17-7F48-6893-9811-8AFBD15A9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two packet-switched WANs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: Frame Relay vs ATM in a table showing latency, cost, reliability, scalability.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Extension:</a:t>
            </a:r>
            <a:r>
              <a:rPr lang="en-US" dirty="0"/>
              <a:t> Recommend which is better for a high-traffic business.</a:t>
            </a:r>
            <a:endParaRPr lang="en-GB" dirty="0"/>
          </a:p>
        </p:txBody>
      </p:sp>
      <p:sp>
        <p:nvSpPr>
          <p:cNvPr id="4" name="Deadline">
            <a:extLst>
              <a:ext uri="{FF2B5EF4-FFF2-40B4-BE49-F238E27FC236}">
                <a16:creationId xmlns:a16="http://schemas.microsoft.com/office/drawing/2014/main" id="{606FD7B6-E8E5-7310-7554-941EC57A854C}"/>
              </a:ext>
            </a:extLst>
          </p:cNvPr>
          <p:cNvSpPr/>
          <p:nvPr/>
        </p:nvSpPr>
        <p:spPr>
          <a:xfrm>
            <a:off x="10026665" y="642428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        6 days time</a:t>
            </a:r>
          </a:p>
        </p:txBody>
      </p:sp>
    </p:spTree>
    <p:extLst>
      <p:ext uri="{BB962C8B-B14F-4D97-AF65-F5344CB8AC3E}">
        <p14:creationId xmlns:p14="http://schemas.microsoft.com/office/powerpoint/2010/main" val="1546976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97" y="4574105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61847" y="1602304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86828" y="238440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86828" y="8703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61847" y="3027811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494464" y="432627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Exeter College B/W">
            <a:extLst>
              <a:ext uri="{FF2B5EF4-FFF2-40B4-BE49-F238E27FC236}">
                <a16:creationId xmlns:a16="http://schemas.microsoft.com/office/drawing/2014/main" id="{6438D3FE-08B8-B013-D403-B5ECC233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4" y="5982417"/>
            <a:ext cx="1613353" cy="657051"/>
          </a:xfrm>
          <a:prstGeom prst="rect">
            <a:avLst/>
          </a:prstGeom>
        </p:spPr>
      </p:pic>
      <p:pic>
        <p:nvPicPr>
          <p:cNvPr id="23" name="Circle in Red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659A9FA2-4A92-83DC-1F4F-9A7A7D09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35" y="1880247"/>
            <a:ext cx="4109813" cy="2063126"/>
          </a:xfrm>
          <a:prstGeom prst="rect">
            <a:avLst/>
          </a:prstGeom>
        </p:spPr>
      </p:pic>
      <p:pic>
        <p:nvPicPr>
          <p:cNvPr id="14" name="Yes Stamp">
            <a:extLst>
              <a:ext uri="{FF2B5EF4-FFF2-40B4-BE49-F238E27FC236}">
                <a16:creationId xmlns:a16="http://schemas.microsoft.com/office/drawing/2014/main" id="{EC23CF34-8C4E-9217-AADF-29DFEBAE7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60" y="5403685"/>
            <a:ext cx="1370922" cy="825016"/>
          </a:xfrm>
          <a:prstGeom prst="rect">
            <a:avLst/>
          </a:prstGeom>
        </p:spPr>
      </p:pic>
      <p:pic>
        <p:nvPicPr>
          <p:cNvPr id="16" name="No Stamp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08806C4E-71A9-B5E6-7770-A00F5AFAF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70" y="4835904"/>
            <a:ext cx="1100091" cy="750215"/>
          </a:xfrm>
          <a:prstGeom prst="rect">
            <a:avLst/>
          </a:prstGeom>
        </p:spPr>
      </p:pic>
      <p:pic>
        <p:nvPicPr>
          <p:cNvPr id="19" name="Tru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4F306E1C-AB8E-5B1F-93B2-F35CFADF3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1" y="4900097"/>
            <a:ext cx="2168519" cy="698263"/>
          </a:xfrm>
          <a:prstGeom prst="rect">
            <a:avLst/>
          </a:prstGeom>
        </p:spPr>
      </p:pic>
      <p:pic>
        <p:nvPicPr>
          <p:cNvPr id="21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1F3257F8-37BE-8953-52DC-EBFF80800A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32" y="4884964"/>
            <a:ext cx="2177501" cy="701155"/>
          </a:xfrm>
          <a:prstGeom prst="rect">
            <a:avLst/>
          </a:prstGeom>
        </p:spPr>
      </p:pic>
      <p:pic>
        <p:nvPicPr>
          <p:cNvPr id="12" name="question mark" descr="A question mark drawn on a black background&#10;&#10;AI-generated content may be incorrect.">
            <a:extLst>
              <a:ext uri="{FF2B5EF4-FFF2-40B4-BE49-F238E27FC236}">
                <a16:creationId xmlns:a16="http://schemas.microsoft.com/office/drawing/2014/main" id="{3B6D1226-0628-EB41-CC3D-5BFE39D27E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26" y="3967719"/>
            <a:ext cx="1414023" cy="1414023"/>
          </a:xfrm>
          <a:prstGeom prst="rect">
            <a:avLst/>
          </a:prstGeom>
        </p:spPr>
      </p:pic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542" y="2412342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79681" y="2933497"/>
            <a:ext cx="1128387" cy="754609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00" y="5388369"/>
            <a:ext cx="922574" cy="922574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98" y="3617822"/>
            <a:ext cx="941663" cy="753331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4" y="4576590"/>
            <a:ext cx="1364027" cy="750215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74940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22069" y="3736665"/>
            <a:ext cx="1131914" cy="754609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99898" y="2933497"/>
            <a:ext cx="961893" cy="641262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E9DCF7-CE04-96A4-E123-288F98BA1FA4}"/>
              </a:ext>
            </a:extLst>
          </p:cNvPr>
          <p:cNvSpPr txBox="1"/>
          <p:nvPr/>
        </p:nvSpPr>
        <p:spPr>
          <a:xfrm>
            <a:off x="216310" y="648928"/>
            <a:ext cx="950773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900" dirty="0">
                <a:latin typeface="Impact" panose="020B0806030902050204" pitchFamily="34" charset="0"/>
              </a:rPr>
              <a:t>Phones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56678-BE44-FDEF-A66B-BB5C369BB7E8}"/>
              </a:ext>
            </a:extLst>
          </p:cNvPr>
          <p:cNvSpPr txBox="1"/>
          <p:nvPr/>
        </p:nvSpPr>
        <p:spPr>
          <a:xfrm>
            <a:off x="1209368" y="1012723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Trebuchet MS" panose="020B0603020202020204" pitchFamily="34" charset="0"/>
              </a:rPr>
              <a:t>a small reminder…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38D26-776C-EF2B-9819-1735DEF8842E}"/>
              </a:ext>
            </a:extLst>
          </p:cNvPr>
          <p:cNvSpPr txBox="1"/>
          <p:nvPr/>
        </p:nvSpPr>
        <p:spPr>
          <a:xfrm>
            <a:off x="1479476" y="3739917"/>
            <a:ext cx="6981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Trebuchet MS" panose="020B0603020202020204" pitchFamily="34" charset="0"/>
              </a:rPr>
              <a:t>once you have authenticated phones should be in the pockets on the wall</a:t>
            </a:r>
          </a:p>
        </p:txBody>
      </p:sp>
    </p:spTree>
    <p:extLst>
      <p:ext uri="{BB962C8B-B14F-4D97-AF65-F5344CB8AC3E}">
        <p14:creationId xmlns:p14="http://schemas.microsoft.com/office/powerpoint/2010/main" val="170211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5C896-6B7C-3486-C19F-70E415490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541E4-EBEE-99CE-5EA8-DC800A992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177" y="4909513"/>
            <a:ext cx="9144000" cy="1861697"/>
          </a:xfrm>
        </p:spPr>
        <p:txBody>
          <a:bodyPr/>
          <a:lstStyle/>
          <a:p>
            <a:r>
              <a:rPr lang="en-GB" dirty="0"/>
              <a:t>Packet-Switched WAN Options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EA99F2-1CF3-B0F1-CF96-A8877D991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5380" y="5840362"/>
            <a:ext cx="1667816" cy="431660"/>
          </a:xfrm>
        </p:spPr>
        <p:txBody>
          <a:bodyPr/>
          <a:lstStyle/>
          <a:p>
            <a:r>
              <a:rPr lang="en-GB" dirty="0"/>
              <a:t>Lesson 10</a:t>
            </a:r>
          </a:p>
        </p:txBody>
      </p:sp>
      <p:pic>
        <p:nvPicPr>
          <p:cNvPr id="2050" name="Picture 2" descr="Difference between Message and Packet Switching - GeeksforGeeks">
            <a:extLst>
              <a:ext uri="{FF2B5EF4-FFF2-40B4-BE49-F238E27FC236}">
                <a16:creationId xmlns:a16="http://schemas.microsoft.com/office/drawing/2014/main" id="{DE1FE6CA-5AC7-E5E7-D74E-6DEDC2C54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7" y="86790"/>
            <a:ext cx="868679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182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D8319-E254-F501-EAE2-147A62413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67402-15A6-90EE-A492-5BF7DEF56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504335"/>
            <a:ext cx="9452211" cy="46694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By the end of this session, students will be able to:</a:t>
            </a:r>
          </a:p>
          <a:p>
            <a:r>
              <a:rPr lang="en-US" dirty="0"/>
              <a:t>Explain what packet switching is and how it differs from circuit switching.</a:t>
            </a:r>
          </a:p>
          <a:p>
            <a:r>
              <a:rPr lang="en-US" dirty="0"/>
              <a:t>Describe how </a:t>
            </a:r>
            <a:r>
              <a:rPr lang="en-US" b="1" dirty="0">
                <a:solidFill>
                  <a:srgbClr val="FF0000"/>
                </a:solidFill>
              </a:rPr>
              <a:t>Frame Relay</a:t>
            </a:r>
            <a:r>
              <a:rPr lang="en-US" dirty="0"/>
              <a:t>, </a:t>
            </a:r>
            <a:r>
              <a:rPr lang="en-US" b="1" dirty="0">
                <a:solidFill>
                  <a:srgbClr val="FF0000"/>
                </a:solidFill>
              </a:rPr>
              <a:t>X.25</a:t>
            </a:r>
            <a:r>
              <a:rPr lang="en-US" dirty="0"/>
              <a:t>, and </a:t>
            </a:r>
            <a:r>
              <a:rPr lang="en-US" b="1" dirty="0">
                <a:solidFill>
                  <a:srgbClr val="FF0000"/>
                </a:solidFill>
              </a:rPr>
              <a:t>ATM</a:t>
            </a:r>
            <a:r>
              <a:rPr lang="en-US" dirty="0"/>
              <a:t> operate within packet-switched WANs.</a:t>
            </a:r>
          </a:p>
          <a:p>
            <a:r>
              <a:rPr lang="en-US" dirty="0"/>
              <a:t>Distinguish between switching and multiplexing in data transmission.</a:t>
            </a:r>
          </a:p>
          <a:p>
            <a:r>
              <a:rPr lang="en-US" dirty="0"/>
              <a:t>Evaluate the advantages and disadvantages of packet-switched WANs.</a:t>
            </a:r>
          </a:p>
          <a:p>
            <a:r>
              <a:rPr lang="en-US" dirty="0"/>
              <a:t>Compare packet-switched technologies in terms of </a:t>
            </a:r>
            <a:r>
              <a:rPr lang="en-US" b="1" dirty="0">
                <a:solidFill>
                  <a:srgbClr val="FF0000"/>
                </a:solidFill>
              </a:rPr>
              <a:t>latency, cost, reliability, and scalability</a:t>
            </a:r>
            <a:r>
              <a:rPr lang="en-US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0752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1A79E-A81C-2F8B-E05A-2F0E1664E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Last lesson we looked at Circuit Switching…</a:t>
            </a:r>
          </a:p>
        </p:txBody>
      </p:sp>
      <p:pic>
        <p:nvPicPr>
          <p:cNvPr id="4" name="Picture 2" descr="Circuit Switching vs. Packet Switching | by Okan Özşahin | Medium">
            <a:extLst>
              <a:ext uri="{FF2B5EF4-FFF2-40B4-BE49-F238E27FC236}">
                <a16:creationId xmlns:a16="http://schemas.microsoft.com/office/drawing/2014/main" id="{19BA0BC4-0EE4-42F9-BE94-67118C1F5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6"/>
          <a:stretch>
            <a:fillRect/>
          </a:stretch>
        </p:blipFill>
        <p:spPr bwMode="auto">
          <a:xfrm>
            <a:off x="-182258" y="2074606"/>
            <a:ext cx="9926759" cy="357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782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39546-2A9E-996B-84C8-C9AD6B30D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2448602"/>
            <a:ext cx="9506802" cy="1325563"/>
          </a:xfrm>
        </p:spPr>
        <p:txBody>
          <a:bodyPr/>
          <a:lstStyle/>
          <a:p>
            <a:r>
              <a:rPr lang="en-GB" dirty="0"/>
              <a:t>Why might circuit switching be inefficient for the internet?</a:t>
            </a:r>
          </a:p>
        </p:txBody>
      </p:sp>
      <p:pic>
        <p:nvPicPr>
          <p:cNvPr id="3" name="Content Placeholder 4" descr="A question mark drawn on a black background&#10;&#10;AI-generated content may be incorrect.">
            <a:extLst>
              <a:ext uri="{FF2B5EF4-FFF2-40B4-BE49-F238E27FC236}">
                <a16:creationId xmlns:a16="http://schemas.microsoft.com/office/drawing/2014/main" id="{A6310D39-6AE4-3B06-07F3-E6A9E7F5B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137">
            <a:off x="6080064" y="-122060"/>
            <a:ext cx="6466889" cy="646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30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1CE2F-F8E3-EB59-7C70-6A8BA1B1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Packet Switching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AA3E1-2FFB-5AA5-80B7-FA7B07338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191" y="1649745"/>
            <a:ext cx="7649497" cy="4302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C96962-EE2D-A59E-41BF-BEAF0F47879D}"/>
              </a:ext>
            </a:extLst>
          </p:cNvPr>
          <p:cNvSpPr txBox="1"/>
          <p:nvPr/>
        </p:nvSpPr>
        <p:spPr>
          <a:xfrm>
            <a:off x="4857870" y="609936"/>
            <a:ext cx="488663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300" dirty="0">
                <a:latin typeface="Trebuchet MS" panose="020B0603020202020204" pitchFamily="34" charset="0"/>
              </a:rPr>
              <a:t>using Cat Memes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03791-46F4-44A1-E082-C9212B7EFD14}"/>
              </a:ext>
            </a:extLst>
          </p:cNvPr>
          <p:cNvSpPr txBox="1"/>
          <p:nvPr/>
        </p:nvSpPr>
        <p:spPr>
          <a:xfrm>
            <a:off x="3264310" y="6056764"/>
            <a:ext cx="58657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latin typeface="Trebuchet MS" panose="020B0603020202020204" pitchFamily="34" charset="0"/>
              </a:rPr>
              <a:t>(no cats will be harmed in this analogy)</a:t>
            </a:r>
          </a:p>
        </p:txBody>
      </p:sp>
    </p:spTree>
    <p:extLst>
      <p:ext uri="{BB962C8B-B14F-4D97-AF65-F5344CB8AC3E}">
        <p14:creationId xmlns:p14="http://schemas.microsoft.com/office/powerpoint/2010/main" val="7956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5320E10B-D8CA-41B8-9B9A-75E39A50DE5C}" vid="{13CFA2DC-8B4C-4569-8F30-4481D69DC1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5320E10B-D8CA-41B8-9B9A-75E39A50DE5C}" vid="{51BE95F1-5008-455D-A804-FD9B60C8C71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237</TotalTime>
  <Words>1387</Words>
  <Application>Microsoft Office PowerPoint</Application>
  <PresentationFormat>Widescreen</PresentationFormat>
  <Paragraphs>232</Paragraphs>
  <Slides>31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Aptos</vt:lpstr>
      <vt:lpstr>Arial</vt:lpstr>
      <vt:lpstr>Century Gothic</vt:lpstr>
      <vt:lpstr>Courier New</vt:lpstr>
      <vt:lpstr>Impact</vt:lpstr>
      <vt:lpstr>Trebuchet MS</vt:lpstr>
      <vt:lpstr>Office Theme</vt:lpstr>
      <vt:lpstr>Office Theme</vt:lpstr>
      <vt:lpstr>CodeMonkey</vt:lpstr>
      <vt:lpstr>Packet-Switched WAN Options</vt:lpstr>
      <vt:lpstr>Recall from last lesson</vt:lpstr>
      <vt:lpstr>PowerPoint Presentation</vt:lpstr>
      <vt:lpstr>Packet-Switched WAN Options</vt:lpstr>
      <vt:lpstr>Lesson Objectives</vt:lpstr>
      <vt:lpstr>Last lesson we looked at Circuit Switching…</vt:lpstr>
      <vt:lpstr>Why might circuit switching be inefficient for the internet?</vt:lpstr>
      <vt:lpstr>Packet Switching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</vt:lpstr>
      <vt:lpstr>Multiplexing</vt:lpstr>
      <vt:lpstr>What’s in the packet?</vt:lpstr>
      <vt:lpstr>Example</vt:lpstr>
      <vt:lpstr>In practice: WireShark</vt:lpstr>
      <vt:lpstr>Connectionless vs Connection-Oriented Services</vt:lpstr>
      <vt:lpstr>Packet Switching Theory</vt:lpstr>
      <vt:lpstr>Packet-Switched Technologies</vt:lpstr>
      <vt:lpstr>X.25 – The Grandparent of Packet Switching</vt:lpstr>
      <vt:lpstr>Frame Relay – The Streamlined Successor</vt:lpstr>
      <vt:lpstr>ATM (Asynchronous Transfer Mode) – The Speed-Focused Hybrid</vt:lpstr>
      <vt:lpstr>Comparison</vt:lpstr>
      <vt:lpstr>Reflect</vt:lpstr>
      <vt:lpstr>Worksheet</vt:lpstr>
      <vt:lpstr>Plenary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2025-10-29T17:47:24Z</dcterms:created>
  <dcterms:modified xsi:type="dcterms:W3CDTF">2025-10-29T21:44:46Z</dcterms:modified>
</cp:coreProperties>
</file>