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5" r:id="rId2"/>
    <p:sldId id="266" r:id="rId3"/>
    <p:sldId id="267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28D47-0082-4F69-9F70-595802374DD6}" v="8" dt="2025-10-07T06:27:38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F9891AF1-8F04-4C8A-86F5-3AAC1AA98071}"/>
    <pc:docChg chg="custSel addSld modSld">
      <pc:chgData name="Simon Rundell" userId="02f36d3d-9692-43c5-873c-1a596eba61c5" providerId="ADAL" clId="{F9891AF1-8F04-4C8A-86F5-3AAC1AA98071}" dt="2025-10-07T06:28:54.763" v="895" actId="1076"/>
      <pc:docMkLst>
        <pc:docMk/>
      </pc:docMkLst>
      <pc:sldChg chg="addSp modSp mod modAnim">
        <pc:chgData name="Simon Rundell" userId="02f36d3d-9692-43c5-873c-1a596eba61c5" providerId="ADAL" clId="{F9891AF1-8F04-4C8A-86F5-3AAC1AA98071}" dt="2025-10-07T06:28:54.763" v="895" actId="1076"/>
        <pc:sldMkLst>
          <pc:docMk/>
          <pc:sldMk cId="709990727" sldId="266"/>
        </pc:sldMkLst>
        <pc:spChg chg="mod">
          <ac:chgData name="Simon Rundell" userId="02f36d3d-9692-43c5-873c-1a596eba61c5" providerId="ADAL" clId="{F9891AF1-8F04-4C8A-86F5-3AAC1AA98071}" dt="2025-10-07T06:27:14.495" v="748"/>
          <ac:spMkLst>
            <pc:docMk/>
            <pc:sldMk cId="709990727" sldId="266"/>
            <ac:spMk id="3" creationId="{52601BA0-BDB0-4C7D-64E3-1BD781DD0945}"/>
          </ac:spMkLst>
        </pc:spChg>
        <pc:spChg chg="add mod">
          <ac:chgData name="Simon Rundell" userId="02f36d3d-9692-43c5-873c-1a596eba61c5" providerId="ADAL" clId="{F9891AF1-8F04-4C8A-86F5-3AAC1AA98071}" dt="2025-10-07T06:28:54.763" v="895" actId="1076"/>
          <ac:spMkLst>
            <pc:docMk/>
            <pc:sldMk cId="709990727" sldId="266"/>
            <ac:spMk id="4" creationId="{4FC3806E-9E15-7716-217C-B29CACBEC858}"/>
          </ac:spMkLst>
        </pc:spChg>
      </pc:sldChg>
      <pc:sldChg chg="addSp modSp new mod modAnim">
        <pc:chgData name="Simon Rundell" userId="02f36d3d-9692-43c5-873c-1a596eba61c5" providerId="ADAL" clId="{F9891AF1-8F04-4C8A-86F5-3AAC1AA98071}" dt="2025-10-07T06:26:51.572" v="745"/>
        <pc:sldMkLst>
          <pc:docMk/>
          <pc:sldMk cId="3898513412" sldId="267"/>
        </pc:sldMkLst>
        <pc:spChg chg="mod">
          <ac:chgData name="Simon Rundell" userId="02f36d3d-9692-43c5-873c-1a596eba61c5" providerId="ADAL" clId="{F9891AF1-8F04-4C8A-86F5-3AAC1AA98071}" dt="2025-10-07T06:23:12.958" v="399" actId="20577"/>
          <ac:spMkLst>
            <pc:docMk/>
            <pc:sldMk cId="3898513412" sldId="267"/>
            <ac:spMk id="2" creationId="{8C02183D-F26F-9EE2-2B18-D500DD476F45}"/>
          </ac:spMkLst>
        </pc:spChg>
        <pc:spChg chg="mod">
          <ac:chgData name="Simon Rundell" userId="02f36d3d-9692-43c5-873c-1a596eba61c5" providerId="ADAL" clId="{F9891AF1-8F04-4C8A-86F5-3AAC1AA98071}" dt="2025-10-07T06:25:43.222" v="710" actId="947"/>
          <ac:spMkLst>
            <pc:docMk/>
            <pc:sldMk cId="3898513412" sldId="267"/>
            <ac:spMk id="3" creationId="{41005208-2D16-F625-568C-7E1A42DB70B5}"/>
          </ac:spMkLst>
        </pc:spChg>
        <pc:spChg chg="add mod">
          <ac:chgData name="Simon Rundell" userId="02f36d3d-9692-43c5-873c-1a596eba61c5" providerId="ADAL" clId="{F9891AF1-8F04-4C8A-86F5-3AAC1AA98071}" dt="2025-10-07T06:26:40.413" v="744" actId="403"/>
          <ac:spMkLst>
            <pc:docMk/>
            <pc:sldMk cId="3898513412" sldId="267"/>
            <ac:spMk id="4" creationId="{1B3829E2-BB9F-35BE-1F69-867B55B342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-159306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07/10/2025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gif"/><Relationship Id="rId3" Type="http://schemas.openxmlformats.org/officeDocument/2006/relationships/image" Target="../media/image1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gif"/><Relationship Id="rId2" Type="http://schemas.openxmlformats.org/officeDocument/2006/relationships/image" Target="../media/image4.gif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FF071-EE20-4090-80CB-B26AEAF26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31" y="419027"/>
            <a:ext cx="9144000" cy="1503596"/>
          </a:xfrm>
        </p:spPr>
        <p:txBody>
          <a:bodyPr>
            <a:normAutofit/>
          </a:bodyPr>
          <a:lstStyle/>
          <a:p>
            <a:r>
              <a:rPr lang="en-GB" sz="8800" dirty="0"/>
              <a:t>How I know it’s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7BB9A9-E436-F304-8391-4BC241AFC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6471" y="2199968"/>
            <a:ext cx="4713320" cy="512004"/>
          </a:xfrm>
        </p:spPr>
        <p:txBody>
          <a:bodyPr>
            <a:noAutofit/>
          </a:bodyPr>
          <a:lstStyle/>
          <a:p>
            <a:r>
              <a:rPr lang="en-GB" sz="4000" dirty="0"/>
              <a:t>Why you shouldn’t use ChatGPT to write your assessments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C5C107-5FEB-5AB2-7583-4E6F844C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9868">
            <a:off x="7046021" y="2368849"/>
            <a:ext cx="3554361" cy="355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727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148B8-0336-BA01-B85A-D866C447E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1" y="320675"/>
            <a:ext cx="8094626" cy="1325563"/>
          </a:xfrm>
        </p:spPr>
        <p:txBody>
          <a:bodyPr/>
          <a:lstStyle/>
          <a:p>
            <a:r>
              <a:rPr lang="en-GB" dirty="0"/>
              <a:t>You think you might get away with it…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01BA0-BDB0-4C7D-64E3-1BD781DD0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ChatGPT writes in a way which is usually very different from the way you normally write.</a:t>
            </a:r>
          </a:p>
          <a:p>
            <a:r>
              <a:rPr lang="en-GB" dirty="0"/>
              <a:t>Getting ChatGPT to write your work for you means you never get to learn it, so you will never progress.</a:t>
            </a:r>
          </a:p>
          <a:p>
            <a:r>
              <a:rPr lang="en-GB" dirty="0"/>
              <a:t>There is a place for ChatGPT:</a:t>
            </a:r>
          </a:p>
          <a:p>
            <a:pPr lvl="1"/>
            <a:r>
              <a:rPr lang="en-GB" dirty="0"/>
              <a:t>To check your grammar and spelling</a:t>
            </a:r>
          </a:p>
          <a:p>
            <a:pPr lvl="1"/>
            <a:r>
              <a:rPr lang="en-GB" dirty="0"/>
              <a:t>To identify missing bits of information</a:t>
            </a:r>
          </a:p>
          <a:p>
            <a:r>
              <a:rPr lang="en-GB" dirty="0"/>
              <a:t>But </a:t>
            </a:r>
            <a:r>
              <a:rPr lang="en-GB" b="1" dirty="0">
                <a:solidFill>
                  <a:srgbClr val="FF0000"/>
                </a:solidFill>
              </a:rPr>
              <a:t>do not </a:t>
            </a:r>
            <a:r>
              <a:rPr lang="en-GB" dirty="0"/>
              <a:t>accept its offer to re-write it for you</a:t>
            </a:r>
          </a:p>
          <a:p>
            <a:r>
              <a:rPr lang="en-GB" dirty="0"/>
              <a:t>Write it in your own words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mistakes">
            <a:extLst>
              <a:ext uri="{FF2B5EF4-FFF2-40B4-BE49-F238E27FC236}">
                <a16:creationId xmlns:a16="http://schemas.microsoft.com/office/drawing/2014/main" id="{4FC3806E-9E15-7716-217C-B29CACBEC858}"/>
              </a:ext>
            </a:extLst>
          </p:cNvPr>
          <p:cNvSpPr/>
          <p:nvPr/>
        </p:nvSpPr>
        <p:spPr>
          <a:xfrm>
            <a:off x="10051135" y="1008508"/>
            <a:ext cx="1947672" cy="3525915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ChatGPT is not 100% accurate and so can make some serious errors that you might not notice. </a:t>
            </a:r>
          </a:p>
          <a:p>
            <a:endParaRPr lang="en-GB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It has been known to make stuff up.</a:t>
            </a:r>
          </a:p>
        </p:txBody>
      </p:sp>
    </p:spTree>
    <p:extLst>
      <p:ext uri="{BB962C8B-B14F-4D97-AF65-F5344CB8AC3E}">
        <p14:creationId xmlns:p14="http://schemas.microsoft.com/office/powerpoint/2010/main" val="70999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183D-F26F-9EE2-2B18-D500DD47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Academic Malpractice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05208-2D16-F625-568C-7E1A42DB7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Using Generative AI to write your essays is serious academic malpractice</a:t>
            </a:r>
          </a:p>
          <a:p>
            <a:r>
              <a:rPr lang="en-GB" dirty="0"/>
              <a:t>It is the same as </a:t>
            </a:r>
            <a:r>
              <a:rPr lang="en-GB" b="1" dirty="0">
                <a:solidFill>
                  <a:srgbClr val="FF0000"/>
                </a:solidFill>
              </a:rPr>
              <a:t>cheating</a:t>
            </a:r>
          </a:p>
          <a:p>
            <a:r>
              <a:rPr lang="en-GB" dirty="0"/>
              <a:t>You understand the penalties for cheating?</a:t>
            </a:r>
          </a:p>
          <a:p>
            <a:pPr lvl="1"/>
            <a:r>
              <a:rPr lang="en-GB" dirty="0"/>
              <a:t>Failure of that piece of coursework</a:t>
            </a:r>
          </a:p>
          <a:p>
            <a:pPr lvl="1"/>
            <a:r>
              <a:rPr lang="en-GB" dirty="0"/>
              <a:t>Possible failure of the course</a:t>
            </a:r>
          </a:p>
          <a:p>
            <a:pPr lvl="1"/>
            <a:r>
              <a:rPr lang="en-GB" dirty="0"/>
              <a:t>Your place at College in jeopardy.</a:t>
            </a:r>
          </a:p>
          <a:p>
            <a:r>
              <a:rPr lang="en-GB" dirty="0"/>
              <a:t>Use ChatGPT as </a:t>
            </a:r>
            <a:r>
              <a:rPr lang="en-GB" b="1" dirty="0">
                <a:solidFill>
                  <a:srgbClr val="FF0000"/>
                </a:solidFill>
              </a:rPr>
              <a:t>an assistant, not a replacement</a:t>
            </a:r>
            <a:r>
              <a:rPr lang="en-GB" dirty="0"/>
              <a:t>.</a:t>
            </a:r>
          </a:p>
        </p:txBody>
      </p:sp>
      <p:sp>
        <p:nvSpPr>
          <p:cNvPr id="4" name="important">
            <a:extLst>
              <a:ext uri="{FF2B5EF4-FFF2-40B4-BE49-F238E27FC236}">
                <a16:creationId xmlns:a16="http://schemas.microsoft.com/office/drawing/2014/main" id="{1B3829E2-BB9F-35BE-1F69-867B55B3423B}"/>
              </a:ext>
            </a:extLst>
          </p:cNvPr>
          <p:cNvSpPr/>
          <p:nvPr/>
        </p:nvSpPr>
        <p:spPr>
          <a:xfrm>
            <a:off x="6344541" y="82614"/>
            <a:ext cx="3399959" cy="156362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0000"/>
                </a:solidFill>
                <a:latin typeface="Trebuchet MS" panose="020B0603020202020204" pitchFamily="34" charset="0"/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38985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97" y="4574105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61847" y="199268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61847" y="1602304"/>
            <a:ext cx="1873045" cy="7362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86828" y="238440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86828" y="8703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61847" y="3027811"/>
            <a:ext cx="1873045" cy="11800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494464" y="4326270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pic>
        <p:nvPicPr>
          <p:cNvPr id="7" name="Exeter College B/W">
            <a:extLst>
              <a:ext uri="{FF2B5EF4-FFF2-40B4-BE49-F238E27FC236}">
                <a16:creationId xmlns:a16="http://schemas.microsoft.com/office/drawing/2014/main" id="{6438D3FE-08B8-B013-D403-B5ECC233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64" y="5982417"/>
            <a:ext cx="1613353" cy="657051"/>
          </a:xfrm>
          <a:prstGeom prst="rect">
            <a:avLst/>
          </a:prstGeom>
        </p:spPr>
      </p:pic>
      <p:pic>
        <p:nvPicPr>
          <p:cNvPr id="23" name="Circle in Red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659A9FA2-4A92-83DC-1F4F-9A7A7D09C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35" y="1880247"/>
            <a:ext cx="4109813" cy="2063126"/>
          </a:xfrm>
          <a:prstGeom prst="rect">
            <a:avLst/>
          </a:prstGeom>
        </p:spPr>
      </p:pic>
      <p:pic>
        <p:nvPicPr>
          <p:cNvPr id="14" name="Yes Stamp">
            <a:extLst>
              <a:ext uri="{FF2B5EF4-FFF2-40B4-BE49-F238E27FC236}">
                <a16:creationId xmlns:a16="http://schemas.microsoft.com/office/drawing/2014/main" id="{EC23CF34-8C4E-9217-AADF-29DFEBAE7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60" y="5403685"/>
            <a:ext cx="1370922" cy="825016"/>
          </a:xfrm>
          <a:prstGeom prst="rect">
            <a:avLst/>
          </a:prstGeom>
        </p:spPr>
      </p:pic>
      <p:pic>
        <p:nvPicPr>
          <p:cNvPr id="16" name="No Stamp" descr="A red stamp with a black background&#10;&#10;AI-generated content may be incorrect.">
            <a:extLst>
              <a:ext uri="{FF2B5EF4-FFF2-40B4-BE49-F238E27FC236}">
                <a16:creationId xmlns:a16="http://schemas.microsoft.com/office/drawing/2014/main" id="{08806C4E-71A9-B5E6-7770-A00F5AFAF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70" y="4835904"/>
            <a:ext cx="1100091" cy="750215"/>
          </a:xfrm>
          <a:prstGeom prst="rect">
            <a:avLst/>
          </a:prstGeom>
        </p:spPr>
      </p:pic>
      <p:pic>
        <p:nvPicPr>
          <p:cNvPr id="19" name="Tru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4F306E1C-AB8E-5B1F-93B2-F35CFADF3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1" y="4900097"/>
            <a:ext cx="2168519" cy="698263"/>
          </a:xfrm>
          <a:prstGeom prst="rect">
            <a:avLst/>
          </a:prstGeom>
        </p:spPr>
      </p:pic>
      <p:pic>
        <p:nvPicPr>
          <p:cNvPr id="21" name="False Stamp" descr="A red and black sign&#10;&#10;AI-generated content may be incorrect.">
            <a:extLst>
              <a:ext uri="{FF2B5EF4-FFF2-40B4-BE49-F238E27FC236}">
                <a16:creationId xmlns:a16="http://schemas.microsoft.com/office/drawing/2014/main" id="{1F3257F8-37BE-8953-52DC-EBFF80800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32" y="4884964"/>
            <a:ext cx="2177501" cy="701155"/>
          </a:xfrm>
          <a:prstGeom prst="rect">
            <a:avLst/>
          </a:prstGeom>
        </p:spPr>
      </p:pic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542" y="2412342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9681" y="2933497"/>
            <a:ext cx="1128387" cy="754609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00" y="5388369"/>
            <a:ext cx="922574" cy="922574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898" y="3617822"/>
            <a:ext cx="941663" cy="753331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4" y="4576590"/>
            <a:ext cx="1364027" cy="750215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74940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22069" y="3736665"/>
            <a:ext cx="1131914" cy="754609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898" y="2933497"/>
            <a:ext cx="961893" cy="641262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B92228E7-8662-4E66-8A59-BC5446D50EEF}" vid="{3989751F-C86C-4BBF-AB5C-23C588029F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16</TotalTime>
  <Words>216</Words>
  <Application>Microsoft Office PowerPoint</Application>
  <PresentationFormat>Widescreen</PresentationFormat>
  <Paragraphs>31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Arial</vt:lpstr>
      <vt:lpstr>Century Gothic</vt:lpstr>
      <vt:lpstr>Trebuchet MS</vt:lpstr>
      <vt:lpstr>Office Theme</vt:lpstr>
      <vt:lpstr>How I know it’s AI</vt:lpstr>
      <vt:lpstr>You think you might get away with it…</vt:lpstr>
      <vt:lpstr>Academic Malpractice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2025-10-07T05:08:29Z</dcterms:created>
  <dcterms:modified xsi:type="dcterms:W3CDTF">2025-10-07T06:29:05Z</dcterms:modified>
</cp:coreProperties>
</file>