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3" r:id="rId2"/>
    <p:sldId id="258" r:id="rId3"/>
    <p:sldId id="264" r:id="rId4"/>
    <p:sldId id="265" r:id="rId5"/>
    <p:sldId id="283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9" r:id="rId18"/>
    <p:sldId id="281" r:id="rId19"/>
    <p:sldId id="280" r:id="rId20"/>
    <p:sldId id="282" r:id="rId21"/>
    <p:sldId id="284" r:id="rId22"/>
    <p:sldId id="278" r:id="rId23"/>
    <p:sldId id="261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D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F2AC7E-802E-4C8A-9B74-CE4FBEF43CA1}" v="526" dt="2025-09-07T17:22:35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5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undo custSel addSld delSld modSld sldOrd">
      <pc:chgData name="Simon Rundell" userId="02f36d3d-9692-43c5-873c-1a596eba61c5" providerId="ADAL" clId="{9115DE13-68C4-4D84-8CAF-2D5471E75CFD}" dt="2025-09-07T17:34:15.612" v="2642" actId="2696"/>
      <pc:docMkLst>
        <pc:docMk/>
      </pc:docMkLst>
      <pc:sldChg chg="del">
        <pc:chgData name="Simon Rundell" userId="02f36d3d-9692-43c5-873c-1a596eba61c5" providerId="ADAL" clId="{9115DE13-68C4-4D84-8CAF-2D5471E75CFD}" dt="2025-09-06T14:28:17.591" v="0" actId="2696"/>
        <pc:sldMkLst>
          <pc:docMk/>
          <pc:sldMk cId="580146339" sldId="257"/>
        </pc:sldMkLst>
      </pc:sldChg>
      <pc:sldChg chg="addSp delSp modSp mod modTransition modClrScheme chgLayout">
        <pc:chgData name="Simon Rundell" userId="02f36d3d-9692-43c5-873c-1a596eba61c5" providerId="ADAL" clId="{9115DE13-68C4-4D84-8CAF-2D5471E75CFD}" dt="2025-09-06T15:27:05.661" v="740"/>
        <pc:sldMkLst>
          <pc:docMk/>
          <pc:sldMk cId="2029088525" sldId="258"/>
        </pc:sldMkLst>
        <pc:spChg chg="add del mod">
          <ac:chgData name="Simon Rundell" userId="02f36d3d-9692-43c5-873c-1a596eba61c5" providerId="ADAL" clId="{9115DE13-68C4-4D84-8CAF-2D5471E75CFD}" dt="2025-09-06T14:40:25.677" v="100" actId="478"/>
          <ac:spMkLst>
            <pc:docMk/>
            <pc:sldMk cId="2029088525" sldId="258"/>
            <ac:spMk id="2" creationId="{1A280757-CE65-EF04-6750-6714A91CFEE5}"/>
          </ac:spMkLst>
        </pc:spChg>
        <pc:spChg chg="add mod">
          <ac:chgData name="Simon Rundell" userId="02f36d3d-9692-43c5-873c-1a596eba61c5" providerId="ADAL" clId="{9115DE13-68C4-4D84-8CAF-2D5471E75CFD}" dt="2025-09-06T15:10:00.887" v="116" actId="20577"/>
          <ac:spMkLst>
            <pc:docMk/>
            <pc:sldMk cId="2029088525" sldId="258"/>
            <ac:spMk id="3" creationId="{A6E6A1CA-5598-81F0-B070-A488D535691A}"/>
          </ac:spMkLst>
        </pc:spChg>
        <pc:spChg chg="add mod">
          <ac:chgData name="Simon Rundell" userId="02f36d3d-9692-43c5-873c-1a596eba61c5" providerId="ADAL" clId="{9115DE13-68C4-4D84-8CAF-2D5471E75CFD}" dt="2025-09-06T15:11:33.580" v="137" actId="14100"/>
          <ac:spMkLst>
            <pc:docMk/>
            <pc:sldMk cId="2029088525" sldId="258"/>
            <ac:spMk id="4" creationId="{8B4D2D10-1467-5C5B-2BEB-DBEDBB18520A}"/>
          </ac:spMkLst>
        </pc:spChg>
        <pc:graphicFrameChg chg="del">
          <ac:chgData name="Simon Rundell" userId="02f36d3d-9692-43c5-873c-1a596eba61c5" providerId="ADAL" clId="{9115DE13-68C4-4D84-8CAF-2D5471E75CFD}" dt="2025-09-06T14:40:31.925" v="101" actId="478"/>
          <ac:graphicFrameMkLst>
            <pc:docMk/>
            <pc:sldMk cId="2029088525" sldId="258"/>
            <ac:graphicFrameMk id="90" creationId="{00000000-0000-0000-0000-000000000000}"/>
          </ac:graphicFrameMkLst>
        </pc:graphicFrameChg>
      </pc:sldChg>
      <pc:sldChg chg="del">
        <pc:chgData name="Simon Rundell" userId="02f36d3d-9692-43c5-873c-1a596eba61c5" providerId="ADAL" clId="{9115DE13-68C4-4D84-8CAF-2D5471E75CFD}" dt="2025-09-06T14:58:10.949" v="102" actId="47"/>
        <pc:sldMkLst>
          <pc:docMk/>
          <pc:sldMk cId="1712655909" sldId="259"/>
        </pc:sldMkLst>
      </pc:sldChg>
      <pc:sldChg chg="del modTransition">
        <pc:chgData name="Simon Rundell" userId="02f36d3d-9692-43c5-873c-1a596eba61c5" providerId="ADAL" clId="{9115DE13-68C4-4D84-8CAF-2D5471E75CFD}" dt="2025-09-06T18:01:08.334" v="2569" actId="47"/>
        <pc:sldMkLst>
          <pc:docMk/>
          <pc:sldMk cId="367824828" sldId="260"/>
        </pc:sldMkLst>
      </pc:sldChg>
      <pc:sldChg chg="modTransition">
        <pc:chgData name="Simon Rundell" userId="02f36d3d-9692-43c5-873c-1a596eba61c5" providerId="ADAL" clId="{9115DE13-68C4-4D84-8CAF-2D5471E75CFD}" dt="2025-09-06T15:27:05.661" v="740"/>
        <pc:sldMkLst>
          <pc:docMk/>
          <pc:sldMk cId="3656521123" sldId="261"/>
        </pc:sldMkLst>
      </pc:sldChg>
      <pc:sldChg chg="modTransition">
        <pc:chgData name="Simon Rundell" userId="02f36d3d-9692-43c5-873c-1a596eba61c5" providerId="ADAL" clId="{9115DE13-68C4-4D84-8CAF-2D5471E75CFD}" dt="2025-09-06T15:27:05.661" v="740"/>
        <pc:sldMkLst>
          <pc:docMk/>
          <pc:sldMk cId="1864880989" sldId="262"/>
        </pc:sldMkLst>
      </pc:sldChg>
      <pc:sldChg chg="addSp modSp new mod ord modTransition modClrScheme chgLayout">
        <pc:chgData name="Simon Rundell" userId="02f36d3d-9692-43c5-873c-1a596eba61c5" providerId="ADAL" clId="{9115DE13-68C4-4D84-8CAF-2D5471E75CFD}" dt="2025-09-06T15:27:05.661" v="740"/>
        <pc:sldMkLst>
          <pc:docMk/>
          <pc:sldMk cId="2098822197" sldId="263"/>
        </pc:sldMkLst>
        <pc:spChg chg="add mod">
          <ac:chgData name="Simon Rundell" userId="02f36d3d-9692-43c5-873c-1a596eba61c5" providerId="ADAL" clId="{9115DE13-68C4-4D84-8CAF-2D5471E75CFD}" dt="2025-09-06T14:29:02.976" v="63" actId="404"/>
          <ac:spMkLst>
            <pc:docMk/>
            <pc:sldMk cId="2098822197" sldId="263"/>
            <ac:spMk id="2" creationId="{1C503F08-5C16-7161-58EE-EE1EE5BDC89D}"/>
          </ac:spMkLst>
        </pc:spChg>
        <pc:spChg chg="add mod">
          <ac:chgData name="Simon Rundell" userId="02f36d3d-9692-43c5-873c-1a596eba61c5" providerId="ADAL" clId="{9115DE13-68C4-4D84-8CAF-2D5471E75CFD}" dt="2025-09-06T14:29:09.945" v="74" actId="20577"/>
          <ac:spMkLst>
            <pc:docMk/>
            <pc:sldMk cId="2098822197" sldId="263"/>
            <ac:spMk id="3" creationId="{E9B97F51-EFDD-A7D7-8CF0-407D2BA381A0}"/>
          </ac:spMkLst>
        </pc:spChg>
        <pc:picChg chg="add mod">
          <ac:chgData name="Simon Rundell" userId="02f36d3d-9692-43c5-873c-1a596eba61c5" providerId="ADAL" clId="{9115DE13-68C4-4D84-8CAF-2D5471E75CFD}" dt="2025-09-06T14:29:43.301" v="79" actId="14100"/>
          <ac:picMkLst>
            <pc:docMk/>
            <pc:sldMk cId="2098822197" sldId="263"/>
            <ac:picMk id="4" creationId="{6F1BC1F5-4C86-4A6D-2B8F-04F30297C0BA}"/>
          </ac:picMkLst>
        </pc:picChg>
      </pc:sldChg>
      <pc:sldChg chg="add ord modTransition">
        <pc:chgData name="Simon Rundell" userId="02f36d3d-9692-43c5-873c-1a596eba61c5" providerId="ADAL" clId="{9115DE13-68C4-4D84-8CAF-2D5471E75CFD}" dt="2025-09-06T15:27:05.661" v="740"/>
        <pc:sldMkLst>
          <pc:docMk/>
          <pc:sldMk cId="3212404374" sldId="264"/>
        </pc:sldMkLst>
      </pc:sldChg>
      <pc:sldChg chg="addSp delSp modSp new mod modTransition modAnim">
        <pc:chgData name="Simon Rundell" userId="02f36d3d-9692-43c5-873c-1a596eba61c5" providerId="ADAL" clId="{9115DE13-68C4-4D84-8CAF-2D5471E75CFD}" dt="2025-09-06T15:27:05.661" v="740"/>
        <pc:sldMkLst>
          <pc:docMk/>
          <pc:sldMk cId="3476471099" sldId="265"/>
        </pc:sldMkLst>
        <pc:spChg chg="mod">
          <ac:chgData name="Simon Rundell" userId="02f36d3d-9692-43c5-873c-1a596eba61c5" providerId="ADAL" clId="{9115DE13-68C4-4D84-8CAF-2D5471E75CFD}" dt="2025-09-06T15:18:10.388" v="297" actId="6549"/>
          <ac:spMkLst>
            <pc:docMk/>
            <pc:sldMk cId="3476471099" sldId="265"/>
            <ac:spMk id="2" creationId="{3E78C7B0-A78D-D62F-F971-8A67F70DB7F1}"/>
          </ac:spMkLst>
        </pc:spChg>
        <pc:spChg chg="del mod">
          <ac:chgData name="Simon Rundell" userId="02f36d3d-9692-43c5-873c-1a596eba61c5" providerId="ADAL" clId="{9115DE13-68C4-4D84-8CAF-2D5471E75CFD}" dt="2025-09-06T15:16:15.335" v="202" actId="478"/>
          <ac:spMkLst>
            <pc:docMk/>
            <pc:sldMk cId="3476471099" sldId="265"/>
            <ac:spMk id="3" creationId="{806D5B37-D0B0-18A6-154B-D4F63DD9097F}"/>
          </ac:spMkLst>
        </pc:spChg>
        <pc:spChg chg="add mod">
          <ac:chgData name="Simon Rundell" userId="02f36d3d-9692-43c5-873c-1a596eba61c5" providerId="ADAL" clId="{9115DE13-68C4-4D84-8CAF-2D5471E75CFD}" dt="2025-09-06T15:15:51.406" v="200" actId="1076"/>
          <ac:spMkLst>
            <pc:docMk/>
            <pc:sldMk cId="3476471099" sldId="265"/>
            <ac:spMk id="4" creationId="{63C24871-91FD-14AA-C49D-DAAE2B473A98}"/>
          </ac:spMkLst>
        </pc:spChg>
        <pc:spChg chg="add mod">
          <ac:chgData name="Simon Rundell" userId="02f36d3d-9692-43c5-873c-1a596eba61c5" providerId="ADAL" clId="{9115DE13-68C4-4D84-8CAF-2D5471E75CFD}" dt="2025-09-06T15:17:02.341" v="259" actId="20577"/>
          <ac:spMkLst>
            <pc:docMk/>
            <pc:sldMk cId="3476471099" sldId="265"/>
            <ac:spMk id="5" creationId="{A4999126-FEFD-4025-AA8B-2C6314932DF0}"/>
          </ac:spMkLst>
        </pc:spChg>
        <pc:spChg chg="add mod">
          <ac:chgData name="Simon Rundell" userId="02f36d3d-9692-43c5-873c-1a596eba61c5" providerId="ADAL" clId="{9115DE13-68C4-4D84-8CAF-2D5471E75CFD}" dt="2025-09-06T15:17:52.426" v="291" actId="13822"/>
          <ac:spMkLst>
            <pc:docMk/>
            <pc:sldMk cId="3476471099" sldId="265"/>
            <ac:spMk id="6" creationId="{5FC9DD6A-2651-D98F-FF9B-5C3CB2ACD557}"/>
          </ac:spMkLst>
        </pc:spChg>
        <pc:spChg chg="add mod">
          <ac:chgData name="Simon Rundell" userId="02f36d3d-9692-43c5-873c-1a596eba61c5" providerId="ADAL" clId="{9115DE13-68C4-4D84-8CAF-2D5471E75CFD}" dt="2025-09-06T15:18:59.362" v="346" actId="1076"/>
          <ac:spMkLst>
            <pc:docMk/>
            <pc:sldMk cId="3476471099" sldId="265"/>
            <ac:spMk id="7" creationId="{4B7CE894-03CD-11F1-6893-E338835D6B84}"/>
          </ac:spMkLst>
        </pc:spChg>
      </pc:sldChg>
      <pc:sldChg chg="addSp modSp new mod modTransition modAnim">
        <pc:chgData name="Simon Rundell" userId="02f36d3d-9692-43c5-873c-1a596eba61c5" providerId="ADAL" clId="{9115DE13-68C4-4D84-8CAF-2D5471E75CFD}" dt="2025-09-07T17:16:15.362" v="2572" actId="20577"/>
        <pc:sldMkLst>
          <pc:docMk/>
          <pc:sldMk cId="2639488849" sldId="266"/>
        </pc:sldMkLst>
        <pc:spChg chg="mod">
          <ac:chgData name="Simon Rundell" userId="02f36d3d-9692-43c5-873c-1a596eba61c5" providerId="ADAL" clId="{9115DE13-68C4-4D84-8CAF-2D5471E75CFD}" dt="2025-09-06T15:19:37.033" v="368" actId="20577"/>
          <ac:spMkLst>
            <pc:docMk/>
            <pc:sldMk cId="2639488849" sldId="266"/>
            <ac:spMk id="2" creationId="{02B816D2-55D4-617D-5E7E-8D69D0A64334}"/>
          </ac:spMkLst>
        </pc:spChg>
        <pc:spChg chg="mod">
          <ac:chgData name="Simon Rundell" userId="02f36d3d-9692-43c5-873c-1a596eba61c5" providerId="ADAL" clId="{9115DE13-68C4-4D84-8CAF-2D5471E75CFD}" dt="2025-09-07T17:16:15.362" v="2572" actId="20577"/>
          <ac:spMkLst>
            <pc:docMk/>
            <pc:sldMk cId="2639488849" sldId="266"/>
            <ac:spMk id="3" creationId="{7F81F07A-4095-EC33-82F0-F0A144694440}"/>
          </ac:spMkLst>
        </pc:spChg>
        <pc:spChg chg="add mod">
          <ac:chgData name="Simon Rundell" userId="02f36d3d-9692-43c5-873c-1a596eba61c5" providerId="ADAL" clId="{9115DE13-68C4-4D84-8CAF-2D5471E75CFD}" dt="2025-09-06T15:23:06.281" v="586" actId="1076"/>
          <ac:spMkLst>
            <pc:docMk/>
            <pc:sldMk cId="2639488849" sldId="266"/>
            <ac:spMk id="4" creationId="{417F6EF0-C5C1-2792-D163-A3B1CBF09482}"/>
          </ac:spMkLst>
        </pc:spChg>
      </pc:sldChg>
      <pc:sldChg chg="add del">
        <pc:chgData name="Simon Rundell" userId="02f36d3d-9692-43c5-873c-1a596eba61c5" providerId="ADAL" clId="{9115DE13-68C4-4D84-8CAF-2D5471E75CFD}" dt="2025-09-06T15:24:22.443" v="596" actId="47"/>
        <pc:sldMkLst>
          <pc:docMk/>
          <pc:sldMk cId="2498399012" sldId="267"/>
        </pc:sldMkLst>
      </pc:sldChg>
      <pc:sldChg chg="modSp add del mod modTransition modAnim">
        <pc:chgData name="Simon Rundell" userId="02f36d3d-9692-43c5-873c-1a596eba61c5" providerId="ADAL" clId="{9115DE13-68C4-4D84-8CAF-2D5471E75CFD}" dt="2025-09-07T17:16:19.973" v="2573" actId="20577"/>
        <pc:sldMkLst>
          <pc:docMk/>
          <pc:sldMk cId="4233664906" sldId="268"/>
        </pc:sldMkLst>
        <pc:spChg chg="mod">
          <ac:chgData name="Simon Rundell" userId="02f36d3d-9692-43c5-873c-1a596eba61c5" providerId="ADAL" clId="{9115DE13-68C4-4D84-8CAF-2D5471E75CFD}" dt="2025-09-07T17:16:19.973" v="2573" actId="20577"/>
          <ac:spMkLst>
            <pc:docMk/>
            <pc:sldMk cId="4233664906" sldId="268"/>
            <ac:spMk id="3" creationId="{E804C2D4-A1B7-C163-2772-9E0454DF33E1}"/>
          </ac:spMkLst>
        </pc:spChg>
        <pc:spChg chg="mod">
          <ac:chgData name="Simon Rundell" userId="02f36d3d-9692-43c5-873c-1a596eba61c5" providerId="ADAL" clId="{9115DE13-68C4-4D84-8CAF-2D5471E75CFD}" dt="2025-09-06T15:24:38.796" v="622" actId="20577"/>
          <ac:spMkLst>
            <pc:docMk/>
            <pc:sldMk cId="4233664906" sldId="268"/>
            <ac:spMk id="4" creationId="{9B8A8B76-B4BD-B4AB-17FF-7A54A6BC796B}"/>
          </ac:spMkLst>
        </pc:spChg>
      </pc:sldChg>
      <pc:sldChg chg="modSp add mod modTransition modAnim">
        <pc:chgData name="Simon Rundell" userId="02f36d3d-9692-43c5-873c-1a596eba61c5" providerId="ADAL" clId="{9115DE13-68C4-4D84-8CAF-2D5471E75CFD}" dt="2025-09-07T17:16:25.266" v="2574" actId="20577"/>
        <pc:sldMkLst>
          <pc:docMk/>
          <pc:sldMk cId="3493720656" sldId="269"/>
        </pc:sldMkLst>
        <pc:spChg chg="mod">
          <ac:chgData name="Simon Rundell" userId="02f36d3d-9692-43c5-873c-1a596eba61c5" providerId="ADAL" clId="{9115DE13-68C4-4D84-8CAF-2D5471E75CFD}" dt="2025-09-07T17:16:25.266" v="2574" actId="20577"/>
          <ac:spMkLst>
            <pc:docMk/>
            <pc:sldMk cId="3493720656" sldId="269"/>
            <ac:spMk id="3" creationId="{C8962AF9-6D92-B6D0-DA49-8BDC4D2696CA}"/>
          </ac:spMkLst>
        </pc:spChg>
        <pc:spChg chg="mod">
          <ac:chgData name="Simon Rundell" userId="02f36d3d-9692-43c5-873c-1a596eba61c5" providerId="ADAL" clId="{9115DE13-68C4-4D84-8CAF-2D5471E75CFD}" dt="2025-09-06T15:25:19.141" v="690" actId="14100"/>
          <ac:spMkLst>
            <pc:docMk/>
            <pc:sldMk cId="3493720656" sldId="269"/>
            <ac:spMk id="4" creationId="{05E30D87-3823-CCDB-7F8C-1C0716488F65}"/>
          </ac:spMkLst>
        </pc:spChg>
      </pc:sldChg>
      <pc:sldChg chg="modSp add mod ord modTransition modAnim">
        <pc:chgData name="Simon Rundell" userId="02f36d3d-9692-43c5-873c-1a596eba61c5" providerId="ADAL" clId="{9115DE13-68C4-4D84-8CAF-2D5471E75CFD}" dt="2025-09-07T17:16:29.521" v="2575" actId="20577"/>
        <pc:sldMkLst>
          <pc:docMk/>
          <pc:sldMk cId="3708084575" sldId="270"/>
        </pc:sldMkLst>
        <pc:spChg chg="mod">
          <ac:chgData name="Simon Rundell" userId="02f36d3d-9692-43c5-873c-1a596eba61c5" providerId="ADAL" clId="{9115DE13-68C4-4D84-8CAF-2D5471E75CFD}" dt="2025-09-07T17:16:29.521" v="2575" actId="20577"/>
          <ac:spMkLst>
            <pc:docMk/>
            <pc:sldMk cId="3708084575" sldId="270"/>
            <ac:spMk id="3" creationId="{0D13993B-0788-B16E-44A3-61C6454669CB}"/>
          </ac:spMkLst>
        </pc:spChg>
        <pc:spChg chg="mod">
          <ac:chgData name="Simon Rundell" userId="02f36d3d-9692-43c5-873c-1a596eba61c5" providerId="ADAL" clId="{9115DE13-68C4-4D84-8CAF-2D5471E75CFD}" dt="2025-09-06T15:25:52.229" v="736" actId="14100"/>
          <ac:spMkLst>
            <pc:docMk/>
            <pc:sldMk cId="3708084575" sldId="270"/>
            <ac:spMk id="4" creationId="{B5E0BE14-D490-F308-6BA6-5778B2548C03}"/>
          </ac:spMkLst>
        </pc:spChg>
      </pc:sldChg>
      <pc:sldChg chg="addSp delSp modSp new mod modAnim">
        <pc:chgData name="Simon Rundell" userId="02f36d3d-9692-43c5-873c-1a596eba61c5" providerId="ADAL" clId="{9115DE13-68C4-4D84-8CAF-2D5471E75CFD}" dt="2025-09-06T15:32:33.754" v="868"/>
        <pc:sldMkLst>
          <pc:docMk/>
          <pc:sldMk cId="676182041" sldId="271"/>
        </pc:sldMkLst>
        <pc:spChg chg="mod">
          <ac:chgData name="Simon Rundell" userId="02f36d3d-9692-43c5-873c-1a596eba61c5" providerId="ADAL" clId="{9115DE13-68C4-4D84-8CAF-2D5471E75CFD}" dt="2025-09-06T15:28:42.683" v="809"/>
          <ac:spMkLst>
            <pc:docMk/>
            <pc:sldMk cId="676182041" sldId="271"/>
            <ac:spMk id="2" creationId="{1B75D496-2939-37E3-C28C-3090DE24ECBE}"/>
          </ac:spMkLst>
        </pc:spChg>
        <pc:spChg chg="del">
          <ac:chgData name="Simon Rundell" userId="02f36d3d-9692-43c5-873c-1a596eba61c5" providerId="ADAL" clId="{9115DE13-68C4-4D84-8CAF-2D5471E75CFD}" dt="2025-09-06T15:28:19.135" v="806" actId="478"/>
          <ac:spMkLst>
            <pc:docMk/>
            <pc:sldMk cId="676182041" sldId="271"/>
            <ac:spMk id="3" creationId="{25B67E8F-E5D3-4C68-3178-A725C1462578}"/>
          </ac:spMkLst>
        </pc:spChg>
        <pc:spChg chg="add mod">
          <ac:chgData name="Simon Rundell" userId="02f36d3d-9692-43c5-873c-1a596eba61c5" providerId="ADAL" clId="{9115DE13-68C4-4D84-8CAF-2D5471E75CFD}" dt="2025-09-06T15:29:22.025" v="845" actId="1076"/>
          <ac:spMkLst>
            <pc:docMk/>
            <pc:sldMk cId="676182041" sldId="271"/>
            <ac:spMk id="4" creationId="{CBAB7DB3-907C-406D-FF46-C942D51D2999}"/>
          </ac:spMkLst>
        </pc:spChg>
        <pc:spChg chg="add mod">
          <ac:chgData name="Simon Rundell" userId="02f36d3d-9692-43c5-873c-1a596eba61c5" providerId="ADAL" clId="{9115DE13-68C4-4D84-8CAF-2D5471E75CFD}" dt="2025-09-06T15:30:25.408" v="855" actId="14100"/>
          <ac:spMkLst>
            <pc:docMk/>
            <pc:sldMk cId="676182041" sldId="271"/>
            <ac:spMk id="5" creationId="{30E46DE1-DB84-E6DE-4343-54EE5BD83DFB}"/>
          </ac:spMkLst>
        </pc:spChg>
        <pc:spChg chg="add mod">
          <ac:chgData name="Simon Rundell" userId="02f36d3d-9692-43c5-873c-1a596eba61c5" providerId="ADAL" clId="{9115DE13-68C4-4D84-8CAF-2D5471E75CFD}" dt="2025-09-06T15:30:18.125" v="854" actId="1076"/>
          <ac:spMkLst>
            <pc:docMk/>
            <pc:sldMk cId="676182041" sldId="271"/>
            <ac:spMk id="6" creationId="{2581A199-1693-1671-B065-1C8CD217BE39}"/>
          </ac:spMkLst>
        </pc:spChg>
        <pc:spChg chg="add mod">
          <ac:chgData name="Simon Rundell" userId="02f36d3d-9692-43c5-873c-1a596eba61c5" providerId="ADAL" clId="{9115DE13-68C4-4D84-8CAF-2D5471E75CFD}" dt="2025-09-06T15:32:07.775" v="865" actId="14100"/>
          <ac:spMkLst>
            <pc:docMk/>
            <pc:sldMk cId="676182041" sldId="271"/>
            <ac:spMk id="7" creationId="{E41A8119-131C-CA6B-A9B5-37151A64F0DA}"/>
          </ac:spMkLst>
        </pc:spChg>
        <pc:spChg chg="add mod">
          <ac:chgData name="Simon Rundell" userId="02f36d3d-9692-43c5-873c-1a596eba61c5" providerId="ADAL" clId="{9115DE13-68C4-4D84-8CAF-2D5471E75CFD}" dt="2025-09-06T15:32:31.442" v="867" actId="1076"/>
          <ac:spMkLst>
            <pc:docMk/>
            <pc:sldMk cId="676182041" sldId="271"/>
            <ac:spMk id="8" creationId="{FCED7050-1561-3A88-E623-1E63BBFE0AEC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06T15:36:47.154" v="1140"/>
        <pc:sldMkLst>
          <pc:docMk/>
          <pc:sldMk cId="3102368948" sldId="272"/>
        </pc:sldMkLst>
        <pc:spChg chg="mod">
          <ac:chgData name="Simon Rundell" userId="02f36d3d-9692-43c5-873c-1a596eba61c5" providerId="ADAL" clId="{9115DE13-68C4-4D84-8CAF-2D5471E75CFD}" dt="2025-09-06T15:32:50.205" v="877" actId="20577"/>
          <ac:spMkLst>
            <pc:docMk/>
            <pc:sldMk cId="3102368948" sldId="272"/>
            <ac:spMk id="2" creationId="{C30B291E-CB33-06D6-8A64-434DFF37068F}"/>
          </ac:spMkLst>
        </pc:spChg>
        <pc:spChg chg="mod">
          <ac:chgData name="Simon Rundell" userId="02f36d3d-9692-43c5-873c-1a596eba61c5" providerId="ADAL" clId="{9115DE13-68C4-4D84-8CAF-2D5471E75CFD}" dt="2025-09-06T15:35:43.430" v="1075" actId="20577"/>
          <ac:spMkLst>
            <pc:docMk/>
            <pc:sldMk cId="3102368948" sldId="272"/>
            <ac:spMk id="3" creationId="{8CE1C5F4-778F-616E-51CA-915E7F2476C4}"/>
          </ac:spMkLst>
        </pc:spChg>
        <pc:spChg chg="add mod">
          <ac:chgData name="Simon Rundell" userId="02f36d3d-9692-43c5-873c-1a596eba61c5" providerId="ADAL" clId="{9115DE13-68C4-4D84-8CAF-2D5471E75CFD}" dt="2025-09-06T15:36:22.155" v="1134" actId="1076"/>
          <ac:spMkLst>
            <pc:docMk/>
            <pc:sldMk cId="3102368948" sldId="272"/>
            <ac:spMk id="4" creationId="{1F0D4ADE-E003-D82E-5FE8-391430BFE1FF}"/>
          </ac:spMkLst>
        </pc:spChg>
        <pc:picChg chg="add mod">
          <ac:chgData name="Simon Rundell" userId="02f36d3d-9692-43c5-873c-1a596eba61c5" providerId="ADAL" clId="{9115DE13-68C4-4D84-8CAF-2D5471E75CFD}" dt="2025-09-06T15:35:50.181" v="1078" actId="1076"/>
          <ac:picMkLst>
            <pc:docMk/>
            <pc:sldMk cId="3102368948" sldId="272"/>
            <ac:picMk id="1026" creationId="{A9CBAB30-35D5-91D1-A971-E2B30F8411DD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06T15:44:35.574" v="1291"/>
        <pc:sldMkLst>
          <pc:docMk/>
          <pc:sldMk cId="2981313056" sldId="273"/>
        </pc:sldMkLst>
        <pc:spChg chg="mod">
          <ac:chgData name="Simon Rundell" userId="02f36d3d-9692-43c5-873c-1a596eba61c5" providerId="ADAL" clId="{9115DE13-68C4-4D84-8CAF-2D5471E75CFD}" dt="2025-09-06T15:37:31.354" v="1148" actId="20577"/>
          <ac:spMkLst>
            <pc:docMk/>
            <pc:sldMk cId="2981313056" sldId="273"/>
            <ac:spMk id="2" creationId="{23B410BD-58FE-27A8-EE33-10D076BC7192}"/>
          </ac:spMkLst>
        </pc:spChg>
        <pc:spChg chg="mod">
          <ac:chgData name="Simon Rundell" userId="02f36d3d-9692-43c5-873c-1a596eba61c5" providerId="ADAL" clId="{9115DE13-68C4-4D84-8CAF-2D5471E75CFD}" dt="2025-09-06T15:42:06.781" v="1278" actId="5793"/>
          <ac:spMkLst>
            <pc:docMk/>
            <pc:sldMk cId="2981313056" sldId="273"/>
            <ac:spMk id="3" creationId="{EAF95216-5A67-49EA-BEE6-83D56F03FBAB}"/>
          </ac:spMkLst>
        </pc:spChg>
        <pc:picChg chg="add mod">
          <ac:chgData name="Simon Rundell" userId="02f36d3d-9692-43c5-873c-1a596eba61c5" providerId="ADAL" clId="{9115DE13-68C4-4D84-8CAF-2D5471E75CFD}" dt="2025-09-06T15:41:27.120" v="1237" actId="1076"/>
          <ac:picMkLst>
            <pc:docMk/>
            <pc:sldMk cId="2981313056" sldId="273"/>
            <ac:picMk id="5" creationId="{5B0EC844-521F-425F-66AD-4DB03288A902}"/>
          </ac:picMkLst>
        </pc:picChg>
        <pc:picChg chg="add mod">
          <ac:chgData name="Simon Rundell" userId="02f36d3d-9692-43c5-873c-1a596eba61c5" providerId="ADAL" clId="{9115DE13-68C4-4D84-8CAF-2D5471E75CFD}" dt="2025-09-06T15:44:14.236" v="1289" actId="1076"/>
          <ac:picMkLst>
            <pc:docMk/>
            <pc:sldMk cId="2981313056" sldId="273"/>
            <ac:picMk id="7" creationId="{4BEECD29-EF1E-1EB8-7139-C0240BF550AB}"/>
          </ac:picMkLst>
        </pc:picChg>
      </pc:sldChg>
      <pc:sldChg chg="addSp delSp modSp new mod modClrScheme modAnim chgLayout">
        <pc:chgData name="Simon Rundell" userId="02f36d3d-9692-43c5-873c-1a596eba61c5" providerId="ADAL" clId="{9115DE13-68C4-4D84-8CAF-2D5471E75CFD}" dt="2025-09-06T16:28:34.206" v="1295"/>
        <pc:sldMkLst>
          <pc:docMk/>
          <pc:sldMk cId="1957665994" sldId="274"/>
        </pc:sldMkLst>
        <pc:spChg chg="del">
          <ac:chgData name="Simon Rundell" userId="02f36d3d-9692-43c5-873c-1a596eba61c5" providerId="ADAL" clId="{9115DE13-68C4-4D84-8CAF-2D5471E75CFD}" dt="2025-09-06T16:28:08.056" v="1293" actId="700"/>
          <ac:spMkLst>
            <pc:docMk/>
            <pc:sldMk cId="1957665994" sldId="274"/>
            <ac:spMk id="2" creationId="{E89A5599-C076-D3CB-9345-1839020639CC}"/>
          </ac:spMkLst>
        </pc:spChg>
        <pc:spChg chg="del">
          <ac:chgData name="Simon Rundell" userId="02f36d3d-9692-43c5-873c-1a596eba61c5" providerId="ADAL" clId="{9115DE13-68C4-4D84-8CAF-2D5471E75CFD}" dt="2025-09-06T16:28:08.056" v="1293" actId="700"/>
          <ac:spMkLst>
            <pc:docMk/>
            <pc:sldMk cId="1957665994" sldId="274"/>
            <ac:spMk id="3" creationId="{C5C92E13-35C0-D84F-19BE-D469638B44C7}"/>
          </ac:spMkLst>
        </pc:spChg>
        <pc:picChg chg="add mod">
          <ac:chgData name="Simon Rundell" userId="02f36d3d-9692-43c5-873c-1a596eba61c5" providerId="ADAL" clId="{9115DE13-68C4-4D84-8CAF-2D5471E75CFD}" dt="2025-09-06T16:28:29.810" v="1294"/>
          <ac:picMkLst>
            <pc:docMk/>
            <pc:sldMk cId="1957665994" sldId="274"/>
            <ac:picMk id="4" creationId="{63437B1D-08FE-B6EE-F207-95F1270B3939}"/>
          </ac:picMkLst>
        </pc:picChg>
      </pc:sldChg>
      <pc:sldChg chg="addSp modSp new mod modClrScheme modAnim chgLayout">
        <pc:chgData name="Simon Rundell" userId="02f36d3d-9692-43c5-873c-1a596eba61c5" providerId="ADAL" clId="{9115DE13-68C4-4D84-8CAF-2D5471E75CFD}" dt="2025-09-06T16:34:45.494" v="1598"/>
        <pc:sldMkLst>
          <pc:docMk/>
          <pc:sldMk cId="4164103629" sldId="275"/>
        </pc:sldMkLst>
        <pc:spChg chg="add mod">
          <ac:chgData name="Simon Rundell" userId="02f36d3d-9692-43c5-873c-1a596eba61c5" providerId="ADAL" clId="{9115DE13-68C4-4D84-8CAF-2D5471E75CFD}" dt="2025-09-06T16:29:18.182" v="1304" actId="20577"/>
          <ac:spMkLst>
            <pc:docMk/>
            <pc:sldMk cId="4164103629" sldId="275"/>
            <ac:spMk id="2" creationId="{F467F4CE-BFFE-EE94-24D7-8A5E29F78713}"/>
          </ac:spMkLst>
        </pc:spChg>
        <pc:spChg chg="add mod">
          <ac:chgData name="Simon Rundell" userId="02f36d3d-9692-43c5-873c-1a596eba61c5" providerId="ADAL" clId="{9115DE13-68C4-4D84-8CAF-2D5471E75CFD}" dt="2025-09-06T16:33:04.431" v="1552" actId="20577"/>
          <ac:spMkLst>
            <pc:docMk/>
            <pc:sldMk cId="4164103629" sldId="275"/>
            <ac:spMk id="3" creationId="{374DE5BB-38B0-D890-230E-C999C3F362FF}"/>
          </ac:spMkLst>
        </pc:spChg>
        <pc:spChg chg="add mod">
          <ac:chgData name="Simon Rundell" userId="02f36d3d-9692-43c5-873c-1a596eba61c5" providerId="ADAL" clId="{9115DE13-68C4-4D84-8CAF-2D5471E75CFD}" dt="2025-09-06T16:34:06.548" v="1591" actId="1076"/>
          <ac:spMkLst>
            <pc:docMk/>
            <pc:sldMk cId="4164103629" sldId="275"/>
            <ac:spMk id="4" creationId="{8133DAE0-3EBF-716C-0EA4-13095A896DC8}"/>
          </ac:spMkLst>
        </pc:spChg>
        <pc:spChg chg="add mod">
          <ac:chgData name="Simon Rundell" userId="02f36d3d-9692-43c5-873c-1a596eba61c5" providerId="ADAL" clId="{9115DE13-68C4-4D84-8CAF-2D5471E75CFD}" dt="2025-09-06T16:34:45.494" v="1598"/>
          <ac:spMkLst>
            <pc:docMk/>
            <pc:sldMk cId="4164103629" sldId="275"/>
            <ac:spMk id="5" creationId="{65CEFE09-EA2F-3069-C3FA-E6328F406A52}"/>
          </ac:spMkLst>
        </pc:spChg>
      </pc:sldChg>
      <pc:sldChg chg="addSp delSp modSp new mod modAnim">
        <pc:chgData name="Simon Rundell" userId="02f36d3d-9692-43c5-873c-1a596eba61c5" providerId="ADAL" clId="{9115DE13-68C4-4D84-8CAF-2D5471E75CFD}" dt="2025-09-06T16:49:11.281" v="1666"/>
        <pc:sldMkLst>
          <pc:docMk/>
          <pc:sldMk cId="4099159166" sldId="276"/>
        </pc:sldMkLst>
        <pc:spChg chg="mod">
          <ac:chgData name="Simon Rundell" userId="02f36d3d-9692-43c5-873c-1a596eba61c5" providerId="ADAL" clId="{9115DE13-68C4-4D84-8CAF-2D5471E75CFD}" dt="2025-09-06T16:49:05.894" v="1665" actId="5793"/>
          <ac:spMkLst>
            <pc:docMk/>
            <pc:sldMk cId="4099159166" sldId="276"/>
            <ac:spMk id="2" creationId="{AB4BD0E3-9E69-18B9-68ED-C93F0F7F810F}"/>
          </ac:spMkLst>
        </pc:spChg>
        <pc:spChg chg="del">
          <ac:chgData name="Simon Rundell" userId="02f36d3d-9692-43c5-873c-1a596eba61c5" providerId="ADAL" clId="{9115DE13-68C4-4D84-8CAF-2D5471E75CFD}" dt="2025-09-06T16:46:52.924" v="1627" actId="478"/>
          <ac:spMkLst>
            <pc:docMk/>
            <pc:sldMk cId="4099159166" sldId="276"/>
            <ac:spMk id="3" creationId="{629BDEDB-3F02-E0E9-1056-982561382AF0}"/>
          </ac:spMkLst>
        </pc:spChg>
        <pc:spChg chg="add mod">
          <ac:chgData name="Simon Rundell" userId="02f36d3d-9692-43c5-873c-1a596eba61c5" providerId="ADAL" clId="{9115DE13-68C4-4D84-8CAF-2D5471E75CFD}" dt="2025-09-06T16:47:39.050" v="1635" actId="208"/>
          <ac:spMkLst>
            <pc:docMk/>
            <pc:sldMk cId="4099159166" sldId="276"/>
            <ac:spMk id="6" creationId="{B49F8543-699E-61C0-826F-7A58EF22E15E}"/>
          </ac:spMkLst>
        </pc:spChg>
        <pc:spChg chg="add mod">
          <ac:chgData name="Simon Rundell" userId="02f36d3d-9692-43c5-873c-1a596eba61c5" providerId="ADAL" clId="{9115DE13-68C4-4D84-8CAF-2D5471E75CFD}" dt="2025-09-06T16:47:49.110" v="1638" actId="14100"/>
          <ac:spMkLst>
            <pc:docMk/>
            <pc:sldMk cId="4099159166" sldId="276"/>
            <ac:spMk id="7" creationId="{17EC92C9-224E-4293-1FC2-B089D16AFF1D}"/>
          </ac:spMkLst>
        </pc:spChg>
        <pc:spChg chg="add mod">
          <ac:chgData name="Simon Rundell" userId="02f36d3d-9692-43c5-873c-1a596eba61c5" providerId="ADAL" clId="{9115DE13-68C4-4D84-8CAF-2D5471E75CFD}" dt="2025-09-06T16:47:53.362" v="1639"/>
          <ac:spMkLst>
            <pc:docMk/>
            <pc:sldMk cId="4099159166" sldId="276"/>
            <ac:spMk id="8" creationId="{9A65C879-F76B-6801-C345-3E907CA26DC6}"/>
          </ac:spMkLst>
        </pc:spChg>
        <pc:spChg chg="add mod">
          <ac:chgData name="Simon Rundell" userId="02f36d3d-9692-43c5-873c-1a596eba61c5" providerId="ADAL" clId="{9115DE13-68C4-4D84-8CAF-2D5471E75CFD}" dt="2025-09-06T16:48:03.099" v="1641" actId="1076"/>
          <ac:spMkLst>
            <pc:docMk/>
            <pc:sldMk cId="4099159166" sldId="276"/>
            <ac:spMk id="9" creationId="{4BA2802F-E5C9-F83F-4F81-D71DF1C871D1}"/>
          </ac:spMkLst>
        </pc:spChg>
        <pc:spChg chg="add mod">
          <ac:chgData name="Simon Rundell" userId="02f36d3d-9692-43c5-873c-1a596eba61c5" providerId="ADAL" clId="{9115DE13-68C4-4D84-8CAF-2D5471E75CFD}" dt="2025-09-06T16:48:09.869" v="1643" actId="1076"/>
          <ac:spMkLst>
            <pc:docMk/>
            <pc:sldMk cId="4099159166" sldId="276"/>
            <ac:spMk id="10" creationId="{21686446-745B-18CC-A226-A0A8A05853B1}"/>
          </ac:spMkLst>
        </pc:spChg>
        <pc:spChg chg="add mod">
          <ac:chgData name="Simon Rundell" userId="02f36d3d-9692-43c5-873c-1a596eba61c5" providerId="ADAL" clId="{9115DE13-68C4-4D84-8CAF-2D5471E75CFD}" dt="2025-09-06T16:49:11.281" v="1666"/>
          <ac:spMkLst>
            <pc:docMk/>
            <pc:sldMk cId="4099159166" sldId="276"/>
            <ac:spMk id="11" creationId="{9BCFDC32-0795-A093-2448-DEA3F724B746}"/>
          </ac:spMkLst>
        </pc:spChg>
        <pc:picChg chg="add mod">
          <ac:chgData name="Simon Rundell" userId="02f36d3d-9692-43c5-873c-1a596eba61c5" providerId="ADAL" clId="{9115DE13-68C4-4D84-8CAF-2D5471E75CFD}" dt="2025-09-06T16:47:02.321" v="1632" actId="14100"/>
          <ac:picMkLst>
            <pc:docMk/>
            <pc:sldMk cId="4099159166" sldId="276"/>
            <ac:picMk id="5" creationId="{38C17878-5D65-D76F-A8B4-2AB469AF1546}"/>
          </ac:picMkLst>
        </pc:picChg>
      </pc:sldChg>
      <pc:sldChg chg="addSp delSp modSp new mod">
        <pc:chgData name="Simon Rundell" userId="02f36d3d-9692-43c5-873c-1a596eba61c5" providerId="ADAL" clId="{9115DE13-68C4-4D84-8CAF-2D5471E75CFD}" dt="2025-09-06T17:01:33.536" v="1764" actId="1076"/>
        <pc:sldMkLst>
          <pc:docMk/>
          <pc:sldMk cId="2864618103" sldId="277"/>
        </pc:sldMkLst>
        <pc:spChg chg="mod">
          <ac:chgData name="Simon Rundell" userId="02f36d3d-9692-43c5-873c-1a596eba61c5" providerId="ADAL" clId="{9115DE13-68C4-4D84-8CAF-2D5471E75CFD}" dt="2025-09-06T16:50:02.354" v="1675" actId="20577"/>
          <ac:spMkLst>
            <pc:docMk/>
            <pc:sldMk cId="2864618103" sldId="277"/>
            <ac:spMk id="2" creationId="{007CB86E-0DE1-3158-C280-0B4B30DECF11}"/>
          </ac:spMkLst>
        </pc:spChg>
        <pc:spChg chg="del">
          <ac:chgData name="Simon Rundell" userId="02f36d3d-9692-43c5-873c-1a596eba61c5" providerId="ADAL" clId="{9115DE13-68C4-4D84-8CAF-2D5471E75CFD}" dt="2025-09-06T16:50:08.860" v="1676" actId="478"/>
          <ac:spMkLst>
            <pc:docMk/>
            <pc:sldMk cId="2864618103" sldId="277"/>
            <ac:spMk id="3" creationId="{5A3E72F0-9832-E783-8853-B14F362E2861}"/>
          </ac:spMkLst>
        </pc:spChg>
        <pc:spChg chg="add mod">
          <ac:chgData name="Simon Rundell" userId="02f36d3d-9692-43c5-873c-1a596eba61c5" providerId="ADAL" clId="{9115DE13-68C4-4D84-8CAF-2D5471E75CFD}" dt="2025-09-06T17:01:33.536" v="1764" actId="1076"/>
          <ac:spMkLst>
            <pc:docMk/>
            <pc:sldMk cId="2864618103" sldId="277"/>
            <ac:spMk id="6" creationId="{BC11A10A-50C7-9C86-975F-64F9AD4D0D5A}"/>
          </ac:spMkLst>
        </pc:spChg>
        <pc:picChg chg="add mod">
          <ac:chgData name="Simon Rundell" userId="02f36d3d-9692-43c5-873c-1a596eba61c5" providerId="ADAL" clId="{9115DE13-68C4-4D84-8CAF-2D5471E75CFD}" dt="2025-09-06T16:59:05.133" v="1680" actId="1076"/>
          <ac:picMkLst>
            <pc:docMk/>
            <pc:sldMk cId="2864618103" sldId="277"/>
            <ac:picMk id="5" creationId="{691E86DF-A71B-FA60-9F9C-53964930E8F9}"/>
          </ac:picMkLst>
        </pc:picChg>
      </pc:sldChg>
      <pc:sldChg chg="addSp modSp new mod ord">
        <pc:chgData name="Simon Rundell" userId="02f36d3d-9692-43c5-873c-1a596eba61c5" providerId="ADAL" clId="{9115DE13-68C4-4D84-8CAF-2D5471E75CFD}" dt="2025-09-07T17:23:53.030" v="2641" actId="20577"/>
        <pc:sldMkLst>
          <pc:docMk/>
          <pc:sldMk cId="991274491" sldId="278"/>
        </pc:sldMkLst>
        <pc:spChg chg="mod">
          <ac:chgData name="Simon Rundell" userId="02f36d3d-9692-43c5-873c-1a596eba61c5" providerId="ADAL" clId="{9115DE13-68C4-4D84-8CAF-2D5471E75CFD}" dt="2025-09-06T17:02:09.234" v="1773" actId="20577"/>
          <ac:spMkLst>
            <pc:docMk/>
            <pc:sldMk cId="991274491" sldId="278"/>
            <ac:spMk id="2" creationId="{1B3E8564-6F89-E50B-4028-BFA49B16DB74}"/>
          </ac:spMkLst>
        </pc:spChg>
        <pc:spChg chg="mod">
          <ac:chgData name="Simon Rundell" userId="02f36d3d-9692-43c5-873c-1a596eba61c5" providerId="ADAL" clId="{9115DE13-68C4-4D84-8CAF-2D5471E75CFD}" dt="2025-09-07T17:23:53.030" v="2641" actId="20577"/>
          <ac:spMkLst>
            <pc:docMk/>
            <pc:sldMk cId="991274491" sldId="278"/>
            <ac:spMk id="3" creationId="{90648F2D-9A8B-82EE-3B3D-2283C8F06D21}"/>
          </ac:spMkLst>
        </pc:spChg>
        <pc:spChg chg="add mod">
          <ac:chgData name="Simon Rundell" userId="02f36d3d-9692-43c5-873c-1a596eba61c5" providerId="ADAL" clId="{9115DE13-68C4-4D84-8CAF-2D5471E75CFD}" dt="2025-09-06T17:03:18.321" v="1893" actId="14100"/>
          <ac:spMkLst>
            <pc:docMk/>
            <pc:sldMk cId="991274491" sldId="278"/>
            <ac:spMk id="4" creationId="{E32D9099-74B0-26B3-4F8E-746842A2BCC5}"/>
          </ac:spMkLst>
        </pc:spChg>
        <pc:picChg chg="add mod">
          <ac:chgData name="Simon Rundell" userId="02f36d3d-9692-43c5-873c-1a596eba61c5" providerId="ADAL" clId="{9115DE13-68C4-4D84-8CAF-2D5471E75CFD}" dt="2025-09-07T17:22:35.844" v="2577" actId="1076"/>
          <ac:picMkLst>
            <pc:docMk/>
            <pc:sldMk cId="991274491" sldId="278"/>
            <ac:picMk id="5" creationId="{8E645879-1BEF-2FED-9017-DFF039327123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06T17:07:01.002" v="2025"/>
        <pc:sldMkLst>
          <pc:docMk/>
          <pc:sldMk cId="451904612" sldId="279"/>
        </pc:sldMkLst>
        <pc:spChg chg="mod">
          <ac:chgData name="Simon Rundell" userId="02f36d3d-9692-43c5-873c-1a596eba61c5" providerId="ADAL" clId="{9115DE13-68C4-4D84-8CAF-2D5471E75CFD}" dt="2025-09-06T17:04:23.323" v="1906" actId="20577"/>
          <ac:spMkLst>
            <pc:docMk/>
            <pc:sldMk cId="451904612" sldId="279"/>
            <ac:spMk id="2" creationId="{E5A908C3-727E-C846-BC33-43E9130CD130}"/>
          </ac:spMkLst>
        </pc:spChg>
        <pc:spChg chg="mod">
          <ac:chgData name="Simon Rundell" userId="02f36d3d-9692-43c5-873c-1a596eba61c5" providerId="ADAL" clId="{9115DE13-68C4-4D84-8CAF-2D5471E75CFD}" dt="2025-09-06T17:06:35.047" v="2019" actId="20577"/>
          <ac:spMkLst>
            <pc:docMk/>
            <pc:sldMk cId="451904612" sldId="279"/>
            <ac:spMk id="3" creationId="{0A7D2BA1-AC07-B029-2CE8-32C1F2AE7BAC}"/>
          </ac:spMkLst>
        </pc:spChg>
        <pc:spChg chg="add mod">
          <ac:chgData name="Simon Rundell" userId="02f36d3d-9692-43c5-873c-1a596eba61c5" providerId="ADAL" clId="{9115DE13-68C4-4D84-8CAF-2D5471E75CFD}" dt="2025-09-06T17:05:16.054" v="1936"/>
          <ac:spMkLst>
            <pc:docMk/>
            <pc:sldMk cId="451904612" sldId="279"/>
            <ac:spMk id="4" creationId="{E591CCA0-11B7-C801-5396-A1A0B0E2CF6B}"/>
          </ac:spMkLst>
        </pc:spChg>
      </pc:sldChg>
      <pc:sldChg chg="addSp delSp modSp new mod">
        <pc:chgData name="Simon Rundell" userId="02f36d3d-9692-43c5-873c-1a596eba61c5" providerId="ADAL" clId="{9115DE13-68C4-4D84-8CAF-2D5471E75CFD}" dt="2025-09-06T17:14:56.799" v="2040" actId="14100"/>
        <pc:sldMkLst>
          <pc:docMk/>
          <pc:sldMk cId="3036042677" sldId="280"/>
        </pc:sldMkLst>
        <pc:spChg chg="mod">
          <ac:chgData name="Simon Rundell" userId="02f36d3d-9692-43c5-873c-1a596eba61c5" providerId="ADAL" clId="{9115DE13-68C4-4D84-8CAF-2D5471E75CFD}" dt="2025-09-06T17:14:15.638" v="2036" actId="20577"/>
          <ac:spMkLst>
            <pc:docMk/>
            <pc:sldMk cId="3036042677" sldId="280"/>
            <ac:spMk id="2" creationId="{F1C59182-7D15-BAFD-242C-82A4FDCBBF52}"/>
          </ac:spMkLst>
        </pc:spChg>
        <pc:spChg chg="del">
          <ac:chgData name="Simon Rundell" userId="02f36d3d-9692-43c5-873c-1a596eba61c5" providerId="ADAL" clId="{9115DE13-68C4-4D84-8CAF-2D5471E75CFD}" dt="2025-09-06T17:14:47.827" v="2037" actId="478"/>
          <ac:spMkLst>
            <pc:docMk/>
            <pc:sldMk cId="3036042677" sldId="280"/>
            <ac:spMk id="3" creationId="{E9DB43C4-21B4-B581-FBD0-4DC20AC067BF}"/>
          </ac:spMkLst>
        </pc:spChg>
        <pc:picChg chg="add mod">
          <ac:chgData name="Simon Rundell" userId="02f36d3d-9692-43c5-873c-1a596eba61c5" providerId="ADAL" clId="{9115DE13-68C4-4D84-8CAF-2D5471E75CFD}" dt="2025-09-06T17:14:56.799" v="2040" actId="14100"/>
          <ac:picMkLst>
            <pc:docMk/>
            <pc:sldMk cId="3036042677" sldId="280"/>
            <ac:picMk id="5" creationId="{F8D79484-30D3-F00E-C69D-9A8DCBA91CCD}"/>
          </ac:picMkLst>
        </pc:picChg>
      </pc:sldChg>
      <pc:sldChg chg="addSp delSp modSp new mod modClrScheme chgLayout">
        <pc:chgData name="Simon Rundell" userId="02f36d3d-9692-43c5-873c-1a596eba61c5" providerId="ADAL" clId="{9115DE13-68C4-4D84-8CAF-2D5471E75CFD}" dt="2025-09-06T17:15:25.559" v="2045"/>
        <pc:sldMkLst>
          <pc:docMk/>
          <pc:sldMk cId="2056120733" sldId="281"/>
        </pc:sldMkLst>
        <pc:spChg chg="del">
          <ac:chgData name="Simon Rundell" userId="02f36d3d-9692-43c5-873c-1a596eba61c5" providerId="ADAL" clId="{9115DE13-68C4-4D84-8CAF-2D5471E75CFD}" dt="2025-09-06T17:15:17.453" v="2044" actId="700"/>
          <ac:spMkLst>
            <pc:docMk/>
            <pc:sldMk cId="2056120733" sldId="281"/>
            <ac:spMk id="2" creationId="{2E252E11-4FB0-492E-DCA6-88552A90F91C}"/>
          </ac:spMkLst>
        </pc:spChg>
        <pc:spChg chg="del">
          <ac:chgData name="Simon Rundell" userId="02f36d3d-9692-43c5-873c-1a596eba61c5" providerId="ADAL" clId="{9115DE13-68C4-4D84-8CAF-2D5471E75CFD}" dt="2025-09-06T17:15:17.453" v="2044" actId="700"/>
          <ac:spMkLst>
            <pc:docMk/>
            <pc:sldMk cId="2056120733" sldId="281"/>
            <ac:spMk id="3" creationId="{118EF4E8-2548-6C6E-3876-C9696167144F}"/>
          </ac:spMkLst>
        </pc:spChg>
        <pc:spChg chg="add mod">
          <ac:chgData name="Simon Rundell" userId="02f36d3d-9692-43c5-873c-1a596eba61c5" providerId="ADAL" clId="{9115DE13-68C4-4D84-8CAF-2D5471E75CFD}" dt="2025-09-06T17:15:25.559" v="2045"/>
          <ac:spMkLst>
            <pc:docMk/>
            <pc:sldMk cId="2056120733" sldId="281"/>
            <ac:spMk id="4" creationId="{9843A55C-B301-7D13-FA80-BF6D9EEE92BE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06T17:45:09" v="2533" actId="1076"/>
        <pc:sldMkLst>
          <pc:docMk/>
          <pc:sldMk cId="967006614" sldId="282"/>
        </pc:sldMkLst>
        <pc:spChg chg="mod">
          <ac:chgData name="Simon Rundell" userId="02f36d3d-9692-43c5-873c-1a596eba61c5" providerId="ADAL" clId="{9115DE13-68C4-4D84-8CAF-2D5471E75CFD}" dt="2025-09-06T17:15:54.678" v="2072" actId="20577"/>
          <ac:spMkLst>
            <pc:docMk/>
            <pc:sldMk cId="967006614" sldId="282"/>
            <ac:spMk id="2" creationId="{908F7C06-2C70-09F5-903F-177E059EFED3}"/>
          </ac:spMkLst>
        </pc:spChg>
        <pc:spChg chg="mod">
          <ac:chgData name="Simon Rundell" userId="02f36d3d-9692-43c5-873c-1a596eba61c5" providerId="ADAL" clId="{9115DE13-68C4-4D84-8CAF-2D5471E75CFD}" dt="2025-09-06T17:38:29.828" v="2381" actId="14100"/>
          <ac:spMkLst>
            <pc:docMk/>
            <pc:sldMk cId="967006614" sldId="282"/>
            <ac:spMk id="3" creationId="{1E8C55F9-D2BB-F6A0-C004-B9609C237CCB}"/>
          </ac:spMkLst>
        </pc:spChg>
        <pc:spChg chg="add mod">
          <ac:chgData name="Simon Rundell" userId="02f36d3d-9692-43c5-873c-1a596eba61c5" providerId="ADAL" clId="{9115DE13-68C4-4D84-8CAF-2D5471E75CFD}" dt="2025-09-06T17:45:09" v="2533" actId="1076"/>
          <ac:spMkLst>
            <pc:docMk/>
            <pc:sldMk cId="967006614" sldId="282"/>
            <ac:spMk id="4" creationId="{8BDEAD1B-782C-6006-225D-DF2DB846D4CF}"/>
          </ac:spMkLst>
        </pc:spChg>
        <pc:picChg chg="add mod">
          <ac:chgData name="Simon Rundell" userId="02f36d3d-9692-43c5-873c-1a596eba61c5" providerId="ADAL" clId="{9115DE13-68C4-4D84-8CAF-2D5471E75CFD}" dt="2025-09-06T17:40:56.508" v="2409" actId="1076"/>
          <ac:picMkLst>
            <pc:docMk/>
            <pc:sldMk cId="967006614" sldId="282"/>
            <ac:picMk id="2050" creationId="{93893451-CE6F-46DD-ACE1-668DD78639FD}"/>
          </ac:picMkLst>
        </pc:picChg>
        <pc:picChg chg="add mod">
          <ac:chgData name="Simon Rundell" userId="02f36d3d-9692-43c5-873c-1a596eba61c5" providerId="ADAL" clId="{9115DE13-68C4-4D84-8CAF-2D5471E75CFD}" dt="2025-09-06T17:40:05.083" v="2395" actId="1076"/>
          <ac:picMkLst>
            <pc:docMk/>
            <pc:sldMk cId="967006614" sldId="282"/>
            <ac:picMk id="2052" creationId="{BA576851-FEAF-DD00-BDB4-2D6B5177B410}"/>
          </ac:picMkLst>
        </pc:picChg>
        <pc:picChg chg="add mod">
          <ac:chgData name="Simon Rundell" userId="02f36d3d-9692-43c5-873c-1a596eba61c5" providerId="ADAL" clId="{9115DE13-68C4-4D84-8CAF-2D5471E75CFD}" dt="2025-09-06T17:40:54.771" v="2408" actId="1076"/>
          <ac:picMkLst>
            <pc:docMk/>
            <pc:sldMk cId="967006614" sldId="282"/>
            <ac:picMk id="2054" creationId="{D11BD1DF-DB2B-5FD2-EFC9-FEF7C76E552B}"/>
          </ac:picMkLst>
        </pc:picChg>
        <pc:picChg chg="add mod">
          <ac:chgData name="Simon Rundell" userId="02f36d3d-9692-43c5-873c-1a596eba61c5" providerId="ADAL" clId="{9115DE13-68C4-4D84-8CAF-2D5471E75CFD}" dt="2025-09-06T17:40:58.206" v="2410" actId="1076"/>
          <ac:picMkLst>
            <pc:docMk/>
            <pc:sldMk cId="967006614" sldId="282"/>
            <ac:picMk id="2056" creationId="{1D91CB0F-271E-FF89-46F5-7256519058C4}"/>
          </ac:picMkLst>
        </pc:picChg>
        <pc:picChg chg="add mod">
          <ac:chgData name="Simon Rundell" userId="02f36d3d-9692-43c5-873c-1a596eba61c5" providerId="ADAL" clId="{9115DE13-68C4-4D84-8CAF-2D5471E75CFD}" dt="2025-09-06T17:41:30.003" v="2415" actId="1076"/>
          <ac:picMkLst>
            <pc:docMk/>
            <pc:sldMk cId="967006614" sldId="282"/>
            <ac:picMk id="2058" creationId="{3BD76EDA-108B-B207-8336-D96007F3F664}"/>
          </ac:picMkLst>
        </pc:picChg>
        <pc:picChg chg="add mod">
          <ac:chgData name="Simon Rundell" userId="02f36d3d-9692-43c5-873c-1a596eba61c5" providerId="ADAL" clId="{9115DE13-68C4-4D84-8CAF-2D5471E75CFD}" dt="2025-09-06T17:42:07.364" v="2419" actId="1076"/>
          <ac:picMkLst>
            <pc:docMk/>
            <pc:sldMk cId="967006614" sldId="282"/>
            <ac:picMk id="2060" creationId="{FF4CBD84-6F8E-E14B-EA93-650C7DD04A9C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06T17:22:06.699" v="2358"/>
        <pc:sldMkLst>
          <pc:docMk/>
          <pc:sldMk cId="36154986" sldId="283"/>
        </pc:sldMkLst>
        <pc:spChg chg="mod">
          <ac:chgData name="Simon Rundell" userId="02f36d3d-9692-43c5-873c-1a596eba61c5" providerId="ADAL" clId="{9115DE13-68C4-4D84-8CAF-2D5471E75CFD}" dt="2025-09-06T17:21:22.749" v="2324" actId="20577"/>
          <ac:spMkLst>
            <pc:docMk/>
            <pc:sldMk cId="36154986" sldId="283"/>
            <ac:spMk id="2" creationId="{96AD2F50-1703-F49C-D83A-6280A0AF5FBB}"/>
          </ac:spMkLst>
        </pc:spChg>
        <pc:spChg chg="mod">
          <ac:chgData name="Simon Rundell" userId="02f36d3d-9692-43c5-873c-1a596eba61c5" providerId="ADAL" clId="{9115DE13-68C4-4D84-8CAF-2D5471E75CFD}" dt="2025-09-06T17:20:11.188" v="2277" actId="403"/>
          <ac:spMkLst>
            <pc:docMk/>
            <pc:sldMk cId="36154986" sldId="283"/>
            <ac:spMk id="3" creationId="{4AE96A15-A89B-E6CD-4038-DB79618FCA39}"/>
          </ac:spMkLst>
        </pc:spChg>
        <pc:spChg chg="add mod">
          <ac:chgData name="Simon Rundell" userId="02f36d3d-9692-43c5-873c-1a596eba61c5" providerId="ADAL" clId="{9115DE13-68C4-4D84-8CAF-2D5471E75CFD}" dt="2025-09-06T17:18:23.172" v="2074"/>
          <ac:spMkLst>
            <pc:docMk/>
            <pc:sldMk cId="36154986" sldId="283"/>
            <ac:spMk id="4" creationId="{5B3AEDED-F242-DC24-A519-191D5414C9F1}"/>
          </ac:spMkLst>
        </pc:spChg>
        <pc:spChg chg="add mod">
          <ac:chgData name="Simon Rundell" userId="02f36d3d-9692-43c5-873c-1a596eba61c5" providerId="ADAL" clId="{9115DE13-68C4-4D84-8CAF-2D5471E75CFD}" dt="2025-09-06T17:22:02.898" v="2357" actId="14100"/>
          <ac:spMkLst>
            <pc:docMk/>
            <pc:sldMk cId="36154986" sldId="283"/>
            <ac:spMk id="5" creationId="{DD3AE791-B5C3-A6AA-9DBE-7D8DEDEB601B}"/>
          </ac:spMkLst>
        </pc:spChg>
      </pc:sldChg>
      <pc:sldChg chg="addSp delSp modSp new mod modClrScheme modAnim chgLayout">
        <pc:chgData name="Simon Rundell" userId="02f36d3d-9692-43c5-873c-1a596eba61c5" providerId="ADAL" clId="{9115DE13-68C4-4D84-8CAF-2D5471E75CFD}" dt="2025-09-06T17:55:47.333" v="2536"/>
        <pc:sldMkLst>
          <pc:docMk/>
          <pc:sldMk cId="3770111837" sldId="284"/>
        </pc:sldMkLst>
        <pc:spChg chg="del">
          <ac:chgData name="Simon Rundell" userId="02f36d3d-9692-43c5-873c-1a596eba61c5" providerId="ADAL" clId="{9115DE13-68C4-4D84-8CAF-2D5471E75CFD}" dt="2025-09-06T17:55:17.966" v="2534" actId="700"/>
          <ac:spMkLst>
            <pc:docMk/>
            <pc:sldMk cId="3770111837" sldId="284"/>
            <ac:spMk id="2" creationId="{5F88B18E-25B8-7F8A-DF11-DCA02FB4C686}"/>
          </ac:spMkLst>
        </pc:spChg>
        <pc:spChg chg="del">
          <ac:chgData name="Simon Rundell" userId="02f36d3d-9692-43c5-873c-1a596eba61c5" providerId="ADAL" clId="{9115DE13-68C4-4D84-8CAF-2D5471E75CFD}" dt="2025-09-06T17:55:17.966" v="2534" actId="700"/>
          <ac:spMkLst>
            <pc:docMk/>
            <pc:sldMk cId="3770111837" sldId="284"/>
            <ac:spMk id="3" creationId="{1A4D1B1B-7CF5-3CA2-B919-EB685F2117D1}"/>
          </ac:spMkLst>
        </pc:spChg>
        <pc:picChg chg="add mod">
          <ac:chgData name="Simon Rundell" userId="02f36d3d-9692-43c5-873c-1a596eba61c5" providerId="ADAL" clId="{9115DE13-68C4-4D84-8CAF-2D5471E75CFD}" dt="2025-09-06T17:55:37.372" v="2535"/>
          <ac:picMkLst>
            <pc:docMk/>
            <pc:sldMk cId="3770111837" sldId="284"/>
            <ac:picMk id="4" creationId="{9E0B26A0-F91B-4B4E-BDD7-F8CCAF93739D}"/>
          </ac:picMkLst>
        </pc:picChg>
      </pc:sldChg>
      <pc:sldChg chg="new del mod chgLayout">
        <pc:chgData name="Simon Rundell" userId="02f36d3d-9692-43c5-873c-1a596eba61c5" providerId="ADAL" clId="{9115DE13-68C4-4D84-8CAF-2D5471E75CFD}" dt="2025-09-07T17:34:15.612" v="2642" actId="2696"/>
        <pc:sldMkLst>
          <pc:docMk/>
          <pc:sldMk cId="1872753962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20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4y0lQyP3lE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kZLmzjFekE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17" Type="http://schemas.openxmlformats.org/officeDocument/2006/relationships/image" Target="../media/image33.png"/><Relationship Id="rId2" Type="http://schemas.openxmlformats.org/officeDocument/2006/relationships/image" Target="../media/image19.gif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3.gif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gif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03F08-5C16-7161-58EE-EE1EE5BDC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121026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10700" b="1" dirty="0"/>
              <a:t>Data:</a:t>
            </a:r>
            <a:br>
              <a:rPr lang="en-GB" dirty="0"/>
            </a:br>
            <a:br>
              <a:rPr lang="en-GB" sz="1800" dirty="0"/>
            </a:br>
            <a:r>
              <a:rPr lang="en-GB" dirty="0"/>
              <a:t>Data types &amp; Data Storage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97F51-EFDD-A7D7-8CF0-407D2BA381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02</a:t>
            </a:r>
          </a:p>
        </p:txBody>
      </p:sp>
      <p:pic>
        <p:nvPicPr>
          <p:cNvPr id="4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F1BC1F5-4C86-4A6D-2B8F-04F30297C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23" y="2440160"/>
            <a:ext cx="2373777" cy="18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D496-2939-37E3-C28C-3090DE24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most important Computer Science formula you will ever learn:</a:t>
            </a:r>
          </a:p>
        </p:txBody>
      </p:sp>
      <p:sp>
        <p:nvSpPr>
          <p:cNvPr id="4" name="Big Box Title">
            <a:extLst>
              <a:ext uri="{FF2B5EF4-FFF2-40B4-BE49-F238E27FC236}">
                <a16:creationId xmlns:a16="http://schemas.microsoft.com/office/drawing/2014/main" id="{CBAB7DB3-907C-406D-FF46-C942D51D2999}"/>
              </a:ext>
            </a:extLst>
          </p:cNvPr>
          <p:cNvSpPr/>
          <p:nvPr/>
        </p:nvSpPr>
        <p:spPr>
          <a:xfrm>
            <a:off x="874066" y="2787555"/>
            <a:ext cx="7748823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data + context = information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E46DE1-DB84-E6DE-4343-54EE5BD83DFB}"/>
              </a:ext>
            </a:extLst>
          </p:cNvPr>
          <p:cNvSpPr/>
          <p:nvPr/>
        </p:nvSpPr>
        <p:spPr>
          <a:xfrm>
            <a:off x="3805084" y="2845558"/>
            <a:ext cx="2871019" cy="583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1A199-1693-1671-B065-1C8CD217BE39}"/>
              </a:ext>
            </a:extLst>
          </p:cNvPr>
          <p:cNvSpPr/>
          <p:nvPr/>
        </p:nvSpPr>
        <p:spPr>
          <a:xfrm>
            <a:off x="6676103" y="2900515"/>
            <a:ext cx="899652" cy="528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1A8119-131C-CA6B-A9B5-37151A64F0DA}"/>
              </a:ext>
            </a:extLst>
          </p:cNvPr>
          <p:cNvSpPr/>
          <p:nvPr/>
        </p:nvSpPr>
        <p:spPr>
          <a:xfrm>
            <a:off x="2905432" y="3428999"/>
            <a:ext cx="3612599" cy="609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Note this down">
            <a:extLst>
              <a:ext uri="{FF2B5EF4-FFF2-40B4-BE49-F238E27FC236}">
                <a16:creationId xmlns:a16="http://schemas.microsoft.com/office/drawing/2014/main" id="{FCED7050-1561-3A88-E623-1E63BBFE0AEC}"/>
              </a:ext>
            </a:extLst>
          </p:cNvPr>
          <p:cNvSpPr/>
          <p:nvPr/>
        </p:nvSpPr>
        <p:spPr>
          <a:xfrm>
            <a:off x="10008441" y="313727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6761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291E-CB33-06D6-8A64-434DFF37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1C5F4-778F-616E-51CA-915E7F247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is just raw numbers or letters</a:t>
            </a:r>
          </a:p>
          <a:p>
            <a:r>
              <a:rPr lang="en-GB" dirty="0"/>
              <a:t>It requires some context to make it meaningful.</a:t>
            </a:r>
          </a:p>
          <a:p>
            <a:r>
              <a:rPr lang="en-GB" dirty="0"/>
              <a:t>Even words are just symbols</a:t>
            </a:r>
          </a:p>
          <a:p>
            <a:r>
              <a:rPr lang="en-GB" dirty="0"/>
              <a:t>They mean different things to different people, cultures, languages….</a:t>
            </a:r>
          </a:p>
        </p:txBody>
      </p:sp>
      <p:pic>
        <p:nvPicPr>
          <p:cNvPr id="1026" name="Picture 2" descr="1 Bar of Cloetta Plopp Swedish Milk Chocolate 80g (2.8oz), Milk Chocolate,  Swedish Chocolate Candy, Godis, Chocolate From Sweden, Fika - Etsy UK">
            <a:extLst>
              <a:ext uri="{FF2B5EF4-FFF2-40B4-BE49-F238E27FC236}">
                <a16:creationId xmlns:a16="http://schemas.microsoft.com/office/drawing/2014/main" id="{A9CBAB30-35D5-91D1-A971-E2B30F841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23" y="3789357"/>
            <a:ext cx="4039553" cy="30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1F0D4ADE-E003-D82E-5FE8-391430BFE1FF}"/>
              </a:ext>
            </a:extLst>
          </p:cNvPr>
          <p:cNvSpPr/>
          <p:nvPr/>
        </p:nvSpPr>
        <p:spPr>
          <a:xfrm>
            <a:off x="10026665" y="4415245"/>
            <a:ext cx="1873045" cy="13059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This is the name of a real Swedish chocolate bar</a:t>
            </a:r>
          </a:p>
        </p:txBody>
      </p:sp>
    </p:spTree>
    <p:extLst>
      <p:ext uri="{BB962C8B-B14F-4D97-AF65-F5344CB8AC3E}">
        <p14:creationId xmlns:p14="http://schemas.microsoft.com/office/powerpoint/2010/main" val="310236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410BD-58FE-27A8-EE33-10D076BC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95216-5A67-49EA-BEE6-83D56F03F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Adds meaning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If I asked for someone to build me something 2m high…</a:t>
            </a:r>
          </a:p>
          <a:p>
            <a:endParaRPr lang="en-GB" dirty="0"/>
          </a:p>
          <a:p>
            <a:r>
              <a:rPr lang="en-GB" dirty="0"/>
              <a:t>But if they built it 2cm high…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EC844-521F-425F-66AD-4DB03288A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3148" y="222953"/>
            <a:ext cx="1341017" cy="3775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ECD29-EF1E-1EB8-7139-C0240BF5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6324" y="3176141"/>
            <a:ext cx="510499" cy="5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Computer Science: The importance of data context with help from Spinal Tap">
            <a:hlinkClick r:id="" action="ppaction://media"/>
            <a:extLst>
              <a:ext uri="{FF2B5EF4-FFF2-40B4-BE49-F238E27FC236}">
                <a16:creationId xmlns:a16="http://schemas.microsoft.com/office/drawing/2014/main" id="{63437B1D-08FE-B6EE-F207-95F1270B39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6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7F4CE-BFFE-EE94-24D7-8A5E29F7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DE5BB-38B0-D890-230E-C999C3F36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Context is comprised of structure and meaning</a:t>
            </a:r>
          </a:p>
          <a:p>
            <a:endParaRPr lang="en-GB" dirty="0"/>
          </a:p>
          <a:p>
            <a:r>
              <a:rPr lang="en-GB" dirty="0"/>
              <a:t>Think about dates…</a:t>
            </a:r>
          </a:p>
          <a:p>
            <a:endParaRPr lang="en-GB" dirty="0"/>
          </a:p>
          <a:p>
            <a:r>
              <a:rPr lang="en-GB" dirty="0"/>
              <a:t>01/09/2025</a:t>
            </a:r>
          </a:p>
          <a:p>
            <a:pPr lvl="1"/>
            <a:r>
              <a:rPr lang="en-GB" dirty="0"/>
              <a:t>In the UK this means 1</a:t>
            </a:r>
            <a:r>
              <a:rPr lang="en-GB" baseline="30000" dirty="0"/>
              <a:t>st</a:t>
            </a:r>
            <a:r>
              <a:rPr lang="en-GB" dirty="0"/>
              <a:t> September 2025</a:t>
            </a:r>
          </a:p>
          <a:p>
            <a:pPr lvl="1"/>
            <a:r>
              <a:rPr lang="en-GB" dirty="0"/>
              <a:t>In the USA it means 9</a:t>
            </a:r>
            <a:r>
              <a:rPr lang="en-GB" baseline="30000" dirty="0"/>
              <a:t>th</a:t>
            </a:r>
            <a:r>
              <a:rPr lang="en-GB" dirty="0"/>
              <a:t> January 2025</a:t>
            </a:r>
          </a:p>
          <a:p>
            <a:pPr lvl="1"/>
            <a:r>
              <a:rPr lang="en-GB" dirty="0"/>
              <a:t>In Japan you would write 2025-09-01</a:t>
            </a:r>
          </a:p>
          <a:p>
            <a:pPr lvl="1"/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8133DAE0-3EBF-716C-0EA4-13095A896DC8}"/>
              </a:ext>
            </a:extLst>
          </p:cNvPr>
          <p:cNvSpPr/>
          <p:nvPr/>
        </p:nvSpPr>
        <p:spPr>
          <a:xfrm>
            <a:off x="6794210" y="4216012"/>
            <a:ext cx="2291385" cy="13645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Trebuchet MS" panose="020B0603020202020204" pitchFamily="34" charset="0"/>
              </a:rPr>
              <a:t>dd/mm/</a:t>
            </a:r>
            <a:r>
              <a:rPr lang="en-GB" sz="2400" dirty="0" err="1">
                <a:latin typeface="Trebuchet MS" panose="020B0603020202020204" pitchFamily="34" charset="0"/>
              </a:rPr>
              <a:t>yyyy</a:t>
            </a:r>
            <a:endParaRPr lang="en-GB" sz="2400" dirty="0">
              <a:latin typeface="Trebuchet MS" panose="020B0603020202020204" pitchFamily="34" charset="0"/>
            </a:endParaRPr>
          </a:p>
          <a:p>
            <a:pPr algn="ctr"/>
            <a:r>
              <a:rPr lang="en-GB" sz="2400" dirty="0">
                <a:latin typeface="Trebuchet MS" panose="020B0603020202020204" pitchFamily="34" charset="0"/>
              </a:rPr>
              <a:t>mm/dd/</a:t>
            </a:r>
            <a:r>
              <a:rPr lang="en-GB" sz="2400" dirty="0" err="1">
                <a:latin typeface="Trebuchet MS" panose="020B0603020202020204" pitchFamily="34" charset="0"/>
              </a:rPr>
              <a:t>yyyy</a:t>
            </a:r>
            <a:endParaRPr lang="en-GB" sz="2400" dirty="0">
              <a:latin typeface="Trebuchet MS" panose="020B0603020202020204" pitchFamily="34" charset="0"/>
            </a:endParaRPr>
          </a:p>
          <a:p>
            <a:pPr algn="ctr"/>
            <a:r>
              <a:rPr lang="en-GB" sz="2400" dirty="0" err="1">
                <a:latin typeface="Trebuchet MS" panose="020B0603020202020204" pitchFamily="34" charset="0"/>
              </a:rPr>
              <a:t>yyyy</a:t>
            </a:r>
            <a:r>
              <a:rPr lang="en-GB" sz="2400" dirty="0">
                <a:latin typeface="Trebuchet MS" panose="020B0603020202020204" pitchFamily="34" charset="0"/>
              </a:rPr>
              <a:t>-mm-dd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65CEFE09-EA2F-3069-C3FA-E6328F406A52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1641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BD0E3-9E69-18B9-68ED-C93F0F7F8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meaning…</a:t>
            </a:r>
          </a:p>
        </p:txBody>
      </p:sp>
      <p:pic>
        <p:nvPicPr>
          <p:cNvPr id="5" name="Picture 4" descr="A table of information on a white surface&#10;&#10;AI-generated content may be incorrect.">
            <a:extLst>
              <a:ext uri="{FF2B5EF4-FFF2-40B4-BE49-F238E27FC236}">
                <a16:creationId xmlns:a16="http://schemas.microsoft.com/office/drawing/2014/main" id="{38C17878-5D65-D76F-A8B4-2AB469AF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6" y="1646237"/>
            <a:ext cx="5801155" cy="41526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9F8543-699E-61C0-826F-7A58EF22E15E}"/>
              </a:ext>
            </a:extLst>
          </p:cNvPr>
          <p:cNvSpPr/>
          <p:nvPr/>
        </p:nvSpPr>
        <p:spPr>
          <a:xfrm>
            <a:off x="4787153" y="2043953"/>
            <a:ext cx="1075765" cy="443753"/>
          </a:xfrm>
          <a:prstGeom prst="rect">
            <a:avLst/>
          </a:prstGeom>
          <a:solidFill>
            <a:srgbClr val="E3DBCE"/>
          </a:solidFill>
          <a:ln>
            <a:solidFill>
              <a:srgbClr val="E3DB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EC92C9-224E-4293-1FC2-B089D16AFF1D}"/>
              </a:ext>
            </a:extLst>
          </p:cNvPr>
          <p:cNvSpPr/>
          <p:nvPr/>
        </p:nvSpPr>
        <p:spPr>
          <a:xfrm>
            <a:off x="4787153" y="2663544"/>
            <a:ext cx="1308847" cy="590644"/>
          </a:xfrm>
          <a:prstGeom prst="rect">
            <a:avLst/>
          </a:prstGeom>
          <a:solidFill>
            <a:srgbClr val="E3DBCE"/>
          </a:solidFill>
          <a:ln>
            <a:solidFill>
              <a:srgbClr val="E3DB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A2802F-E5C9-F83F-4F81-D71DF1C871D1}"/>
              </a:ext>
            </a:extLst>
          </p:cNvPr>
          <p:cNvSpPr/>
          <p:nvPr/>
        </p:nvSpPr>
        <p:spPr>
          <a:xfrm>
            <a:off x="4787152" y="3427250"/>
            <a:ext cx="1308847" cy="590644"/>
          </a:xfrm>
          <a:prstGeom prst="rect">
            <a:avLst/>
          </a:prstGeom>
          <a:solidFill>
            <a:srgbClr val="E3DBCE"/>
          </a:solidFill>
          <a:ln>
            <a:solidFill>
              <a:srgbClr val="E3DB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686446-745B-18CC-A226-A0A8A05853B1}"/>
              </a:ext>
            </a:extLst>
          </p:cNvPr>
          <p:cNvSpPr/>
          <p:nvPr/>
        </p:nvSpPr>
        <p:spPr>
          <a:xfrm>
            <a:off x="4787152" y="4739878"/>
            <a:ext cx="1308847" cy="590644"/>
          </a:xfrm>
          <a:prstGeom prst="rect">
            <a:avLst/>
          </a:prstGeom>
          <a:solidFill>
            <a:srgbClr val="E3DBCE"/>
          </a:solidFill>
          <a:ln>
            <a:solidFill>
              <a:srgbClr val="E3DB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Note this down">
            <a:extLst>
              <a:ext uri="{FF2B5EF4-FFF2-40B4-BE49-F238E27FC236}">
                <a16:creationId xmlns:a16="http://schemas.microsoft.com/office/drawing/2014/main" id="{9BCFDC32-0795-A093-2448-DEA3F724B746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09915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CB86E-0DE1-3158-C280-0B4B30DE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E86DF-A71B-FA60-9F9C-53964930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0" y="1646238"/>
            <a:ext cx="9154803" cy="197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Note this down">
            <a:extLst>
              <a:ext uri="{FF2B5EF4-FFF2-40B4-BE49-F238E27FC236}">
                <a16:creationId xmlns:a16="http://schemas.microsoft.com/office/drawing/2014/main" id="{BC11A10A-50C7-9C86-975F-64F9AD4D0D5A}"/>
              </a:ext>
            </a:extLst>
          </p:cNvPr>
          <p:cNvSpPr/>
          <p:nvPr/>
        </p:nvSpPr>
        <p:spPr>
          <a:xfrm>
            <a:off x="2549087" y="4135329"/>
            <a:ext cx="4938616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This is found in the Class Teams / Principles of Coding / Lesson 2 Activity</a:t>
            </a:r>
          </a:p>
        </p:txBody>
      </p:sp>
    </p:spTree>
    <p:extLst>
      <p:ext uri="{BB962C8B-B14F-4D97-AF65-F5344CB8AC3E}">
        <p14:creationId xmlns:p14="http://schemas.microsoft.com/office/powerpoint/2010/main" val="2864618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908C3-727E-C846-BC33-43E9130C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D2BA1-AC07-B029-2CE8-32C1F2AE7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FIVE key data types:</a:t>
            </a:r>
          </a:p>
          <a:p>
            <a:endParaRPr lang="en-GB" dirty="0"/>
          </a:p>
          <a:p>
            <a:pPr lvl="1"/>
            <a:r>
              <a:rPr lang="en-GB" dirty="0"/>
              <a:t>Integer</a:t>
            </a:r>
          </a:p>
          <a:p>
            <a:pPr lvl="1"/>
            <a:r>
              <a:rPr lang="en-GB" dirty="0"/>
              <a:t>Floating Point (aka Real)</a:t>
            </a:r>
          </a:p>
          <a:p>
            <a:pPr lvl="1"/>
            <a:r>
              <a:rPr lang="en-GB" dirty="0"/>
              <a:t>String (aka Text)</a:t>
            </a:r>
          </a:p>
          <a:p>
            <a:pPr lvl="1"/>
            <a:r>
              <a:rPr lang="en-GB" dirty="0"/>
              <a:t>Date/Time</a:t>
            </a:r>
          </a:p>
          <a:p>
            <a:pPr lvl="1"/>
            <a:r>
              <a:rPr lang="en-GB" dirty="0"/>
              <a:t>Boolean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E591CCA0-11B7-C801-5396-A1A0B0E2CF6B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5190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e this down">
            <a:extLst>
              <a:ext uri="{FF2B5EF4-FFF2-40B4-BE49-F238E27FC236}">
                <a16:creationId xmlns:a16="http://schemas.microsoft.com/office/drawing/2014/main" id="{9843A55C-B301-7D13-FA80-BF6D9EEE92BE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056120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9182-7D15-BAFD-242C-82A4FDCB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D79484-30D3-F00E-C69D-9A8DCBA9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25" y="1646238"/>
            <a:ext cx="9532176" cy="30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4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E6A1CA-5598-81F0-B070-A488D53569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Recall Quiz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B4D2D10-1467-5C5B-2BEB-DBEDBB185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722657"/>
          </a:xfrm>
        </p:spPr>
        <p:txBody>
          <a:bodyPr>
            <a:normAutofit/>
          </a:bodyPr>
          <a:lstStyle/>
          <a:p>
            <a:r>
              <a:rPr lang="en-GB" sz="3600" dirty="0"/>
              <a:t>https://forms.office.com/e/4NyCpYHDBA</a:t>
            </a:r>
          </a:p>
        </p:txBody>
      </p:sp>
    </p:spTree>
    <p:extLst>
      <p:ext uri="{BB962C8B-B14F-4D97-AF65-F5344CB8AC3E}">
        <p14:creationId xmlns:p14="http://schemas.microsoft.com/office/powerpoint/2010/main" val="20290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F7C06-2C70-09F5-903F-177E059E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C55F9-D2BB-F6A0-C004-B9609C237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examples…</a:t>
            </a:r>
          </a:p>
        </p:txBody>
      </p:sp>
      <p:pic>
        <p:nvPicPr>
          <p:cNvPr id="2050" name="Picture 2" descr="Why the Future of Data Storage is (Still) Magnetic Tape - IEEE Spectrum">
            <a:extLst>
              <a:ext uri="{FF2B5EF4-FFF2-40B4-BE49-F238E27FC236}">
                <a16:creationId xmlns:a16="http://schemas.microsoft.com/office/drawing/2014/main" id="{93893451-CE6F-46DD-ACE1-668DD7863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232">
            <a:off x="6955494" y="2268791"/>
            <a:ext cx="2476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unched tape - Wikipedia">
            <a:extLst>
              <a:ext uri="{FF2B5EF4-FFF2-40B4-BE49-F238E27FC236}">
                <a16:creationId xmlns:a16="http://schemas.microsoft.com/office/drawing/2014/main" id="{BA576851-FEAF-DD00-BDB4-2D6B5177B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801">
            <a:off x="585318" y="2654443"/>
            <a:ext cx="2232275" cy="148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punched card | IBM">
            <a:extLst>
              <a:ext uri="{FF2B5EF4-FFF2-40B4-BE49-F238E27FC236}">
                <a16:creationId xmlns:a16="http://schemas.microsoft.com/office/drawing/2014/main" id="{D11BD1DF-DB2B-5FD2-EFC9-FEF7C76E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72" y="1646238"/>
            <a:ext cx="2891127" cy="162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3.5&quot; Floppy Disk HD 1.44MB Black - Retro Style Media">
            <a:extLst>
              <a:ext uri="{FF2B5EF4-FFF2-40B4-BE49-F238E27FC236}">
                <a16:creationId xmlns:a16="http://schemas.microsoft.com/office/drawing/2014/main" id="{1D91CB0F-271E-FF89-46F5-72565190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94" y="3722314"/>
            <a:ext cx="2504609" cy="25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1TB 3.5&quot; SATA Hard Disk Drive 100% Health | Refurbished IT Products">
            <a:extLst>
              <a:ext uri="{FF2B5EF4-FFF2-40B4-BE49-F238E27FC236}">
                <a16:creationId xmlns:a16="http://schemas.microsoft.com/office/drawing/2014/main" id="{3BD76EDA-108B-B207-8336-D96007F3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675" y="3535753"/>
            <a:ext cx="2638519" cy="237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ATA3.0 SSD Internal Solid State Hard Disk Drive for Laptop Desktop 120GB">
            <a:extLst>
              <a:ext uri="{FF2B5EF4-FFF2-40B4-BE49-F238E27FC236}">
                <a16:creationId xmlns:a16="http://schemas.microsoft.com/office/drawing/2014/main" id="{FF4CBD84-6F8E-E14B-EA93-650C7DD0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94" y="3685420"/>
            <a:ext cx="3097806" cy="309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8BDEAD1B-782C-6006-225D-DF2DB846D4CF}"/>
              </a:ext>
            </a:extLst>
          </p:cNvPr>
          <p:cNvSpPr/>
          <p:nvPr/>
        </p:nvSpPr>
        <p:spPr>
          <a:xfrm>
            <a:off x="10026665" y="2004168"/>
            <a:ext cx="1873045" cy="343629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Examine these artifacts.</a:t>
            </a:r>
          </a:p>
          <a:p>
            <a:pPr algn="ctr"/>
            <a:endParaRPr lang="en-GB" dirty="0">
              <a:latin typeface="Trebuchet MS" panose="020B0603020202020204" pitchFamily="34" charset="0"/>
            </a:endParaRP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Think about some of their advantages and disadvantages</a:t>
            </a:r>
          </a:p>
        </p:txBody>
      </p:sp>
    </p:spTree>
    <p:extLst>
      <p:ext uri="{BB962C8B-B14F-4D97-AF65-F5344CB8AC3E}">
        <p14:creationId xmlns:p14="http://schemas.microsoft.com/office/powerpoint/2010/main" val="96700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Uncovering the Fascinating History of Data Storage">
            <a:hlinkClick r:id="" action="ppaction://media"/>
            <a:extLst>
              <a:ext uri="{FF2B5EF4-FFF2-40B4-BE49-F238E27FC236}">
                <a16:creationId xmlns:a16="http://schemas.microsoft.com/office/drawing/2014/main" id="{9E0B26A0-F91B-4B4E-BDD7-F8CCAF9373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E8564-6F89-E50B-4028-BFA49B16D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2D-9A8B-82EE-3B3D-2283C8F06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13255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See the assignment for lesson 2 in the Class Teams</a:t>
            </a:r>
          </a:p>
          <a:p>
            <a:r>
              <a:rPr lang="en-GB" dirty="0"/>
              <a:t>It’s a 1hr video talk, but it’s entertaining</a:t>
            </a:r>
          </a:p>
          <a:p>
            <a:r>
              <a:rPr lang="en-GB" dirty="0"/>
              <a:t>Watch it before </a:t>
            </a:r>
            <a:r>
              <a:rPr lang="en-GB" b="1" dirty="0"/>
              <a:t>Midnight Friday Night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E32D9099-74B0-26B3-4F8E-746842A2BCC5}"/>
              </a:ext>
            </a:extLst>
          </p:cNvPr>
          <p:cNvSpPr/>
          <p:nvPr/>
        </p:nvSpPr>
        <p:spPr>
          <a:xfrm>
            <a:off x="10026665" y="1822450"/>
            <a:ext cx="1873045" cy="10821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 Midnight Thursday</a:t>
            </a:r>
          </a:p>
        </p:txBody>
      </p:sp>
      <p:pic>
        <p:nvPicPr>
          <p:cNvPr id="5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8E645879-1BEF-2FED-9017-DFF039327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522" y="3670281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27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2F8F1-F900-0EF5-0B90-6C0A4C938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4DBCA-7F31-C394-BC95-E79B1B96A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121026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10700" b="1" dirty="0"/>
              <a:t>Data:</a:t>
            </a:r>
            <a:br>
              <a:rPr lang="en-GB" dirty="0"/>
            </a:br>
            <a:br>
              <a:rPr lang="en-GB" sz="1800" dirty="0"/>
            </a:br>
            <a:r>
              <a:rPr lang="en-GB" dirty="0"/>
              <a:t>Data types &amp; Data Storage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B7D028-C47D-BA15-9A72-B867330E8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02</a:t>
            </a:r>
          </a:p>
        </p:txBody>
      </p:sp>
      <p:pic>
        <p:nvPicPr>
          <p:cNvPr id="4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2EC48367-5B69-800B-908A-3A137EFE2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23" y="2440160"/>
            <a:ext cx="2373777" cy="18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C7B0-A78D-D62F-F971-8A67F70D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elements of data do you think your smartphone collected about you before you came to class today?</a:t>
            </a: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3C24871-91FD-14AA-C49D-DAAE2B473A98}"/>
              </a:ext>
            </a:extLst>
          </p:cNvPr>
          <p:cNvSpPr/>
          <p:nvPr/>
        </p:nvSpPr>
        <p:spPr>
          <a:xfrm>
            <a:off x="10119827" y="1320845"/>
            <a:ext cx="1873045" cy="822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Talk to your neighbour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A4999126-FEFD-4025-AA8B-2C6314932DF0}"/>
              </a:ext>
            </a:extLst>
          </p:cNvPr>
          <p:cNvSpPr/>
          <p:nvPr/>
        </p:nvSpPr>
        <p:spPr>
          <a:xfrm>
            <a:off x="10119826" y="2692445"/>
            <a:ext cx="1873045" cy="822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Share some examples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C9DD6A-2651-D98F-FF9B-5C3CB2ACD557}"/>
              </a:ext>
            </a:extLst>
          </p:cNvPr>
          <p:cNvSpPr/>
          <p:nvPr/>
        </p:nvSpPr>
        <p:spPr>
          <a:xfrm>
            <a:off x="383458" y="2241755"/>
            <a:ext cx="9045677" cy="37362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4B7CE894-03CD-11F1-6893-E338835D6B84}"/>
              </a:ext>
            </a:extLst>
          </p:cNvPr>
          <p:cNvSpPr/>
          <p:nvPr/>
        </p:nvSpPr>
        <p:spPr>
          <a:xfrm>
            <a:off x="10119826" y="4630994"/>
            <a:ext cx="1873045" cy="10815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Why might companies want this data?</a:t>
            </a:r>
          </a:p>
        </p:txBody>
      </p:sp>
    </p:spTree>
    <p:extLst>
      <p:ext uri="{BB962C8B-B14F-4D97-AF65-F5344CB8AC3E}">
        <p14:creationId xmlns:p14="http://schemas.microsoft.com/office/powerpoint/2010/main" val="347647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2F50-1703-F49C-D83A-6280A0AF5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is everywhere &amp;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96A15-A89B-E6CD-4038-DB79618FC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The main purpose of computing is:</a:t>
            </a:r>
          </a:p>
          <a:p>
            <a:pPr lvl="1"/>
            <a:r>
              <a:rPr lang="en-GB" sz="3200" dirty="0"/>
              <a:t>To gather data</a:t>
            </a:r>
          </a:p>
          <a:p>
            <a:pPr lvl="1"/>
            <a:r>
              <a:rPr lang="en-GB" sz="3200" dirty="0"/>
              <a:t>To manipulate data</a:t>
            </a:r>
          </a:p>
          <a:p>
            <a:pPr lvl="1"/>
            <a:r>
              <a:rPr lang="en-GB" sz="3200" dirty="0"/>
              <a:t>To store data</a:t>
            </a:r>
          </a:p>
          <a:p>
            <a:pPr lvl="1"/>
            <a:r>
              <a:rPr lang="en-GB" sz="3200" dirty="0"/>
              <a:t>To retrieve data</a:t>
            </a:r>
          </a:p>
          <a:p>
            <a:pPr lvl="1"/>
            <a:r>
              <a:rPr lang="en-GB" sz="3200" dirty="0"/>
              <a:t>To report on data</a:t>
            </a:r>
          </a:p>
          <a:p>
            <a:endParaRPr lang="en-GB" sz="3600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5B3AEDED-F242-DC24-A519-191D5414C9F1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DD3AE791-B5C3-A6AA-9DBE-7D8DEDEB601B}"/>
              </a:ext>
            </a:extLst>
          </p:cNvPr>
          <p:cNvSpPr/>
          <p:nvPr/>
        </p:nvSpPr>
        <p:spPr>
          <a:xfrm>
            <a:off x="10021504" y="4881282"/>
            <a:ext cx="1873045" cy="11698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By itself data is useless</a:t>
            </a:r>
          </a:p>
        </p:txBody>
      </p:sp>
    </p:spTree>
    <p:extLst>
      <p:ext uri="{BB962C8B-B14F-4D97-AF65-F5344CB8AC3E}">
        <p14:creationId xmlns:p14="http://schemas.microsoft.com/office/powerpoint/2010/main" val="361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16D2-55D4-617D-5E7E-8D69D0A6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vs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F07A-4095-EC33-82F0-F0A144694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Here is some data about me: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74</a:t>
            </a:r>
          </a:p>
          <a:p>
            <a:pPr lvl="1"/>
            <a:r>
              <a:rPr lang="en-GB" dirty="0"/>
              <a:t>David</a:t>
            </a:r>
          </a:p>
          <a:p>
            <a:pPr lvl="1"/>
            <a:r>
              <a:rPr lang="en-GB" dirty="0"/>
              <a:t>161787401</a:t>
            </a:r>
          </a:p>
          <a:p>
            <a:pPr lvl="1"/>
            <a:r>
              <a:rPr lang="en-GB" dirty="0"/>
              <a:t>6818</a:t>
            </a:r>
          </a:p>
          <a:p>
            <a:endParaRPr lang="en-GB" dirty="0"/>
          </a:p>
          <a:p>
            <a:r>
              <a:rPr lang="en-GB" dirty="0"/>
              <a:t>This raw data is not that useful is it?</a:t>
            </a:r>
          </a:p>
          <a:p>
            <a:endParaRPr lang="en-GB" dirty="0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417F6EF0-C5C1-2792-D163-A3B1CBF09482}"/>
              </a:ext>
            </a:extLst>
          </p:cNvPr>
          <p:cNvSpPr/>
          <p:nvPr/>
        </p:nvSpPr>
        <p:spPr>
          <a:xfrm>
            <a:off x="2782528" y="2361483"/>
            <a:ext cx="3244646" cy="1235382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Numbers in my Postcode</a:t>
            </a:r>
          </a:p>
        </p:txBody>
      </p:sp>
    </p:spTree>
    <p:extLst>
      <p:ext uri="{BB962C8B-B14F-4D97-AF65-F5344CB8AC3E}">
        <p14:creationId xmlns:p14="http://schemas.microsoft.com/office/powerpoint/2010/main" val="263948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9B28A-719A-06F2-29A0-543C9DB25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5D29-C8AE-0ED8-22CF-227006A7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vs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4C2D4-A1B7-C163-2772-9E0454DF3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Here is some data about me: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74</a:t>
            </a:r>
          </a:p>
          <a:p>
            <a:pPr lvl="1"/>
            <a:r>
              <a:rPr lang="en-GB" dirty="0"/>
              <a:t>David</a:t>
            </a:r>
          </a:p>
          <a:p>
            <a:pPr lvl="1"/>
            <a:r>
              <a:rPr lang="en-GB" dirty="0"/>
              <a:t>161787401</a:t>
            </a:r>
          </a:p>
          <a:p>
            <a:pPr lvl="1"/>
            <a:r>
              <a:rPr lang="en-GB" dirty="0"/>
              <a:t>6818</a:t>
            </a:r>
          </a:p>
          <a:p>
            <a:endParaRPr lang="en-GB" dirty="0"/>
          </a:p>
          <a:p>
            <a:r>
              <a:rPr lang="en-GB" dirty="0"/>
              <a:t>This raw data is not that useful is it?</a:t>
            </a:r>
          </a:p>
          <a:p>
            <a:endParaRPr lang="en-GB" dirty="0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9B8A8B76-B4BD-B4AB-17FF-7A54A6BC796B}"/>
              </a:ext>
            </a:extLst>
          </p:cNvPr>
          <p:cNvSpPr/>
          <p:nvPr/>
        </p:nvSpPr>
        <p:spPr>
          <a:xfrm>
            <a:off x="2723535" y="2762737"/>
            <a:ext cx="3244646" cy="1235382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My Grandson’s name</a:t>
            </a:r>
          </a:p>
        </p:txBody>
      </p:sp>
    </p:spTree>
    <p:extLst>
      <p:ext uri="{BB962C8B-B14F-4D97-AF65-F5344CB8AC3E}">
        <p14:creationId xmlns:p14="http://schemas.microsoft.com/office/powerpoint/2010/main" val="42336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1BA04-25B3-8973-1236-8DDC9ADF1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1ED7-D998-AEBF-1698-E5BADFFD1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vs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62AF9-6D92-B6D0-DA49-8BDC4D269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Here is some data about me: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74</a:t>
            </a:r>
          </a:p>
          <a:p>
            <a:pPr lvl="1"/>
            <a:r>
              <a:rPr lang="en-GB" dirty="0"/>
              <a:t>David</a:t>
            </a:r>
          </a:p>
          <a:p>
            <a:pPr lvl="1"/>
            <a:r>
              <a:rPr lang="en-GB" dirty="0"/>
              <a:t>161787401</a:t>
            </a:r>
          </a:p>
          <a:p>
            <a:pPr lvl="1"/>
            <a:r>
              <a:rPr lang="en-GB" dirty="0"/>
              <a:t>6818</a:t>
            </a:r>
          </a:p>
          <a:p>
            <a:endParaRPr lang="en-GB" dirty="0"/>
          </a:p>
          <a:p>
            <a:r>
              <a:rPr lang="en-GB" dirty="0"/>
              <a:t>This raw data is not that useful is it?</a:t>
            </a:r>
          </a:p>
          <a:p>
            <a:endParaRPr lang="en-GB" dirty="0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05E30D87-3823-CCDB-7F8C-1C0716488F65}"/>
              </a:ext>
            </a:extLst>
          </p:cNvPr>
          <p:cNvSpPr/>
          <p:nvPr/>
        </p:nvSpPr>
        <p:spPr>
          <a:xfrm>
            <a:off x="2723535" y="3175692"/>
            <a:ext cx="4709652" cy="1235382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login of a chat app from the 1990s which closed years ago</a:t>
            </a:r>
          </a:p>
        </p:txBody>
      </p:sp>
    </p:spTree>
    <p:extLst>
      <p:ext uri="{BB962C8B-B14F-4D97-AF65-F5344CB8AC3E}">
        <p14:creationId xmlns:p14="http://schemas.microsoft.com/office/powerpoint/2010/main" val="34937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054B9-20EA-AB1D-183C-A9EBDE99D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36D28-F43F-5C6C-E7C7-3F3788A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vs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3993B-0788-B16E-44A3-61C645466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Here is some data about me: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74</a:t>
            </a:r>
          </a:p>
          <a:p>
            <a:pPr lvl="1"/>
            <a:r>
              <a:rPr lang="en-GB" dirty="0"/>
              <a:t>David</a:t>
            </a:r>
          </a:p>
          <a:p>
            <a:pPr lvl="1"/>
            <a:r>
              <a:rPr lang="en-GB" dirty="0"/>
              <a:t>161787401</a:t>
            </a:r>
          </a:p>
          <a:p>
            <a:pPr lvl="1"/>
            <a:r>
              <a:rPr lang="en-GB" dirty="0"/>
              <a:t>6818</a:t>
            </a:r>
          </a:p>
          <a:p>
            <a:endParaRPr lang="en-GB" dirty="0"/>
          </a:p>
          <a:p>
            <a:r>
              <a:rPr lang="en-GB" dirty="0"/>
              <a:t>This raw data is not that useful is it?</a:t>
            </a:r>
          </a:p>
          <a:p>
            <a:endParaRPr lang="en-GB" dirty="0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B5E0BE14-D490-F308-6BA6-5778B2548C03}"/>
              </a:ext>
            </a:extLst>
          </p:cNvPr>
          <p:cNvSpPr/>
          <p:nvPr/>
        </p:nvSpPr>
        <p:spPr>
          <a:xfrm>
            <a:off x="2684205" y="3519820"/>
            <a:ext cx="4149213" cy="1235382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number of steps I’ve taken today</a:t>
            </a:r>
          </a:p>
        </p:txBody>
      </p:sp>
    </p:spTree>
    <p:extLst>
      <p:ext uri="{BB962C8B-B14F-4D97-AF65-F5344CB8AC3E}">
        <p14:creationId xmlns:p14="http://schemas.microsoft.com/office/powerpoint/2010/main" val="37080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235</TotalTime>
  <Words>515</Words>
  <Application>Microsoft Office PowerPoint</Application>
  <PresentationFormat>Widescreen</PresentationFormat>
  <Paragraphs>122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Century Gothic</vt:lpstr>
      <vt:lpstr>Trebuchet MS</vt:lpstr>
      <vt:lpstr>Office Theme</vt:lpstr>
      <vt:lpstr>Data:  Data types &amp; Data Storage</vt:lpstr>
      <vt:lpstr>Recall Quiz</vt:lpstr>
      <vt:lpstr>Data:  Data types &amp; Data Storage</vt:lpstr>
      <vt:lpstr>What elements of data do you think your smartphone collected about you before you came to class today?</vt:lpstr>
      <vt:lpstr>Data is everywhere &amp; everything</vt:lpstr>
      <vt:lpstr>Data vs Information</vt:lpstr>
      <vt:lpstr>Data vs Information</vt:lpstr>
      <vt:lpstr>Data vs Information</vt:lpstr>
      <vt:lpstr>Data vs Information</vt:lpstr>
      <vt:lpstr>The most important Computer Science formula you will ever learn:</vt:lpstr>
      <vt:lpstr>Data</vt:lpstr>
      <vt:lpstr>Context</vt:lpstr>
      <vt:lpstr>PowerPoint Presentation</vt:lpstr>
      <vt:lpstr>Context</vt:lpstr>
      <vt:lpstr>Making meaning…</vt:lpstr>
      <vt:lpstr>Activity</vt:lpstr>
      <vt:lpstr>Data types</vt:lpstr>
      <vt:lpstr>PowerPoint Presentation</vt:lpstr>
      <vt:lpstr>Activity 2</vt:lpstr>
      <vt:lpstr>Data Storage</vt:lpstr>
      <vt:lpstr>PowerPoint Presentation</vt:lpstr>
      <vt:lpstr>Homework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2025-09-06T14:26:20Z</dcterms:created>
  <dcterms:modified xsi:type="dcterms:W3CDTF">2025-09-07T17:34:24Z</dcterms:modified>
</cp:coreProperties>
</file>