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0"/>
  </p:notesMasterIdLst>
  <p:sldIdLst>
    <p:sldId id="259" r:id="rId3"/>
    <p:sldId id="263" r:id="rId4"/>
    <p:sldId id="264" r:id="rId5"/>
    <p:sldId id="267" r:id="rId6"/>
    <p:sldId id="265" r:id="rId7"/>
    <p:sldId id="266" r:id="rId8"/>
    <p:sldId id="268" r:id="rId9"/>
    <p:sldId id="269" r:id="rId10"/>
    <p:sldId id="270" r:id="rId11"/>
    <p:sldId id="271" r:id="rId12"/>
    <p:sldId id="273" r:id="rId13"/>
    <p:sldId id="274" r:id="rId14"/>
    <p:sldId id="276" r:id="rId15"/>
    <p:sldId id="272" r:id="rId16"/>
    <p:sldId id="275" r:id="rId17"/>
    <p:sldId id="261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E7759B-5AFE-4985-BC50-1ECBAEFA24B2}" v="241" dt="2025-09-13T20:20:36.6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6013A4D2-3BAF-4A1E-8F83-4FDF1CD17498}"/>
    <pc:docChg chg="custSel addSld modSld">
      <pc:chgData name="Simon Rundell" userId="02f36d3d-9692-43c5-873c-1a596eba61c5" providerId="ADAL" clId="{6013A4D2-3BAF-4A1E-8F83-4FDF1CD17498}" dt="2025-09-11T08:48:56.585" v="736" actId="207"/>
      <pc:docMkLst>
        <pc:docMk/>
      </pc:docMkLst>
      <pc:sldChg chg="modSp mod">
        <pc:chgData name="Simon Rundell" userId="02f36d3d-9692-43c5-873c-1a596eba61c5" providerId="ADAL" clId="{6013A4D2-3BAF-4A1E-8F83-4FDF1CD17498}" dt="2025-09-11T07:52:19.832" v="50" actId="5793"/>
        <pc:sldMkLst>
          <pc:docMk/>
          <pc:sldMk cId="1063422402" sldId="263"/>
        </pc:sldMkLst>
        <pc:spChg chg="mod">
          <ac:chgData name="Simon Rundell" userId="02f36d3d-9692-43c5-873c-1a596eba61c5" providerId="ADAL" clId="{6013A4D2-3BAF-4A1E-8F83-4FDF1CD17498}" dt="2025-09-11T07:52:19.832" v="50" actId="5793"/>
          <ac:spMkLst>
            <pc:docMk/>
            <pc:sldMk cId="1063422402" sldId="263"/>
            <ac:spMk id="3" creationId="{AC24D4E9-8FD6-5110-99A2-244240B40A23}"/>
          </ac:spMkLst>
        </pc:spChg>
      </pc:sldChg>
      <pc:sldChg chg="modSp modAnim">
        <pc:chgData name="Simon Rundell" userId="02f36d3d-9692-43c5-873c-1a596eba61c5" providerId="ADAL" clId="{6013A4D2-3BAF-4A1E-8F83-4FDF1CD17498}" dt="2025-09-11T08:45:44.589" v="365" actId="20577"/>
        <pc:sldMkLst>
          <pc:docMk/>
          <pc:sldMk cId="1658858596" sldId="272"/>
        </pc:sldMkLst>
        <pc:spChg chg="mod">
          <ac:chgData name="Simon Rundell" userId="02f36d3d-9692-43c5-873c-1a596eba61c5" providerId="ADAL" clId="{6013A4D2-3BAF-4A1E-8F83-4FDF1CD17498}" dt="2025-09-11T08:45:44.589" v="365" actId="20577"/>
          <ac:spMkLst>
            <pc:docMk/>
            <pc:sldMk cId="1658858596" sldId="272"/>
            <ac:spMk id="3" creationId="{548F8714-A4B0-5499-17BC-17F321AAA3F1}"/>
          </ac:spMkLst>
        </pc:spChg>
      </pc:sldChg>
      <pc:sldChg chg="addSp modSp new mod">
        <pc:chgData name="Simon Rundell" userId="02f36d3d-9692-43c5-873c-1a596eba61c5" providerId="ADAL" clId="{6013A4D2-3BAF-4A1E-8F83-4FDF1CD17498}" dt="2025-09-11T08:10:32.823" v="157" actId="1076"/>
        <pc:sldMkLst>
          <pc:docMk/>
          <pc:sldMk cId="293316820" sldId="273"/>
        </pc:sldMkLst>
        <pc:spChg chg="mod">
          <ac:chgData name="Simon Rundell" userId="02f36d3d-9692-43c5-873c-1a596eba61c5" providerId="ADAL" clId="{6013A4D2-3BAF-4A1E-8F83-4FDF1CD17498}" dt="2025-09-11T08:10:04.246" v="90" actId="5793"/>
          <ac:spMkLst>
            <pc:docMk/>
            <pc:sldMk cId="293316820" sldId="273"/>
            <ac:spMk id="2" creationId="{6494362F-6A54-5A77-6075-5354098CFDF5}"/>
          </ac:spMkLst>
        </pc:spChg>
        <pc:spChg chg="mod">
          <ac:chgData name="Simon Rundell" userId="02f36d3d-9692-43c5-873c-1a596eba61c5" providerId="ADAL" clId="{6013A4D2-3BAF-4A1E-8F83-4FDF1CD17498}" dt="2025-09-11T08:10:21.729" v="153" actId="20577"/>
          <ac:spMkLst>
            <pc:docMk/>
            <pc:sldMk cId="293316820" sldId="273"/>
            <ac:spMk id="3" creationId="{2F3EB473-420A-C0CD-242A-565BC71FBCB3}"/>
          </ac:spMkLst>
        </pc:spChg>
        <pc:picChg chg="add mod">
          <ac:chgData name="Simon Rundell" userId="02f36d3d-9692-43c5-873c-1a596eba61c5" providerId="ADAL" clId="{6013A4D2-3BAF-4A1E-8F83-4FDF1CD17498}" dt="2025-09-11T08:10:32.823" v="157" actId="1076"/>
          <ac:picMkLst>
            <pc:docMk/>
            <pc:sldMk cId="293316820" sldId="273"/>
            <ac:picMk id="5" creationId="{BE095DCA-0401-8A99-E027-38FC3E57716F}"/>
          </ac:picMkLst>
        </pc:picChg>
      </pc:sldChg>
      <pc:sldChg chg="addSp delSp modSp new mod modClrScheme modAnim chgLayout">
        <pc:chgData name="Simon Rundell" userId="02f36d3d-9692-43c5-873c-1a596eba61c5" providerId="ADAL" clId="{6013A4D2-3BAF-4A1E-8F83-4FDF1CD17498}" dt="2025-09-11T08:32:00.223" v="247"/>
        <pc:sldMkLst>
          <pc:docMk/>
          <pc:sldMk cId="664239982" sldId="274"/>
        </pc:sldMkLst>
        <pc:spChg chg="mod ord">
          <ac:chgData name="Simon Rundell" userId="02f36d3d-9692-43c5-873c-1a596eba61c5" providerId="ADAL" clId="{6013A4D2-3BAF-4A1E-8F83-4FDF1CD17498}" dt="2025-09-11T08:30:58.683" v="186" actId="700"/>
          <ac:spMkLst>
            <pc:docMk/>
            <pc:sldMk cId="664239982" sldId="274"/>
            <ac:spMk id="2" creationId="{0DD4B91F-D9BF-29DD-8608-4482B599C8B9}"/>
          </ac:spMkLst>
        </pc:spChg>
        <pc:spChg chg="add mod">
          <ac:chgData name="Simon Rundell" userId="02f36d3d-9692-43c5-873c-1a596eba61c5" providerId="ADAL" clId="{6013A4D2-3BAF-4A1E-8F83-4FDF1CD17498}" dt="2025-09-11T08:31:45.862" v="245" actId="20577"/>
          <ac:spMkLst>
            <pc:docMk/>
            <pc:sldMk cId="664239982" sldId="274"/>
            <ac:spMk id="6" creationId="{11B373D1-5BFB-A703-7CE0-12A922ABB76D}"/>
          </ac:spMkLst>
        </pc:spChg>
        <pc:picChg chg="add mod">
          <ac:chgData name="Simon Rundell" userId="02f36d3d-9692-43c5-873c-1a596eba61c5" providerId="ADAL" clId="{6013A4D2-3BAF-4A1E-8F83-4FDF1CD17498}" dt="2025-09-11T08:31:06.001" v="189" actId="1076"/>
          <ac:picMkLst>
            <pc:docMk/>
            <pc:sldMk cId="664239982" sldId="274"/>
            <ac:picMk id="5" creationId="{328ECD3C-B9A8-CC9A-B48B-9A56F3409233}"/>
          </ac:picMkLst>
        </pc:picChg>
      </pc:sldChg>
      <pc:sldChg chg="modSp new mod">
        <pc:chgData name="Simon Rundell" userId="02f36d3d-9692-43c5-873c-1a596eba61c5" providerId="ADAL" clId="{6013A4D2-3BAF-4A1E-8F83-4FDF1CD17498}" dt="2025-09-11T08:48:56.585" v="736" actId="207"/>
        <pc:sldMkLst>
          <pc:docMk/>
          <pc:sldMk cId="302087993" sldId="275"/>
        </pc:sldMkLst>
        <pc:spChg chg="mod">
          <ac:chgData name="Simon Rundell" userId="02f36d3d-9692-43c5-873c-1a596eba61c5" providerId="ADAL" clId="{6013A4D2-3BAF-4A1E-8F83-4FDF1CD17498}" dt="2025-09-11T08:45:58.500" v="374" actId="20577"/>
          <ac:spMkLst>
            <pc:docMk/>
            <pc:sldMk cId="302087993" sldId="275"/>
            <ac:spMk id="2" creationId="{26685DCC-5BF9-FD56-4812-F67C48243886}"/>
          </ac:spMkLst>
        </pc:spChg>
        <pc:spChg chg="mod">
          <ac:chgData name="Simon Rundell" userId="02f36d3d-9692-43c5-873c-1a596eba61c5" providerId="ADAL" clId="{6013A4D2-3BAF-4A1E-8F83-4FDF1CD17498}" dt="2025-09-11T08:48:56.585" v="736" actId="207"/>
          <ac:spMkLst>
            <pc:docMk/>
            <pc:sldMk cId="302087993" sldId="275"/>
            <ac:spMk id="3" creationId="{3C553866-8FF6-2D73-0C3C-12BED4DBD19D}"/>
          </ac:spMkLst>
        </pc:spChg>
      </pc:sldChg>
    </pc:docChg>
  </pc:docChgLst>
  <pc:docChgLst>
    <pc:chgData name="Simon Rundell" userId="02f36d3d-9692-43c5-873c-1a596eba61c5" providerId="ADAL" clId="{EC756563-DA8B-4094-8FE9-72F16A9317DB}"/>
    <pc:docChg chg="custSel addSld modSld">
      <pc:chgData name="Simon Rundell" userId="02f36d3d-9692-43c5-873c-1a596eba61c5" providerId="ADAL" clId="{EC756563-DA8B-4094-8FE9-72F16A9317DB}" dt="2025-09-11T06:24:50.806" v="1227" actId="1076"/>
      <pc:docMkLst>
        <pc:docMk/>
      </pc:docMkLst>
      <pc:sldChg chg="delSp mod">
        <pc:chgData name="Simon Rundell" userId="02f36d3d-9692-43c5-873c-1a596eba61c5" providerId="ADAL" clId="{EC756563-DA8B-4094-8FE9-72F16A9317DB}" dt="2025-09-11T06:00:21.386" v="0" actId="478"/>
        <pc:sldMkLst>
          <pc:docMk/>
          <pc:sldMk cId="1712655909" sldId="259"/>
        </pc:sldMkLst>
      </pc:sldChg>
      <pc:sldChg chg="addSp modSp new mod modAnim">
        <pc:chgData name="Simon Rundell" userId="02f36d3d-9692-43c5-873c-1a596eba61c5" providerId="ADAL" clId="{EC756563-DA8B-4094-8FE9-72F16A9317DB}" dt="2025-09-11T06:24:50.806" v="1227" actId="1076"/>
        <pc:sldMkLst>
          <pc:docMk/>
          <pc:sldMk cId="152154520" sldId="269"/>
        </pc:sldMkLst>
        <pc:spChg chg="add mod">
          <ac:chgData name="Simon Rundell" userId="02f36d3d-9692-43c5-873c-1a596eba61c5" providerId="ADAL" clId="{EC756563-DA8B-4094-8FE9-72F16A9317DB}" dt="2025-09-11T06:01:37.740" v="21" actId="1076"/>
          <ac:spMkLst>
            <pc:docMk/>
            <pc:sldMk cId="152154520" sldId="269"/>
            <ac:spMk id="3" creationId="{BB8396BD-6CE2-DAD7-F103-63E72CFC8F60}"/>
          </ac:spMkLst>
        </pc:spChg>
        <pc:spChg chg="add mod">
          <ac:chgData name="Simon Rundell" userId="02f36d3d-9692-43c5-873c-1a596eba61c5" providerId="ADAL" clId="{EC756563-DA8B-4094-8FE9-72F16A9317DB}" dt="2025-09-11T06:24:50.806" v="1227" actId="1076"/>
          <ac:spMkLst>
            <pc:docMk/>
            <pc:sldMk cId="152154520" sldId="269"/>
            <ac:spMk id="5" creationId="{40DEB817-EA9B-9FFA-B15D-067AB11A81B2}"/>
          </ac:spMkLst>
        </pc:spChg>
        <pc:picChg chg="add mod">
          <ac:chgData name="Simon Rundell" userId="02f36d3d-9692-43c5-873c-1a596eba61c5" providerId="ADAL" clId="{EC756563-DA8B-4094-8FE9-72F16A9317DB}" dt="2025-09-11T06:24:05.716" v="1141" actId="1076"/>
          <ac:picMkLst>
            <pc:docMk/>
            <pc:sldMk cId="152154520" sldId="269"/>
            <ac:picMk id="4" creationId="{D79642A8-1A11-34ED-1DC0-F7DED7753CF2}"/>
          </ac:picMkLst>
        </pc:picChg>
      </pc:sldChg>
      <pc:sldChg chg="addSp modSp add mod modAnim">
        <pc:chgData name="Simon Rundell" userId="02f36d3d-9692-43c5-873c-1a596eba61c5" providerId="ADAL" clId="{EC756563-DA8B-4094-8FE9-72F16A9317DB}" dt="2025-09-11T06:14:16.066" v="720"/>
        <pc:sldMkLst>
          <pc:docMk/>
          <pc:sldMk cId="451904612" sldId="270"/>
        </pc:sldMkLst>
        <pc:spChg chg="mod">
          <ac:chgData name="Simon Rundell" userId="02f36d3d-9692-43c5-873c-1a596eba61c5" providerId="ADAL" clId="{EC756563-DA8B-4094-8FE9-72F16A9317DB}" dt="2025-09-11T06:09:19.739" v="340" actId="20577"/>
          <ac:spMkLst>
            <pc:docMk/>
            <pc:sldMk cId="451904612" sldId="270"/>
            <ac:spMk id="2" creationId="{E5A908C3-727E-C846-BC33-43E9130CD130}"/>
          </ac:spMkLst>
        </pc:spChg>
        <pc:spChg chg="mod">
          <ac:chgData name="Simon Rundell" userId="02f36d3d-9692-43c5-873c-1a596eba61c5" providerId="ADAL" clId="{EC756563-DA8B-4094-8FE9-72F16A9317DB}" dt="2025-09-11T06:05:36.180" v="120" actId="20577"/>
          <ac:spMkLst>
            <pc:docMk/>
            <pc:sldMk cId="451904612" sldId="270"/>
            <ac:spMk id="3" creationId="{0A7D2BA1-AC07-B029-2CE8-32C1F2AE7BAC}"/>
          </ac:spMkLst>
        </pc:spChg>
        <pc:spChg chg="add mod">
          <ac:chgData name="Simon Rundell" userId="02f36d3d-9692-43c5-873c-1a596eba61c5" providerId="ADAL" clId="{EC756563-DA8B-4094-8FE9-72F16A9317DB}" dt="2025-09-11T06:14:03.784" v="717" actId="313"/>
          <ac:spMkLst>
            <pc:docMk/>
            <pc:sldMk cId="451904612" sldId="270"/>
            <ac:spMk id="6" creationId="{E22DABC2-F826-85EC-D02A-A16BDA62CF2D}"/>
          </ac:spMkLst>
        </pc:spChg>
        <pc:graphicFrameChg chg="add mod modGraphic">
          <ac:chgData name="Simon Rundell" userId="02f36d3d-9692-43c5-873c-1a596eba61c5" providerId="ADAL" clId="{EC756563-DA8B-4094-8FE9-72F16A9317DB}" dt="2025-09-11T06:09:13.710" v="327" actId="1076"/>
          <ac:graphicFrameMkLst>
            <pc:docMk/>
            <pc:sldMk cId="451904612" sldId="270"/>
            <ac:graphicFrameMk id="5" creationId="{70E7FCD5-47D0-FB15-3094-10A0F01EE6A1}"/>
          </ac:graphicFrameMkLst>
        </pc:graphicFrameChg>
      </pc:sldChg>
      <pc:sldChg chg="addSp modSp new mod modAnim">
        <pc:chgData name="Simon Rundell" userId="02f36d3d-9692-43c5-873c-1a596eba61c5" providerId="ADAL" clId="{EC756563-DA8B-4094-8FE9-72F16A9317DB}" dt="2025-09-11T06:20:55.844" v="804"/>
        <pc:sldMkLst>
          <pc:docMk/>
          <pc:sldMk cId="2308758794" sldId="271"/>
        </pc:sldMkLst>
        <pc:spChg chg="mod">
          <ac:chgData name="Simon Rundell" userId="02f36d3d-9692-43c5-873c-1a596eba61c5" providerId="ADAL" clId="{EC756563-DA8B-4094-8FE9-72F16A9317DB}" dt="2025-09-11T06:10:15.487" v="413" actId="404"/>
          <ac:spMkLst>
            <pc:docMk/>
            <pc:sldMk cId="2308758794" sldId="271"/>
            <ac:spMk id="2" creationId="{008D37CA-8308-D37D-4B89-8365678536B7}"/>
          </ac:spMkLst>
        </pc:spChg>
        <pc:spChg chg="mod">
          <ac:chgData name="Simon Rundell" userId="02f36d3d-9692-43c5-873c-1a596eba61c5" providerId="ADAL" clId="{EC756563-DA8B-4094-8FE9-72F16A9317DB}" dt="2025-09-11T06:17:15.081" v="742" actId="207"/>
          <ac:spMkLst>
            <pc:docMk/>
            <pc:sldMk cId="2308758794" sldId="271"/>
            <ac:spMk id="3" creationId="{6ED24A9A-376A-B48C-41AE-51150C94794E}"/>
          </ac:spMkLst>
        </pc:spChg>
        <pc:spChg chg="add mod ord">
          <ac:chgData name="Simon Rundell" userId="02f36d3d-9692-43c5-873c-1a596eba61c5" providerId="ADAL" clId="{EC756563-DA8B-4094-8FE9-72F16A9317DB}" dt="2025-09-11T06:16:53.164" v="739" actId="1076"/>
          <ac:spMkLst>
            <pc:docMk/>
            <pc:sldMk cId="2308758794" sldId="271"/>
            <ac:spMk id="4" creationId="{182D79D3-281F-596E-2B07-9BC73440943E}"/>
          </ac:spMkLst>
        </pc:spChg>
        <pc:spChg chg="add mod ord">
          <ac:chgData name="Simon Rundell" userId="02f36d3d-9692-43c5-873c-1a596eba61c5" providerId="ADAL" clId="{EC756563-DA8B-4094-8FE9-72F16A9317DB}" dt="2025-09-11T06:17:58.430" v="750" actId="14100"/>
          <ac:spMkLst>
            <pc:docMk/>
            <pc:sldMk cId="2308758794" sldId="271"/>
            <ac:spMk id="5" creationId="{5AEF7415-A024-3D94-F457-9E90AA6DF4FA}"/>
          </ac:spMkLst>
        </pc:spChg>
        <pc:spChg chg="add mod ord">
          <ac:chgData name="Simon Rundell" userId="02f36d3d-9692-43c5-873c-1a596eba61c5" providerId="ADAL" clId="{EC756563-DA8B-4094-8FE9-72F16A9317DB}" dt="2025-09-11T06:17:40.797" v="749" actId="1076"/>
          <ac:spMkLst>
            <pc:docMk/>
            <pc:sldMk cId="2308758794" sldId="271"/>
            <ac:spMk id="6" creationId="{4C9A6104-299D-750F-91AD-FEB7345A5205}"/>
          </ac:spMkLst>
        </pc:spChg>
        <pc:spChg chg="add mod">
          <ac:chgData name="Simon Rundell" userId="02f36d3d-9692-43c5-873c-1a596eba61c5" providerId="ADAL" clId="{EC756563-DA8B-4094-8FE9-72F16A9317DB}" dt="2025-09-11T06:20:12.132" v="764"/>
          <ac:spMkLst>
            <pc:docMk/>
            <pc:sldMk cId="2308758794" sldId="271"/>
            <ac:spMk id="7" creationId="{FB61D036-2B36-8D02-D1C1-ED8B013B19C0}"/>
          </ac:spMkLst>
        </pc:spChg>
        <pc:spChg chg="add mod">
          <ac:chgData name="Simon Rundell" userId="02f36d3d-9692-43c5-873c-1a596eba61c5" providerId="ADAL" clId="{EC756563-DA8B-4094-8FE9-72F16A9317DB}" dt="2025-09-11T06:20:49.855" v="803" actId="14100"/>
          <ac:spMkLst>
            <pc:docMk/>
            <pc:sldMk cId="2308758794" sldId="271"/>
            <ac:spMk id="8" creationId="{FDE5EF82-1BE9-2A76-C3A8-53887040F466}"/>
          </ac:spMkLst>
        </pc:spChg>
      </pc:sldChg>
      <pc:sldChg chg="modSp new mod">
        <pc:chgData name="Simon Rundell" userId="02f36d3d-9692-43c5-873c-1a596eba61c5" providerId="ADAL" clId="{EC756563-DA8B-4094-8FE9-72F16A9317DB}" dt="2025-09-11T06:23:31.003" v="1138" actId="20577"/>
        <pc:sldMkLst>
          <pc:docMk/>
          <pc:sldMk cId="1658858596" sldId="272"/>
        </pc:sldMkLst>
        <pc:spChg chg="mod">
          <ac:chgData name="Simon Rundell" userId="02f36d3d-9692-43c5-873c-1a596eba61c5" providerId="ADAL" clId="{EC756563-DA8B-4094-8FE9-72F16A9317DB}" dt="2025-09-11T06:21:31.151" v="809" actId="20577"/>
          <ac:spMkLst>
            <pc:docMk/>
            <pc:sldMk cId="1658858596" sldId="272"/>
            <ac:spMk id="2" creationId="{C0212C43-F519-B099-FAF4-C539D81170D7}"/>
          </ac:spMkLst>
        </pc:spChg>
        <pc:spChg chg="mod">
          <ac:chgData name="Simon Rundell" userId="02f36d3d-9692-43c5-873c-1a596eba61c5" providerId="ADAL" clId="{EC756563-DA8B-4094-8FE9-72F16A9317DB}" dt="2025-09-11T06:23:31.003" v="1138" actId="20577"/>
          <ac:spMkLst>
            <pc:docMk/>
            <pc:sldMk cId="1658858596" sldId="272"/>
            <ac:spMk id="3" creationId="{548F8714-A4B0-5499-17BC-17F321AAA3F1}"/>
          </ac:spMkLst>
        </pc:spChg>
      </pc:sldChg>
    </pc:docChg>
  </pc:docChgLst>
  <pc:docChgLst>
    <pc:chgData name="Simon Rundell" userId="02f36d3d-9692-43c5-873c-1a596eba61c5" providerId="ADAL" clId="{9115DE13-68C4-4D84-8CAF-2D5471E75CFD}"/>
    <pc:docChg chg="custSel addSld delSld modSld sldOrd addMainMaster delMainMaster">
      <pc:chgData name="Simon Rundell" userId="02f36d3d-9692-43c5-873c-1a596eba61c5" providerId="ADAL" clId="{9115DE13-68C4-4D84-8CAF-2D5471E75CFD}" dt="2025-09-13T20:20:36.604" v="1639" actId="20577"/>
      <pc:docMkLst>
        <pc:docMk/>
      </pc:docMkLst>
      <pc:sldChg chg="del">
        <pc:chgData name="Simon Rundell" userId="02f36d3d-9692-43c5-873c-1a596eba61c5" providerId="ADAL" clId="{9115DE13-68C4-4D84-8CAF-2D5471E75CFD}" dt="2025-09-13T20:12:41.650" v="1354" actId="47"/>
        <pc:sldMkLst>
          <pc:docMk/>
          <pc:sldMk cId="1864880989" sldId="262"/>
        </pc:sldMkLst>
      </pc:sldChg>
      <pc:sldChg chg="addSp modSp mod">
        <pc:chgData name="Simon Rundell" userId="02f36d3d-9692-43c5-873c-1a596eba61c5" providerId="ADAL" clId="{9115DE13-68C4-4D84-8CAF-2D5471E75CFD}" dt="2025-09-10T21:12:27.969" v="89" actId="1076"/>
        <pc:sldMkLst>
          <pc:docMk/>
          <pc:sldMk cId="1976208404" sldId="264"/>
        </pc:sldMkLst>
        <pc:spChg chg="add mod">
          <ac:chgData name="Simon Rundell" userId="02f36d3d-9692-43c5-873c-1a596eba61c5" providerId="ADAL" clId="{9115DE13-68C4-4D84-8CAF-2D5471E75CFD}" dt="2025-09-10T21:12:27.969" v="89" actId="1076"/>
          <ac:spMkLst>
            <pc:docMk/>
            <pc:sldMk cId="1976208404" sldId="264"/>
            <ac:spMk id="2" creationId="{634D0407-304F-24EA-38AB-BCB702C82052}"/>
          </ac:spMkLst>
        </pc:spChg>
      </pc:sldChg>
      <pc:sldChg chg="addSp modSp new mod modClrScheme modAnim chgLayout">
        <pc:chgData name="Simon Rundell" userId="02f36d3d-9692-43c5-873c-1a596eba61c5" providerId="ADAL" clId="{9115DE13-68C4-4D84-8CAF-2D5471E75CFD}" dt="2025-09-10T21:29:54.539" v="662"/>
        <pc:sldMkLst>
          <pc:docMk/>
          <pc:sldMk cId="1554697916" sldId="265"/>
        </pc:sldMkLst>
        <pc:spChg chg="add mod">
          <ac:chgData name="Simon Rundell" userId="02f36d3d-9692-43c5-873c-1a596eba61c5" providerId="ADAL" clId="{9115DE13-68C4-4D84-8CAF-2D5471E75CFD}" dt="2025-09-10T21:12:42.372" v="100" actId="20577"/>
          <ac:spMkLst>
            <pc:docMk/>
            <pc:sldMk cId="1554697916" sldId="265"/>
            <ac:spMk id="2" creationId="{267C6238-AEA5-36B7-C388-F066674F60A0}"/>
          </ac:spMkLst>
        </pc:spChg>
        <pc:spChg chg="add mod">
          <ac:chgData name="Simon Rundell" userId="02f36d3d-9692-43c5-873c-1a596eba61c5" providerId="ADAL" clId="{9115DE13-68C4-4D84-8CAF-2D5471E75CFD}" dt="2025-09-10T21:13:05" v="138" actId="20577"/>
          <ac:spMkLst>
            <pc:docMk/>
            <pc:sldMk cId="1554697916" sldId="265"/>
            <ac:spMk id="3" creationId="{29ED0DA3-93C5-87AD-BDB6-9840E44631BE}"/>
          </ac:spMkLst>
        </pc:spChg>
        <pc:spChg chg="add mod">
          <ac:chgData name="Simon Rundell" userId="02f36d3d-9692-43c5-873c-1a596eba61c5" providerId="ADAL" clId="{9115DE13-68C4-4D84-8CAF-2D5471E75CFD}" dt="2025-09-10T21:13:14.352" v="139"/>
          <ac:spMkLst>
            <pc:docMk/>
            <pc:sldMk cId="1554697916" sldId="265"/>
            <ac:spMk id="4" creationId="{95C0A090-A1FA-D432-A348-FDD347DBD325}"/>
          </ac:spMkLst>
        </pc:spChg>
      </pc:sldChg>
      <pc:sldChg chg="modSp new mod modAnim">
        <pc:chgData name="Simon Rundell" userId="02f36d3d-9692-43c5-873c-1a596eba61c5" providerId="ADAL" clId="{9115DE13-68C4-4D84-8CAF-2D5471E75CFD}" dt="2025-09-10T21:30:11.394" v="666"/>
        <pc:sldMkLst>
          <pc:docMk/>
          <pc:sldMk cId="1373561038" sldId="266"/>
        </pc:sldMkLst>
        <pc:spChg chg="mod">
          <ac:chgData name="Simon Rundell" userId="02f36d3d-9692-43c5-873c-1a596eba61c5" providerId="ADAL" clId="{9115DE13-68C4-4D84-8CAF-2D5471E75CFD}" dt="2025-09-10T21:14:12.164" v="146" actId="5793"/>
          <ac:spMkLst>
            <pc:docMk/>
            <pc:sldMk cId="1373561038" sldId="266"/>
            <ac:spMk id="2" creationId="{8181E593-5F91-DFBB-0F76-6E57E175DBFF}"/>
          </ac:spMkLst>
        </pc:spChg>
        <pc:spChg chg="mod">
          <ac:chgData name="Simon Rundell" userId="02f36d3d-9692-43c5-873c-1a596eba61c5" providerId="ADAL" clId="{9115DE13-68C4-4D84-8CAF-2D5471E75CFD}" dt="2025-09-10T21:16:21.804" v="387" actId="5793"/>
          <ac:spMkLst>
            <pc:docMk/>
            <pc:sldMk cId="1373561038" sldId="266"/>
            <ac:spMk id="3" creationId="{79D4BE12-D15C-3B7F-9C0C-4D7D0F45969A}"/>
          </ac:spMkLst>
        </pc:spChg>
      </pc:sldChg>
      <pc:sldChg chg="addSp delSp modSp new mod ord modAnim">
        <pc:chgData name="Simon Rundell" userId="02f36d3d-9692-43c5-873c-1a596eba61c5" providerId="ADAL" clId="{9115DE13-68C4-4D84-8CAF-2D5471E75CFD}" dt="2025-09-10T21:29:40.199" v="660"/>
        <pc:sldMkLst>
          <pc:docMk/>
          <pc:sldMk cId="4089773273" sldId="267"/>
        </pc:sldMkLst>
        <pc:spChg chg="mod">
          <ac:chgData name="Simon Rundell" userId="02f36d3d-9692-43c5-873c-1a596eba61c5" providerId="ADAL" clId="{9115DE13-68C4-4D84-8CAF-2D5471E75CFD}" dt="2025-09-10T21:20:15.624" v="407" actId="20577"/>
          <ac:spMkLst>
            <pc:docMk/>
            <pc:sldMk cId="4089773273" sldId="267"/>
            <ac:spMk id="2" creationId="{B4838345-1463-BBD8-17FA-084710507C4A}"/>
          </ac:spMkLst>
        </pc:spChg>
        <pc:spChg chg="add mod">
          <ac:chgData name="Simon Rundell" userId="02f36d3d-9692-43c5-873c-1a596eba61c5" providerId="ADAL" clId="{9115DE13-68C4-4D84-8CAF-2D5471E75CFD}" dt="2025-09-10T21:29:18.788" v="658" actId="20577"/>
          <ac:spMkLst>
            <pc:docMk/>
            <pc:sldMk cId="4089773273" sldId="267"/>
            <ac:spMk id="4" creationId="{6C97B76D-98CF-C7F9-13F0-0DE365CB169D}"/>
          </ac:spMkLst>
        </pc:spChg>
        <pc:picChg chg="add mod">
          <ac:chgData name="Simon Rundell" userId="02f36d3d-9692-43c5-873c-1a596eba61c5" providerId="ADAL" clId="{9115DE13-68C4-4D84-8CAF-2D5471E75CFD}" dt="2025-09-10T21:26:35.764" v="586" actId="167"/>
          <ac:picMkLst>
            <pc:docMk/>
            <pc:sldMk cId="4089773273" sldId="267"/>
            <ac:picMk id="1029" creationId="{E2C6F814-0D83-B9A7-957A-9AAD3D282CB1}"/>
          </ac:picMkLst>
        </pc:picChg>
        <pc:picChg chg="add mod">
          <ac:chgData name="Simon Rundell" userId="02f36d3d-9692-43c5-873c-1a596eba61c5" providerId="ADAL" clId="{9115DE13-68C4-4D84-8CAF-2D5471E75CFD}" dt="2025-09-10T21:27:51.540" v="592" actId="1440"/>
          <ac:picMkLst>
            <pc:docMk/>
            <pc:sldMk cId="4089773273" sldId="267"/>
            <ac:picMk id="1031" creationId="{6C6E514B-F87A-0EC8-E05B-3967A65C88F2}"/>
          </ac:picMkLst>
        </pc:picChg>
      </pc:sldChg>
      <pc:sldChg chg="addSp modSp new mod">
        <pc:chgData name="Simon Rundell" userId="02f36d3d-9692-43c5-873c-1a596eba61c5" providerId="ADAL" clId="{9115DE13-68C4-4D84-8CAF-2D5471E75CFD}" dt="2025-09-13T20:16:47.801" v="1523" actId="1076"/>
        <pc:sldMkLst>
          <pc:docMk/>
          <pc:sldMk cId="2304170475" sldId="268"/>
        </pc:sldMkLst>
        <pc:spChg chg="mod">
          <ac:chgData name="Simon Rundell" userId="02f36d3d-9692-43c5-873c-1a596eba61c5" providerId="ADAL" clId="{9115DE13-68C4-4D84-8CAF-2D5471E75CFD}" dt="2025-09-10T22:05:25.860" v="714" actId="5793"/>
          <ac:spMkLst>
            <pc:docMk/>
            <pc:sldMk cId="2304170475" sldId="268"/>
            <ac:spMk id="2" creationId="{3A0AC313-323C-E018-B63E-F3FFB06C27BC}"/>
          </ac:spMkLst>
        </pc:spChg>
        <pc:spChg chg="mod">
          <ac:chgData name="Simon Rundell" userId="02f36d3d-9692-43c5-873c-1a596eba61c5" providerId="ADAL" clId="{9115DE13-68C4-4D84-8CAF-2D5471E75CFD}" dt="2025-09-13T20:16:44.396" v="1522" actId="20577"/>
          <ac:spMkLst>
            <pc:docMk/>
            <pc:sldMk cId="2304170475" sldId="268"/>
            <ac:spMk id="3" creationId="{C8990332-86F9-C213-D57F-1D158CD3678F}"/>
          </ac:spMkLst>
        </pc:spChg>
        <pc:picChg chg="add mod">
          <ac:chgData name="Simon Rundell" userId="02f36d3d-9692-43c5-873c-1a596eba61c5" providerId="ADAL" clId="{9115DE13-68C4-4D84-8CAF-2D5471E75CFD}" dt="2025-09-13T20:16:47.801" v="1523" actId="1076"/>
          <ac:picMkLst>
            <pc:docMk/>
            <pc:sldMk cId="2304170475" sldId="268"/>
            <ac:picMk id="5" creationId="{8E49FF75-9F9E-0BD1-AB94-46027E8A4B66}"/>
          </ac:picMkLst>
        </pc:picChg>
      </pc:sldChg>
      <pc:sldChg chg="addSp delSp modSp mod">
        <pc:chgData name="Simon Rundell" userId="02f36d3d-9692-43c5-873c-1a596eba61c5" providerId="ADAL" clId="{9115DE13-68C4-4D84-8CAF-2D5471E75CFD}" dt="2025-09-13T20:17:57.272" v="1530" actId="1076"/>
        <pc:sldMkLst>
          <pc:docMk/>
          <pc:sldMk cId="152154520" sldId="269"/>
        </pc:sldMkLst>
        <pc:spChg chg="mod ord">
          <ac:chgData name="Simon Rundell" userId="02f36d3d-9692-43c5-873c-1a596eba61c5" providerId="ADAL" clId="{9115DE13-68C4-4D84-8CAF-2D5471E75CFD}" dt="2025-09-13T20:17:57.272" v="1530" actId="1076"/>
          <ac:spMkLst>
            <pc:docMk/>
            <pc:sldMk cId="152154520" sldId="269"/>
            <ac:spMk id="3" creationId="{BB8396BD-6CE2-DAD7-F103-63E72CFC8F60}"/>
          </ac:spMkLst>
        </pc:spChg>
        <pc:picChg chg="del">
          <ac:chgData name="Simon Rundell" userId="02f36d3d-9692-43c5-873c-1a596eba61c5" providerId="ADAL" clId="{9115DE13-68C4-4D84-8CAF-2D5471E75CFD}" dt="2025-09-13T20:16:52.668" v="1524" actId="478"/>
          <ac:picMkLst>
            <pc:docMk/>
            <pc:sldMk cId="152154520" sldId="269"/>
            <ac:picMk id="2" creationId="{87D9749A-23F4-3B7C-EED2-C2DE44B0FFED}"/>
          </ac:picMkLst>
        </pc:picChg>
        <pc:picChg chg="add mod">
          <ac:chgData name="Simon Rundell" userId="02f36d3d-9692-43c5-873c-1a596eba61c5" providerId="ADAL" clId="{9115DE13-68C4-4D84-8CAF-2D5471E75CFD}" dt="2025-09-13T20:17:46.547" v="1527" actId="1076"/>
          <ac:picMkLst>
            <pc:docMk/>
            <pc:sldMk cId="152154520" sldId="269"/>
            <ac:picMk id="7" creationId="{7248CABC-EC0E-CB84-26C6-2AA69745BE8A}"/>
          </ac:picMkLst>
        </pc:picChg>
      </pc:sldChg>
      <pc:sldChg chg="modSp modAnim">
        <pc:chgData name="Simon Rundell" userId="02f36d3d-9692-43c5-873c-1a596eba61c5" providerId="ADAL" clId="{9115DE13-68C4-4D84-8CAF-2D5471E75CFD}" dt="2025-09-13T20:19:42.250" v="1635" actId="20577"/>
        <pc:sldMkLst>
          <pc:docMk/>
          <pc:sldMk cId="1658858596" sldId="272"/>
        </pc:sldMkLst>
        <pc:spChg chg="mod">
          <ac:chgData name="Simon Rundell" userId="02f36d3d-9692-43c5-873c-1a596eba61c5" providerId="ADAL" clId="{9115DE13-68C4-4D84-8CAF-2D5471E75CFD}" dt="2025-09-13T20:19:42.250" v="1635" actId="20577"/>
          <ac:spMkLst>
            <pc:docMk/>
            <pc:sldMk cId="1658858596" sldId="272"/>
            <ac:spMk id="3" creationId="{548F8714-A4B0-5499-17BC-17F321AAA3F1}"/>
          </ac:spMkLst>
        </pc:spChg>
      </pc:sldChg>
      <pc:sldChg chg="add del ord">
        <pc:chgData name="Simon Rundell" userId="02f36d3d-9692-43c5-873c-1a596eba61c5" providerId="ADAL" clId="{9115DE13-68C4-4D84-8CAF-2D5471E75CFD}" dt="2025-09-13T20:08:53.776" v="834" actId="47"/>
        <pc:sldMkLst>
          <pc:docMk/>
          <pc:sldMk cId="1660415401" sldId="276"/>
        </pc:sldMkLst>
      </pc:sldChg>
      <pc:sldChg chg="addSp modSp new mod modClrScheme modAnim chgLayout">
        <pc:chgData name="Simon Rundell" userId="02f36d3d-9692-43c5-873c-1a596eba61c5" providerId="ADAL" clId="{9115DE13-68C4-4D84-8CAF-2D5471E75CFD}" dt="2025-09-13T20:20:36.604" v="1639" actId="20577"/>
        <pc:sldMkLst>
          <pc:docMk/>
          <pc:sldMk cId="3454091782" sldId="276"/>
        </pc:sldMkLst>
        <pc:spChg chg="mod ord">
          <ac:chgData name="Simon Rundell" userId="02f36d3d-9692-43c5-873c-1a596eba61c5" providerId="ADAL" clId="{9115DE13-68C4-4D84-8CAF-2D5471E75CFD}" dt="2025-09-13T20:09:22.518" v="868" actId="700"/>
          <ac:spMkLst>
            <pc:docMk/>
            <pc:sldMk cId="3454091782" sldId="276"/>
            <ac:spMk id="2" creationId="{53E3A02A-CD32-F6E7-9BF6-EBCD44E95F06}"/>
          </ac:spMkLst>
        </pc:spChg>
        <pc:spChg chg="add mod ord">
          <ac:chgData name="Simon Rundell" userId="02f36d3d-9692-43c5-873c-1a596eba61c5" providerId="ADAL" clId="{9115DE13-68C4-4D84-8CAF-2D5471E75CFD}" dt="2025-09-13T20:20:20.305" v="1638" actId="207"/>
          <ac:spMkLst>
            <pc:docMk/>
            <pc:sldMk cId="3454091782" sldId="276"/>
            <ac:spMk id="3" creationId="{69A9113D-33F6-80EA-8CC9-A36FB51C21FD}"/>
          </ac:spMkLst>
        </pc:spChg>
        <pc:spChg chg="add mod">
          <ac:chgData name="Simon Rundell" userId="02f36d3d-9692-43c5-873c-1a596eba61c5" providerId="ADAL" clId="{9115DE13-68C4-4D84-8CAF-2D5471E75CFD}" dt="2025-09-13T20:20:36.604" v="1639" actId="20577"/>
          <ac:spMkLst>
            <pc:docMk/>
            <pc:sldMk cId="3454091782" sldId="276"/>
            <ac:spMk id="4" creationId="{DBCB1606-E4B7-C5CB-33B4-65E284A04F19}"/>
          </ac:spMkLst>
        </pc:spChg>
      </pc:sldChg>
      <pc:sldChg chg="add">
        <pc:chgData name="Simon Rundell" userId="02f36d3d-9692-43c5-873c-1a596eba61c5" providerId="ADAL" clId="{9115DE13-68C4-4D84-8CAF-2D5471E75CFD}" dt="2025-09-13T20:13:19.583" v="1356"/>
        <pc:sldMkLst>
          <pc:docMk/>
          <pc:sldMk cId="1864880989" sldId="277"/>
        </pc:sldMkLst>
      </pc:sldChg>
      <pc:sldMasterChg chg="add del addSldLayout delSldLayout">
        <pc:chgData name="Simon Rundell" userId="02f36d3d-9692-43c5-873c-1a596eba61c5" providerId="ADAL" clId="{9115DE13-68C4-4D84-8CAF-2D5471E75CFD}" dt="2025-09-13T20:13:19.580" v="1355" actId="27028"/>
        <pc:sldMasterMkLst>
          <pc:docMk/>
          <pc:sldMasterMk cId="252042275" sldId="2147483658"/>
        </pc:sldMasterMkLst>
        <pc:sldLayoutChg chg="add del">
          <pc:chgData name="Simon Rundell" userId="02f36d3d-9692-43c5-873c-1a596eba61c5" providerId="ADAL" clId="{9115DE13-68C4-4D84-8CAF-2D5471E75CFD}" dt="2025-09-13T20:08:53.776" v="834" actId="47"/>
          <pc:sldLayoutMkLst>
            <pc:docMk/>
            <pc:sldMasterMk cId="252042275" sldId="2147483658"/>
            <pc:sldLayoutMk cId="3196471372" sldId="2147483659"/>
          </pc:sldLayoutMkLst>
        </pc:sldLayoutChg>
        <pc:sldLayoutChg chg="add">
          <pc:chgData name="Simon Rundell" userId="02f36d3d-9692-43c5-873c-1a596eba61c5" providerId="ADAL" clId="{9115DE13-68C4-4D84-8CAF-2D5471E75CFD}" dt="2025-09-13T20:13:19.580" v="1355" actId="27028"/>
          <pc:sldLayoutMkLst>
            <pc:docMk/>
            <pc:sldMasterMk cId="252042275" sldId="2147483658"/>
            <pc:sldLayoutMk cId="3800189426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5713" y="103188"/>
            <a:ext cx="2925762" cy="1646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1749425"/>
            <a:ext cx="5486400" cy="625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3345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Variables (3.6)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Foundation of all coding — storing single pieces of data.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Students need this before they can see why collections matter.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Operands/Operations (3.8)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Once they can store values, they need to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do something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with them (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maths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logic, string operations).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Functions (3.7)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Show how operations and variables can be grouped into reusable blocks.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Introduces the idea of parameters and return values.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Control Flow (3.2)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If/Else decisions show how a program changes its path depending on conditions.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Leads naturally into loops.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Iterations (3.3)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Students already understand control flow; now they can loop through repeated code.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Recursion (3.4)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Special type of iteration using self-calling functions.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Best introduced after standard loops.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Collections (3.1)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Now that learners can handle variables, loops, and functions, it makes sense to group data.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Introduce arrays/lists as “many variables in one place.”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Queues, Stacks, Lists (3.5)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Specialised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forms of collections with rules.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Can be linked to real-world analogies (queues at the shop, stack of plates, to-do lists).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419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gif"/><Relationship Id="rId17" Type="http://schemas.openxmlformats.org/officeDocument/2006/relationships/image" Target="../media/image25.png"/><Relationship Id="rId2" Type="http://schemas.openxmlformats.org/officeDocument/2006/relationships/image" Target="../media/image7.gif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g"/><Relationship Id="rId11" Type="http://schemas.openxmlformats.org/officeDocument/2006/relationships/image" Target="../media/image19.gif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gif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b0MSFvvNA5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programiz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9AF66-5559-25C9-141D-1EDAA19A4C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Core Coding Concepts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AD596-CD0E-510B-CEA0-2FAEDB0FDA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1712655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9A6104-299D-750F-91AD-FEB7345A5205}"/>
              </a:ext>
            </a:extLst>
          </p:cNvPr>
          <p:cNvSpPr/>
          <p:nvPr/>
        </p:nvSpPr>
        <p:spPr>
          <a:xfrm>
            <a:off x="518160" y="3228134"/>
            <a:ext cx="4096512" cy="65836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EF7415-A024-3D94-F457-9E90AA6DF4FA}"/>
              </a:ext>
            </a:extLst>
          </p:cNvPr>
          <p:cNvSpPr/>
          <p:nvPr/>
        </p:nvSpPr>
        <p:spPr>
          <a:xfrm>
            <a:off x="3224784" y="4216528"/>
            <a:ext cx="2749296" cy="65836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2D79D3-281F-596E-2B07-9BC73440943E}"/>
              </a:ext>
            </a:extLst>
          </p:cNvPr>
          <p:cNvSpPr/>
          <p:nvPr/>
        </p:nvSpPr>
        <p:spPr>
          <a:xfrm>
            <a:off x="4047744" y="5292186"/>
            <a:ext cx="4096512" cy="65836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8D37CA-8308-D37D-4B89-836567853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Operators </a:t>
            </a:r>
            <a:r>
              <a:rPr lang="en-GB" sz="2400" dirty="0"/>
              <a:t>“Things we do to variables”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24A9A-376A-B48C-41AE-51150C947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Plus, Minus, Multiply, Divide - +-*/ all apply to numbers</a:t>
            </a:r>
          </a:p>
          <a:p>
            <a:r>
              <a:rPr lang="en-GB" dirty="0"/>
              <a:t>We can also do some operations on Strings</a:t>
            </a:r>
          </a:p>
          <a:p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“Hello” + “Simon”</a:t>
            </a:r>
          </a:p>
          <a:p>
            <a:endParaRPr lang="en-GB" dirty="0"/>
          </a:p>
          <a:p>
            <a:r>
              <a:rPr lang="en-GB" dirty="0"/>
              <a:t>…would give us    </a:t>
            </a:r>
            <a:r>
              <a:rPr lang="en-GB" dirty="0">
                <a:solidFill>
                  <a:schemeClr val="bg1"/>
                </a:solidFill>
              </a:rPr>
              <a:t>“</a:t>
            </a:r>
            <a:r>
              <a:rPr lang="en-GB" dirty="0" err="1">
                <a:solidFill>
                  <a:schemeClr val="bg1"/>
                </a:solidFill>
              </a:rPr>
              <a:t>HelloSimon</a:t>
            </a:r>
            <a:r>
              <a:rPr lang="en-GB" dirty="0">
                <a:solidFill>
                  <a:schemeClr val="bg1"/>
                </a:solidFill>
              </a:rPr>
              <a:t>”</a:t>
            </a:r>
          </a:p>
          <a:p>
            <a:endParaRPr lang="en-GB" dirty="0"/>
          </a:p>
          <a:p>
            <a:r>
              <a:rPr lang="en-GB" dirty="0"/>
              <a:t>We need a space, so    </a:t>
            </a:r>
            <a:r>
              <a:rPr lang="en-GB" dirty="0">
                <a:solidFill>
                  <a:schemeClr val="bg1"/>
                </a:solidFill>
              </a:rPr>
              <a:t>“Hello” + “ ” + “Simon”</a:t>
            </a:r>
          </a:p>
        </p:txBody>
      </p:sp>
      <p:sp>
        <p:nvSpPr>
          <p:cNvPr id="7" name="Note this down">
            <a:extLst>
              <a:ext uri="{FF2B5EF4-FFF2-40B4-BE49-F238E27FC236}">
                <a16:creationId xmlns:a16="http://schemas.microsoft.com/office/drawing/2014/main" id="{FB61D036-2B36-8D02-D1C1-ED8B013B19C0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Note this down">
            <a:extLst>
              <a:ext uri="{FF2B5EF4-FFF2-40B4-BE49-F238E27FC236}">
                <a16:creationId xmlns:a16="http://schemas.microsoft.com/office/drawing/2014/main" id="{FDE5EF82-1BE9-2A76-C3A8-53887040F466}"/>
              </a:ext>
            </a:extLst>
          </p:cNvPr>
          <p:cNvSpPr/>
          <p:nvPr/>
        </p:nvSpPr>
        <p:spPr>
          <a:xfrm>
            <a:off x="10021504" y="5060931"/>
            <a:ext cx="1873045" cy="889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This is called </a:t>
            </a:r>
            <a:r>
              <a:rPr lang="en-GB" b="1" dirty="0">
                <a:solidFill>
                  <a:srgbClr val="FF0000"/>
                </a:solidFill>
                <a:latin typeface="Trebuchet MS" panose="020B0603020202020204" pitchFamily="34" charset="0"/>
              </a:rPr>
              <a:t>concatenation</a:t>
            </a:r>
          </a:p>
        </p:txBody>
      </p:sp>
    </p:spTree>
    <p:extLst>
      <p:ext uri="{BB962C8B-B14F-4D97-AF65-F5344CB8AC3E}">
        <p14:creationId xmlns:p14="http://schemas.microsoft.com/office/powerpoint/2010/main" val="230875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4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4362F-6A54-5A77-6075-5354098CF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There are some words you can’t use…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EB473-420A-C0CD-242A-565BC71FB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…because they are reserved words for certain Python commands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95DCA-0401-8A99-E027-38FC3E577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127" y="2450071"/>
            <a:ext cx="6025922" cy="41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6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4B91F-D9BF-29DD-8608-4482B599C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There is a resource for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ECD3C-B9A8-CC9A-B48B-9A56F3409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702" y="1649745"/>
            <a:ext cx="5635018" cy="4956291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1B373D1-5BFB-A703-7CE0-12A922ABB76D}"/>
              </a:ext>
            </a:extLst>
          </p:cNvPr>
          <p:cNvSpPr/>
          <p:nvPr/>
        </p:nvSpPr>
        <p:spPr>
          <a:xfrm>
            <a:off x="1366736" y="4398597"/>
            <a:ext cx="5145932" cy="215467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pages from this eBook can be used to remind you</a:t>
            </a:r>
          </a:p>
        </p:txBody>
      </p:sp>
    </p:spTree>
    <p:extLst>
      <p:ext uri="{BB962C8B-B14F-4D97-AF65-F5344CB8AC3E}">
        <p14:creationId xmlns:p14="http://schemas.microsoft.com/office/powerpoint/2010/main" val="66423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A02A-CD32-F6E7-9BF6-EBCD44E95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really important </a:t>
            </a:r>
            <a:r>
              <a:rPr lang="en-GB" dirty="0">
                <a:solidFill>
                  <a:srgbClr val="FF0000"/>
                </a:solidFill>
              </a:rPr>
              <a:t>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9113D-33F6-80EA-8CC9-A36FB51C2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483954"/>
            <a:ext cx="9569465" cy="389009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We use these two statements a lot when doing command line coding in Python</a:t>
            </a:r>
          </a:p>
          <a:p>
            <a:r>
              <a:rPr lang="en-GB" dirty="0"/>
              <a:t>There are similar ones in many other languages</a:t>
            </a:r>
          </a:p>
          <a:p>
            <a:r>
              <a:rPr lang="en-GB" dirty="0"/>
              <a:t>print()   </a:t>
            </a:r>
            <a:r>
              <a:rPr lang="en-GB" dirty="0">
                <a:solidFill>
                  <a:schemeClr val="accent4"/>
                </a:solidFill>
                <a:sym typeface="Wingdings" panose="05000000000000000000" pitchFamily="2" charset="2"/>
              </a:rPr>
              <a:t>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>
                <a:solidFill>
                  <a:schemeClr val="accent4"/>
                </a:solidFill>
                <a:sym typeface="Wingdings" panose="05000000000000000000" pitchFamily="2" charset="2"/>
              </a:rPr>
              <a:t>you can tell it’s a statement because of the ()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This prints whatever is inside the brackets to the screen</a:t>
            </a:r>
          </a:p>
          <a:p>
            <a:r>
              <a:rPr lang="en-GB" dirty="0">
                <a:sym typeface="Wingdings" panose="05000000000000000000" pitchFamily="2" charset="2"/>
              </a:rPr>
              <a:t>input()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This shows what is inside the brackets as a prompt and gets input from the user’s keyboard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We always immediately assign it to a variable</a:t>
            </a:r>
            <a:endParaRPr lang="en-GB" dirty="0"/>
          </a:p>
        </p:txBody>
      </p:sp>
      <p:sp>
        <p:nvSpPr>
          <p:cNvPr id="4" name="codeblock">
            <a:extLst>
              <a:ext uri="{FF2B5EF4-FFF2-40B4-BE49-F238E27FC236}">
                <a16:creationId xmlns:a16="http://schemas.microsoft.com/office/drawing/2014/main" id="{DBCB1606-E4B7-C5CB-33B4-65E284A04F19}"/>
              </a:ext>
            </a:extLst>
          </p:cNvPr>
          <p:cNvSpPr/>
          <p:nvPr/>
        </p:nvSpPr>
        <p:spPr>
          <a:xfrm>
            <a:off x="457200" y="5053782"/>
            <a:ext cx="9287301" cy="8947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age = input(“Enter your age: “)</a:t>
            </a: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print(age)</a:t>
            </a:r>
          </a:p>
        </p:txBody>
      </p:sp>
    </p:spTree>
    <p:extLst>
      <p:ext uri="{BB962C8B-B14F-4D97-AF65-F5344CB8AC3E}">
        <p14:creationId xmlns:p14="http://schemas.microsoft.com/office/powerpoint/2010/main" val="345409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12C43-F519-B099-FAF4-C539D8117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F8714-A4B0-5499-17BC-17F321AAA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Create some programs which undertake some simple Maths operations such as addition, subtraction, multiplication and division</a:t>
            </a:r>
          </a:p>
          <a:p>
            <a:r>
              <a:rPr lang="en-GB" dirty="0"/>
              <a:t>After each one runs correctly, take a screen shot of your source code and/or cut and paste the source code in your notebook.</a:t>
            </a:r>
          </a:p>
          <a:p>
            <a:r>
              <a:rPr lang="en-GB" dirty="0"/>
              <a:t>You can play around with it at home or in College (</a:t>
            </a:r>
            <a:r>
              <a:rPr lang="en-GB" dirty="0" err="1"/>
              <a:t>Programiz</a:t>
            </a:r>
            <a:r>
              <a:rPr lang="en-GB" dirty="0"/>
              <a:t> is free and runs in your browser)</a:t>
            </a:r>
          </a:p>
        </p:txBody>
      </p:sp>
    </p:spTree>
    <p:extLst>
      <p:ext uri="{BB962C8B-B14F-4D97-AF65-F5344CB8AC3E}">
        <p14:creationId xmlns:p14="http://schemas.microsoft.com/office/powerpoint/2010/main" val="165885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85DCC-5BF9-FD56-4812-F67C48243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53866-8FF6-2D73-0C3C-12BED4DBD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Write a Word document that outlines:</a:t>
            </a:r>
          </a:p>
          <a:p>
            <a:pPr lvl="1"/>
            <a:r>
              <a:rPr lang="en-GB" dirty="0"/>
              <a:t>What </a:t>
            </a:r>
            <a:r>
              <a:rPr lang="en-GB" b="1" dirty="0">
                <a:solidFill>
                  <a:srgbClr val="FF0000"/>
                </a:solidFill>
              </a:rPr>
              <a:t>variables</a:t>
            </a:r>
            <a:r>
              <a:rPr lang="en-GB" dirty="0"/>
              <a:t> are</a:t>
            </a:r>
          </a:p>
          <a:p>
            <a:pPr lvl="1"/>
            <a:r>
              <a:rPr lang="en-GB" dirty="0"/>
              <a:t>How they should be named (from previous lessons)</a:t>
            </a:r>
          </a:p>
          <a:p>
            <a:pPr lvl="1"/>
            <a:r>
              <a:rPr lang="en-GB" dirty="0"/>
              <a:t>What </a:t>
            </a:r>
            <a:r>
              <a:rPr lang="en-GB" b="1" dirty="0">
                <a:solidFill>
                  <a:srgbClr val="FF0000"/>
                </a:solidFill>
              </a:rPr>
              <a:t>operations</a:t>
            </a:r>
            <a:r>
              <a:rPr lang="en-GB" dirty="0"/>
              <a:t> do to those variables</a:t>
            </a:r>
          </a:p>
          <a:p>
            <a:pPr lvl="1"/>
            <a:r>
              <a:rPr lang="en-GB" dirty="0"/>
              <a:t>Recount the main </a:t>
            </a:r>
            <a:r>
              <a:rPr lang="en-GB" b="1" dirty="0">
                <a:solidFill>
                  <a:srgbClr val="FF0000"/>
                </a:solidFill>
              </a:rPr>
              <a:t>types</a:t>
            </a:r>
            <a:r>
              <a:rPr lang="en-GB" dirty="0"/>
              <a:t> of variable and what they are used for</a:t>
            </a:r>
          </a:p>
          <a:p>
            <a:pPr lvl="1"/>
            <a:endParaRPr lang="en-GB" dirty="0"/>
          </a:p>
          <a:p>
            <a:r>
              <a:rPr lang="en-GB" dirty="0"/>
              <a:t>Include some screenshots of code examples if you can</a:t>
            </a:r>
          </a:p>
        </p:txBody>
      </p:sp>
    </p:spTree>
    <p:extLst>
      <p:ext uri="{BB962C8B-B14F-4D97-AF65-F5344CB8AC3E}">
        <p14:creationId xmlns:p14="http://schemas.microsoft.com/office/powerpoint/2010/main" val="302087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ample Texts">
            <a:extLst>
              <a:ext uri="{FF2B5EF4-FFF2-40B4-BE49-F238E27FC236}">
                <a16:creationId xmlns:a16="http://schemas.microsoft.com/office/drawing/2014/main" id="{788E3DC4-B8DA-B2E7-D566-B2EB498CB3B4}"/>
              </a:ext>
            </a:extLst>
          </p:cNvPr>
          <p:cNvSpPr>
            <a:spLocks/>
          </p:cNvSpPr>
          <p:nvPr/>
        </p:nvSpPr>
        <p:spPr>
          <a:xfrm>
            <a:off x="246632" y="215493"/>
            <a:ext cx="4250940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Sample Texts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Please Log In (Red)">
            <a:extLst>
              <a:ext uri="{FF2B5EF4-FFF2-40B4-BE49-F238E27FC236}">
                <a16:creationId xmlns:a16="http://schemas.microsoft.com/office/drawing/2014/main" id="{EDC1AEAA-040D-03B9-0A9A-3CED76C064C6}"/>
              </a:ext>
            </a:extLst>
          </p:cNvPr>
          <p:cNvSpPr txBox="1"/>
          <p:nvPr/>
        </p:nvSpPr>
        <p:spPr>
          <a:xfrm>
            <a:off x="246632" y="254512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PLEASE LOG IN</a:t>
            </a:r>
          </a:p>
        </p:txBody>
      </p:sp>
      <p:sp>
        <p:nvSpPr>
          <p:cNvPr id="7" name="Please Log In (Green)">
            <a:extLst>
              <a:ext uri="{FF2B5EF4-FFF2-40B4-BE49-F238E27FC236}">
                <a16:creationId xmlns:a16="http://schemas.microsoft.com/office/drawing/2014/main" id="{5FCC4698-8CBC-9518-5D09-A14E6CC1E299}"/>
              </a:ext>
            </a:extLst>
          </p:cNvPr>
          <p:cNvSpPr txBox="1"/>
          <p:nvPr/>
        </p:nvSpPr>
        <p:spPr>
          <a:xfrm>
            <a:off x="252306" y="2914460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Trebuchet MS" panose="020B0603020202020204" pitchFamily="34" charset="0"/>
              </a:rPr>
              <a:t>PLEASE LOG IN </a:t>
            </a:r>
          </a:p>
        </p:txBody>
      </p:sp>
      <p:sp>
        <p:nvSpPr>
          <p:cNvPr id="2" name="True / False:">
            <a:extLst>
              <a:ext uri="{FF2B5EF4-FFF2-40B4-BE49-F238E27FC236}">
                <a16:creationId xmlns:a16="http://schemas.microsoft.com/office/drawing/2014/main" id="{A9215A17-B260-8337-4537-2045399246C2}"/>
              </a:ext>
            </a:extLst>
          </p:cNvPr>
          <p:cNvSpPr txBox="1"/>
          <p:nvPr/>
        </p:nvSpPr>
        <p:spPr>
          <a:xfrm>
            <a:off x="246632" y="2094613"/>
            <a:ext cx="1978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rebuchet MS" panose="020B0603020202020204" pitchFamily="34" charset="0"/>
              </a:rPr>
              <a:t>True / False:</a:t>
            </a:r>
          </a:p>
        </p:txBody>
      </p:sp>
      <p:sp>
        <p:nvSpPr>
          <p:cNvPr id="5" name="DO NOT USE">
            <a:extLst>
              <a:ext uri="{FF2B5EF4-FFF2-40B4-BE49-F238E27FC236}">
                <a16:creationId xmlns:a16="http://schemas.microsoft.com/office/drawing/2014/main" id="{650BC6C0-EDBB-FC13-C3D6-3F6152CEE4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3656521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12" name="codeblock">
            <a:extLst>
              <a:ext uri="{FF2B5EF4-FFF2-40B4-BE49-F238E27FC236}">
                <a16:creationId xmlns:a16="http://schemas.microsoft.com/office/drawing/2014/main" id="{99239D00-7924-BD36-030F-7CB248D251EF}"/>
              </a:ext>
            </a:extLst>
          </p:cNvPr>
          <p:cNvSpPr/>
          <p:nvPr/>
        </p:nvSpPr>
        <p:spPr>
          <a:xfrm>
            <a:off x="418625" y="1760289"/>
            <a:ext cx="1873045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codeblock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2A77B-2BCA-55EB-830F-B8760416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4D4E9-8FD6-5110-99A2-244240B40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Microsoft Forms Quiz: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https://forms.microsoft.com/e/b0MSFvvNA5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Also an assignment…</a:t>
            </a:r>
          </a:p>
        </p:txBody>
      </p:sp>
    </p:spTree>
    <p:extLst>
      <p:ext uri="{BB962C8B-B14F-4D97-AF65-F5344CB8AC3E}">
        <p14:creationId xmlns:p14="http://schemas.microsoft.com/office/powerpoint/2010/main" val="1063422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2F5FE262-476B-5194-9809-023E2BD94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80" y="503496"/>
            <a:ext cx="8966145" cy="5209046"/>
          </a:xfrm>
          <a:prstGeom prst="rect">
            <a:avLst/>
          </a:prstGeom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634D0407-304F-24EA-38AB-BCB702C82052}"/>
              </a:ext>
            </a:extLst>
          </p:cNvPr>
          <p:cNvSpPr/>
          <p:nvPr/>
        </p:nvSpPr>
        <p:spPr>
          <a:xfrm>
            <a:off x="10074175" y="2290119"/>
            <a:ext cx="1873045" cy="22777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I’m not going to approach these in order, but from a more logical ground-up approach</a:t>
            </a:r>
          </a:p>
        </p:txBody>
      </p:sp>
    </p:spTree>
    <p:extLst>
      <p:ext uri="{BB962C8B-B14F-4D97-AF65-F5344CB8AC3E}">
        <p14:creationId xmlns:p14="http://schemas.microsoft.com/office/powerpoint/2010/main" val="1976208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LP record - Wikipedia">
            <a:extLst>
              <a:ext uri="{FF2B5EF4-FFF2-40B4-BE49-F238E27FC236}">
                <a16:creationId xmlns:a16="http://schemas.microsoft.com/office/drawing/2014/main" id="{E2C6F814-0D83-B9A7-957A-9AAD3D282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692" y="303701"/>
            <a:ext cx="2567018" cy="256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838345-1463-BBD8-17FA-084710507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New Order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C97B76D-98CF-C7F9-13F0-0DE365CB16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92290" y="1549579"/>
            <a:ext cx="8762335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Variables (3.6)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Foundation of all coding — storing single pieces of data.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Operands/Operations (3.8)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Once you can store values, you need to </a:t>
            </a:r>
            <a:r>
              <a:rPr kumimoji="0" lang="en-US" alt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do something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with them 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maths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logic, string operations).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Functions (3.7)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dirty="0"/>
              <a:t>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ow operations and variables can be grouped into reusable blocks.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Introduces the idea of parameters and return values.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Control Flow (3.2)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If/Else decisions show how a program changes its path depending on conditions.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Leads naturally into loops.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Iterations (3.3)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Students already understand control flow; now they can loop through repeated code.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Recursion (3.4)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 Special type of iteration using self-calling functions.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Collections (3.1)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Arrays</a:t>
            </a:r>
            <a:r>
              <a:rPr lang="en-US" altLang="en-US" sz="1400" dirty="0"/>
              <a:t> and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lists that are “many variables in one place.”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Queues, Stacks, Lists (3.5)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Specialised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forms of collections with rules.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31" name="Picture 7" descr="Movement (New Order album) - Wikipedia">
            <a:extLst>
              <a:ext uri="{FF2B5EF4-FFF2-40B4-BE49-F238E27FC236}">
                <a16:creationId xmlns:a16="http://schemas.microsoft.com/office/drawing/2014/main" id="{6C6E514B-F87A-0EC8-E05B-3967A65C8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0810">
            <a:off x="8465385" y="216813"/>
            <a:ext cx="2381250" cy="2381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977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C6238-AEA5-36B7-C388-F066674F60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Variables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ED0DA3-93C5-87AD-BDB6-9840E44631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What can a Variable do?</a:t>
            </a:r>
          </a:p>
          <a:p>
            <a:r>
              <a:rPr lang="en-GB" dirty="0"/>
              <a:t>It can vary!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95C0A090-A1FA-D432-A348-FDD347DBD325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155469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1E593-5F91-DFBB-0F76-6E57E175D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4BE12-D15C-3B7F-9C0C-4D7D0F459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</a:t>
            </a:r>
            <a:r>
              <a:rPr lang="en-GB" b="1" dirty="0">
                <a:solidFill>
                  <a:srgbClr val="FF0000"/>
                </a:solidFill>
              </a:rPr>
              <a:t>variable</a:t>
            </a:r>
            <a:r>
              <a:rPr lang="en-GB" dirty="0"/>
              <a:t> is a piece of memory that the program allocates a value to.</a:t>
            </a:r>
          </a:p>
          <a:p>
            <a:r>
              <a:rPr lang="en-GB" dirty="0"/>
              <a:t>Its value can be altered</a:t>
            </a:r>
          </a:p>
          <a:p>
            <a:r>
              <a:rPr lang="en-GB" dirty="0"/>
              <a:t>The contents of the variable can be gathered from input</a:t>
            </a:r>
          </a:p>
          <a:p>
            <a:r>
              <a:rPr lang="en-GB" dirty="0"/>
              <a:t>The contents of the variable can be output to the screen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56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AC313-323C-E018-B63E-F3FFB06C2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Let’s do some actual coding…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90332-86F9-C213-D57F-1D158CD36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will cover this using the Python programming language</a:t>
            </a:r>
          </a:p>
          <a:p>
            <a:r>
              <a:rPr lang="en-GB" dirty="0"/>
              <a:t>We will use an online Python editor called </a:t>
            </a:r>
            <a:r>
              <a:rPr lang="en-GB" b="1" dirty="0" err="1"/>
              <a:t>Programiz</a:t>
            </a:r>
            <a:endParaRPr lang="en-GB" b="1" dirty="0"/>
          </a:p>
          <a:p>
            <a:r>
              <a:rPr lang="en-GB" dirty="0"/>
              <a:t>Go to </a:t>
            </a:r>
            <a:r>
              <a:rPr lang="en-GB" dirty="0">
                <a:hlinkClick r:id="rId2"/>
              </a:rPr>
              <a:t>https://www.programiz.com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9FF75-9F9E-0BD1-AB94-46027E8A4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90" y="3880433"/>
            <a:ext cx="5334744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70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D79642A8-1A11-34ED-1DC0-F7DED7753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751" y="241087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e this down">
            <a:extLst>
              <a:ext uri="{FF2B5EF4-FFF2-40B4-BE49-F238E27FC236}">
                <a16:creationId xmlns:a16="http://schemas.microsoft.com/office/drawing/2014/main" id="{40DEB817-EA9B-9FFA-B15D-067AB11A81B2}"/>
              </a:ext>
            </a:extLst>
          </p:cNvPr>
          <p:cNvSpPr/>
          <p:nvPr/>
        </p:nvSpPr>
        <p:spPr>
          <a:xfrm>
            <a:off x="10028892" y="3222129"/>
            <a:ext cx="1873045" cy="22337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Take a screenshot and put in in your Notes. You can mark this “My First Program”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48CABC-EC0E-CB84-26C6-2AA69745B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7883"/>
            <a:ext cx="9861755" cy="2046636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BB8396BD-6CE2-DAD7-F103-63E72CFC8F60}"/>
              </a:ext>
            </a:extLst>
          </p:cNvPr>
          <p:cNvSpPr/>
          <p:nvPr/>
        </p:nvSpPr>
        <p:spPr>
          <a:xfrm>
            <a:off x="5289067" y="1571194"/>
            <a:ext cx="1810512" cy="125577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Run button</a:t>
            </a:r>
          </a:p>
        </p:txBody>
      </p:sp>
    </p:spTree>
    <p:extLst>
      <p:ext uri="{BB962C8B-B14F-4D97-AF65-F5344CB8AC3E}">
        <p14:creationId xmlns:p14="http://schemas.microsoft.com/office/powerpoint/2010/main" val="15215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908C3-727E-C846-BC33-43E9130CD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types of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D2BA1-AC07-B029-2CE8-32C1F2AE7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are FIVE key data types:</a:t>
            </a:r>
          </a:p>
          <a:p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E591CCA0-11B7-C801-5396-A1A0B0E2CF6B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0E7FCD5-47D0-FB15-3094-10A0F01EE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127705"/>
              </p:ext>
            </p:extLst>
          </p:nvPr>
        </p:nvGraphicFramePr>
        <p:xfrm>
          <a:off x="954395" y="2575560"/>
          <a:ext cx="8127999" cy="33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54455249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67472295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35749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Variable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Used 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757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Integer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Whole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42</a:t>
                      </a:r>
                    </a:p>
                    <a:p>
                      <a:r>
                        <a:rPr lang="en-GB" dirty="0"/>
                        <a:t>123001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840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Floating Point  aka Real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Numbers with decimal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3.14</a:t>
                      </a:r>
                    </a:p>
                    <a:p>
                      <a:r>
                        <a:rPr lang="en-GB" dirty="0"/>
                        <a:t>25.724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128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String aka 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Letters and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“Simon”</a:t>
                      </a:r>
                    </a:p>
                    <a:p>
                      <a:r>
                        <a:rPr lang="en-GB" dirty="0"/>
                        <a:t>“42”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906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DateTime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 date </a:t>
                      </a:r>
                      <a:r>
                        <a:rPr lang="en-GB" sz="1600" dirty="0"/>
                        <a:t>(optionally with time)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15/09/2025 10:45am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818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Boolean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Yes/No </a:t>
                      </a:r>
                    </a:p>
                    <a:p>
                      <a:r>
                        <a:rPr lang="en-GB" dirty="0"/>
                        <a:t>or True/False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8309905"/>
                  </a:ext>
                </a:extLst>
              </a:tr>
            </a:tbl>
          </a:graphicData>
        </a:graphic>
      </p:graphicFrame>
      <p:sp>
        <p:nvSpPr>
          <p:cNvPr id="6" name="Arrow: Left 5">
            <a:extLst>
              <a:ext uri="{FF2B5EF4-FFF2-40B4-BE49-F238E27FC236}">
                <a16:creationId xmlns:a16="http://schemas.microsoft.com/office/drawing/2014/main" id="{E22DABC2-F826-85EC-D02A-A16BDA62CF2D}"/>
              </a:ext>
            </a:extLst>
          </p:cNvPr>
          <p:cNvSpPr/>
          <p:nvPr/>
        </p:nvSpPr>
        <p:spPr>
          <a:xfrm>
            <a:off x="8851392" y="3579876"/>
            <a:ext cx="2731008" cy="1984248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Strings are always marked in “quotes”</a:t>
            </a:r>
          </a:p>
        </p:txBody>
      </p:sp>
    </p:spTree>
    <p:extLst>
      <p:ext uri="{BB962C8B-B14F-4D97-AF65-F5344CB8AC3E}">
        <p14:creationId xmlns:p14="http://schemas.microsoft.com/office/powerpoint/2010/main" val="45190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65FBB679-C8E9-429F-B1AF-E08CE422D40D}" vid="{7710FD2E-D743-437C-A152-E4EC4BD606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5753A9D6-BA76-4809-A1E4-F477DDF3F3C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126</TotalTime>
  <Words>963</Words>
  <Application>Microsoft Office PowerPoint</Application>
  <PresentationFormat>Widescreen</PresentationFormat>
  <Paragraphs>146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Aptos</vt:lpstr>
      <vt:lpstr>Arial</vt:lpstr>
      <vt:lpstr>Calibri</vt:lpstr>
      <vt:lpstr>Century Gothic</vt:lpstr>
      <vt:lpstr>Courier New</vt:lpstr>
      <vt:lpstr>Trebuchet MS</vt:lpstr>
      <vt:lpstr>Wingdings</vt:lpstr>
      <vt:lpstr>Office Theme</vt:lpstr>
      <vt:lpstr>Office Theme</vt:lpstr>
      <vt:lpstr>Core Coding Concepts</vt:lpstr>
      <vt:lpstr>Recall Quiz</vt:lpstr>
      <vt:lpstr>PowerPoint Presentation</vt:lpstr>
      <vt:lpstr>A New Order</vt:lpstr>
      <vt:lpstr>Variables</vt:lpstr>
      <vt:lpstr>So…</vt:lpstr>
      <vt:lpstr>Let’s do some actual coding…</vt:lpstr>
      <vt:lpstr>PowerPoint Presentation</vt:lpstr>
      <vt:lpstr>Data types of Variables</vt:lpstr>
      <vt:lpstr>Operators “Things we do to variables”</vt:lpstr>
      <vt:lpstr>There are some words you can’t use…</vt:lpstr>
      <vt:lpstr>There is a resource for you</vt:lpstr>
      <vt:lpstr>Two really important statements</vt:lpstr>
      <vt:lpstr>Task</vt:lpstr>
      <vt:lpstr>Homework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2025-09-10T21:03:30Z</dcterms:created>
  <dcterms:modified xsi:type="dcterms:W3CDTF">2025-09-13T20:20:45Z</dcterms:modified>
</cp:coreProperties>
</file>