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9"/>
  </p:notesMasterIdLst>
  <p:sldIdLst>
    <p:sldId id="264" r:id="rId3"/>
    <p:sldId id="263" r:id="rId4"/>
    <p:sldId id="266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28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17" Type="http://schemas.openxmlformats.org/officeDocument/2006/relationships/image" Target="../media/image26.png"/><Relationship Id="rId2" Type="http://schemas.openxmlformats.org/officeDocument/2006/relationships/image" Target="../media/image11.gif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gif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eKTVrSd66R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peating GIFs - Find &amp; Share on GIPHY">
            <a:extLst>
              <a:ext uri="{FF2B5EF4-FFF2-40B4-BE49-F238E27FC236}">
                <a16:creationId xmlns:a16="http://schemas.microsoft.com/office/drawing/2014/main" id="{0054C7BE-90F5-2D74-81CC-A827A7A61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494"/>
            <a:ext cx="9834664" cy="706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F8C14A1-A90C-EF12-8266-A3F934772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4461168"/>
          </a:xfrm>
        </p:spPr>
        <p:txBody>
          <a:bodyPr>
            <a:normAutofit/>
          </a:bodyPr>
          <a:lstStyle/>
          <a:p>
            <a:r>
              <a:rPr lang="en-GB" sz="9600" dirty="0">
                <a:solidFill>
                  <a:srgbClr val="FF0000"/>
                </a:solidFill>
              </a:rPr>
              <a:t>Do it again…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5C86DCD-A084-1EE5-A5EA-33C95296E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4664" y="5608272"/>
            <a:ext cx="2357336" cy="432605"/>
          </a:xfrm>
        </p:spPr>
        <p:txBody>
          <a:bodyPr>
            <a:normAutofit/>
          </a:bodyPr>
          <a:lstStyle/>
          <a:p>
            <a:r>
              <a:rPr lang="en-GB" sz="2000" dirty="0"/>
              <a:t>Lesson 8 Iterations</a:t>
            </a:r>
          </a:p>
        </p:txBody>
      </p:sp>
    </p:spTree>
    <p:extLst>
      <p:ext uri="{BB962C8B-B14F-4D97-AF65-F5344CB8AC3E}">
        <p14:creationId xmlns:p14="http://schemas.microsoft.com/office/powerpoint/2010/main" val="3709097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BF47-BD1D-76B1-7E6D-51D6E1F9A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6289-7081-8903-77DF-E820C67EA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Keep asking the user for their favourite colour until they type “blue”.</a:t>
            </a:r>
          </a:p>
          <a:p>
            <a:r>
              <a:rPr lang="en-GB" sz="3200" dirty="0"/>
              <a:t>Create a countdown from 10 to 1, then print “Blast off!”.</a:t>
            </a:r>
          </a:p>
        </p:txBody>
      </p:sp>
    </p:spTree>
    <p:extLst>
      <p:ext uri="{BB962C8B-B14F-4D97-AF65-F5344CB8AC3E}">
        <p14:creationId xmlns:p14="http://schemas.microsoft.com/office/powerpoint/2010/main" val="3761076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9FC8-CA40-84B4-109F-AE1F20BA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604B1-E964-3B80-164D-F7963CF81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Favourite Colour: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Countdown: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94829-6EBB-3D7D-09DD-E9C94AF94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153" y="1646238"/>
            <a:ext cx="7806867" cy="1670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90527D-F2DE-FF18-4599-4CBE53011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153" y="3540869"/>
            <a:ext cx="5819648" cy="27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2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1C3C-0F98-07E9-2F42-A8E85405F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loop?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85B2D-F117-2137-CD8B-7E1CDEA97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Should this be a for or a while?</a:t>
            </a:r>
          </a:p>
          <a:p>
            <a:pPr lvl="1"/>
            <a:r>
              <a:rPr lang="en-GB" sz="2800" dirty="0"/>
              <a:t>Print the numbers 1–100.</a:t>
            </a:r>
          </a:p>
          <a:p>
            <a:pPr lvl="1"/>
            <a:r>
              <a:rPr lang="en-GB" sz="2800" dirty="0"/>
              <a:t>Keep rolling a dice until you get a 6.</a:t>
            </a:r>
          </a:p>
          <a:p>
            <a:pPr lvl="1"/>
            <a:r>
              <a:rPr lang="en-GB" sz="2800" dirty="0"/>
              <a:t>Ask the user for their password until it matches “</a:t>
            </a:r>
            <a:r>
              <a:rPr lang="en-GB" sz="2800" dirty="0" err="1"/>
              <a:t>letmein</a:t>
            </a:r>
            <a:r>
              <a:rPr lang="en-GB" sz="2800" dirty="0"/>
              <a:t>”.</a:t>
            </a:r>
          </a:p>
          <a:p>
            <a:pPr lvl="1"/>
            <a:r>
              <a:rPr lang="en-GB" sz="2800" dirty="0"/>
              <a:t>Print “Coding is fun!” 7 times.</a:t>
            </a:r>
          </a:p>
          <a:p>
            <a:r>
              <a:rPr lang="en-GB" sz="3200" dirty="0"/>
              <a:t>Discuss in pairs, then code the solution in </a:t>
            </a:r>
            <a:r>
              <a:rPr lang="en-GB" sz="3200" dirty="0" err="1"/>
              <a:t>Programiz</a:t>
            </a:r>
            <a:endParaRPr lang="en-GB" sz="3200" dirty="0"/>
          </a:p>
        </p:txBody>
      </p:sp>
      <p:sp>
        <p:nvSpPr>
          <p:cNvPr id="4" name="In pairs">
            <a:extLst>
              <a:ext uri="{FF2B5EF4-FFF2-40B4-BE49-F238E27FC236}">
                <a16:creationId xmlns:a16="http://schemas.microsoft.com/office/drawing/2014/main" id="{A4766E51-61E3-A964-88FF-9C47DE84AFD9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65C564F1-3512-66EA-F93A-AF186DAB2151}"/>
              </a:ext>
            </a:extLst>
          </p:cNvPr>
          <p:cNvSpPr/>
          <p:nvPr/>
        </p:nvSpPr>
        <p:spPr>
          <a:xfrm>
            <a:off x="10416874" y="2794277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58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3F5E-F477-B07D-80B9-F621EF5B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AC4B4-4C38-DDD1-BEDD-323AA4417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ighlight>
                  <a:srgbClr val="FFFF00"/>
                </a:highlight>
              </a:rPr>
              <a:t>Choose two challenges to attempt:</a:t>
            </a:r>
          </a:p>
          <a:p>
            <a:r>
              <a:rPr lang="en-GB" dirty="0"/>
              <a:t>Print the 12 times table.</a:t>
            </a:r>
          </a:p>
          <a:p>
            <a:r>
              <a:rPr lang="en-GB" dirty="0"/>
              <a:t>Write a guessing game: program chooses a number (use secret = 7), user keeps guessing until they get it right.</a:t>
            </a:r>
          </a:p>
          <a:p>
            <a:r>
              <a:rPr lang="en-GB" dirty="0"/>
              <a:t>Write a program that prints all odd numbers between 1 and 50.</a:t>
            </a:r>
          </a:p>
          <a:p>
            <a:r>
              <a:rPr lang="en-GB" dirty="0"/>
              <a:t>Write a program that asks the user to enter a password. Keep asking until they type “python”.</a:t>
            </a:r>
          </a:p>
        </p:txBody>
      </p:sp>
      <p:sp>
        <p:nvSpPr>
          <p:cNvPr id="5" name="Working Independently">
            <a:extLst>
              <a:ext uri="{FF2B5EF4-FFF2-40B4-BE49-F238E27FC236}">
                <a16:creationId xmlns:a16="http://schemas.microsoft.com/office/drawing/2014/main" id="{7CF0B783-A31B-543B-9ECC-53DE6279CE99}"/>
              </a:ext>
            </a:extLst>
          </p:cNvPr>
          <p:cNvSpPr/>
          <p:nvPr/>
        </p:nvSpPr>
        <p:spPr>
          <a:xfrm>
            <a:off x="10015309" y="1551052"/>
            <a:ext cx="1873045" cy="89059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810E854B-F729-B20E-4698-29D1974957AC}"/>
              </a:ext>
            </a:extLst>
          </p:cNvPr>
          <p:cNvSpPr/>
          <p:nvPr/>
        </p:nvSpPr>
        <p:spPr>
          <a:xfrm>
            <a:off x="10422945" y="322738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17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E558B-E07D-1FF1-2487-A69A226B5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9FDCD-E0E2-B09E-BE82-9B49ADF6B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What’s the difference between </a:t>
            </a:r>
            <a:r>
              <a:rPr lang="en-GB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3200" dirty="0"/>
              <a:t> and </a:t>
            </a:r>
            <a:r>
              <a:rPr lang="en-GB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en-GB" sz="3200" dirty="0"/>
              <a:t>?</a:t>
            </a:r>
          </a:p>
          <a:p>
            <a:r>
              <a:rPr lang="en-GB" sz="3200" dirty="0"/>
              <a:t>What is an infinite loop?</a:t>
            </a:r>
          </a:p>
          <a:p>
            <a:r>
              <a:rPr lang="en-GB" sz="3200" dirty="0"/>
              <a:t>When would you use a </a:t>
            </a:r>
            <a:r>
              <a:rPr lang="en-GB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3200" dirty="0"/>
              <a:t> vs a </a:t>
            </a:r>
            <a:r>
              <a:rPr lang="en-GB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en-GB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811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ABDB1-A4DD-3027-DE71-C53511E17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51C1A-8FDA-DF82-B2A2-EA94B1071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On </a:t>
            </a:r>
            <a:r>
              <a:rPr lang="en-GB" sz="3200" dirty="0" err="1"/>
              <a:t>Programiz</a:t>
            </a:r>
            <a:r>
              <a:rPr lang="en-GB" sz="3200" dirty="0"/>
              <a:t>, write and screenshot the following:</a:t>
            </a:r>
          </a:p>
          <a:p>
            <a:pPr lvl="1"/>
            <a:r>
              <a:rPr lang="en-GB" sz="2800" dirty="0"/>
              <a:t>A program that prints a multiplication table (x1–x10) for a number the user enters.</a:t>
            </a:r>
          </a:p>
          <a:p>
            <a:pPr lvl="1"/>
            <a:r>
              <a:rPr lang="en-GB" sz="2800" dirty="0"/>
              <a:t>A program that keeps asking “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Do you want to quit? (y/n)</a:t>
            </a:r>
            <a:r>
              <a:rPr lang="en-GB" sz="2800" dirty="0"/>
              <a:t>” until the user enters y.</a:t>
            </a:r>
          </a:p>
          <a:p>
            <a:r>
              <a:rPr lang="en-GB" sz="3200" dirty="0"/>
              <a:t>Upload screenshots of code + output.</a:t>
            </a:r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7FC268D0-EA5A-A2FA-ED31-A3161E371AAC}"/>
              </a:ext>
            </a:extLst>
          </p:cNvPr>
          <p:cNvSpPr/>
          <p:nvPr/>
        </p:nvSpPr>
        <p:spPr>
          <a:xfrm>
            <a:off x="10026665" y="1822450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lesson next week</a:t>
            </a:r>
          </a:p>
        </p:txBody>
      </p:sp>
    </p:spTree>
    <p:extLst>
      <p:ext uri="{BB962C8B-B14F-4D97-AF65-F5344CB8AC3E}">
        <p14:creationId xmlns:p14="http://schemas.microsoft.com/office/powerpoint/2010/main" val="239335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12" name="codeblock">
            <a:extLst>
              <a:ext uri="{FF2B5EF4-FFF2-40B4-BE49-F238E27FC236}">
                <a16:creationId xmlns:a16="http://schemas.microsoft.com/office/drawing/2014/main" id="{99239D00-7924-BD36-030F-7CB248D251EF}"/>
              </a:ext>
            </a:extLst>
          </p:cNvPr>
          <p:cNvSpPr/>
          <p:nvPr/>
        </p:nvSpPr>
        <p:spPr>
          <a:xfrm>
            <a:off x="418625" y="1760289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codeblock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https://forms.microsoft.com/e/eKTVrSd66R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2E631-706F-0B5F-F1A9-E71E6890A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peating GIFs - Find &amp; Share on GIPHY">
            <a:extLst>
              <a:ext uri="{FF2B5EF4-FFF2-40B4-BE49-F238E27FC236}">
                <a16:creationId xmlns:a16="http://schemas.microsoft.com/office/drawing/2014/main" id="{FE791E93-5551-601A-3D84-DF65B538C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494"/>
            <a:ext cx="9834664" cy="706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3E20222-678F-0961-A88F-264ACE04C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4461168"/>
          </a:xfrm>
        </p:spPr>
        <p:txBody>
          <a:bodyPr>
            <a:normAutofit/>
          </a:bodyPr>
          <a:lstStyle/>
          <a:p>
            <a:r>
              <a:rPr lang="en-GB" sz="9600" dirty="0">
                <a:solidFill>
                  <a:srgbClr val="FF0000"/>
                </a:solidFill>
              </a:rPr>
              <a:t>Do it again…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4227B27-B9D1-14A5-CD76-2926AEAAD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4664" y="5608272"/>
            <a:ext cx="2357336" cy="432605"/>
          </a:xfrm>
        </p:spPr>
        <p:txBody>
          <a:bodyPr>
            <a:normAutofit/>
          </a:bodyPr>
          <a:lstStyle/>
          <a:p>
            <a:r>
              <a:rPr lang="en-GB" sz="2000" dirty="0"/>
              <a:t>Lesson 8 Iterations</a:t>
            </a:r>
          </a:p>
        </p:txBody>
      </p:sp>
    </p:spTree>
    <p:extLst>
      <p:ext uri="{BB962C8B-B14F-4D97-AF65-F5344CB8AC3E}">
        <p14:creationId xmlns:p14="http://schemas.microsoft.com/office/powerpoint/2010/main" val="188614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5FCD-00C6-1B49-B73B-15A3B43DA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927" y="1813172"/>
            <a:ext cx="3443494" cy="2387600"/>
          </a:xfrm>
        </p:spPr>
        <p:txBody>
          <a:bodyPr/>
          <a:lstStyle/>
          <a:p>
            <a:r>
              <a:rPr lang="en-GB" dirty="0"/>
              <a:t>Pass the handclap</a:t>
            </a:r>
          </a:p>
        </p:txBody>
      </p:sp>
      <p:pic>
        <p:nvPicPr>
          <p:cNvPr id="2052" name="Picture 4" descr="Clapping GIFs | Tenor">
            <a:extLst>
              <a:ext uri="{FF2B5EF4-FFF2-40B4-BE49-F238E27FC236}">
                <a16:creationId xmlns:a16="http://schemas.microsoft.com/office/drawing/2014/main" id="{3EB20C07-5774-B7B6-35FB-A50C06047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20" y="1057275"/>
            <a:ext cx="43815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ote this down">
            <a:extLst>
              <a:ext uri="{FF2B5EF4-FFF2-40B4-BE49-F238E27FC236}">
                <a16:creationId xmlns:a16="http://schemas.microsoft.com/office/drawing/2014/main" id="{59015AD1-911F-A201-ACBB-1C773F795070}"/>
              </a:ext>
            </a:extLst>
          </p:cNvPr>
          <p:cNvSpPr/>
          <p:nvPr/>
        </p:nvSpPr>
        <p:spPr>
          <a:xfrm>
            <a:off x="1077151" y="4548754"/>
            <a:ext cx="1873045" cy="8081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Let’s stand in a circle</a:t>
            </a:r>
          </a:p>
        </p:txBody>
      </p:sp>
      <p:sp>
        <p:nvSpPr>
          <p:cNvPr id="7" name="Note this down">
            <a:extLst>
              <a:ext uri="{FF2B5EF4-FFF2-40B4-BE49-F238E27FC236}">
                <a16:creationId xmlns:a16="http://schemas.microsoft.com/office/drawing/2014/main" id="{6C5DBB89-98B2-DD4C-83B0-2BA7421C4A63}"/>
              </a:ext>
            </a:extLst>
          </p:cNvPr>
          <p:cNvSpPr/>
          <p:nvPr/>
        </p:nvSpPr>
        <p:spPr>
          <a:xfrm>
            <a:off x="10027028" y="2315183"/>
            <a:ext cx="1873045" cy="202335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Notice that this is a loop and it continues until I stop you doing it.</a:t>
            </a:r>
          </a:p>
        </p:txBody>
      </p:sp>
    </p:spTree>
    <p:extLst>
      <p:ext uri="{BB962C8B-B14F-4D97-AF65-F5344CB8AC3E}">
        <p14:creationId xmlns:p14="http://schemas.microsoft.com/office/powerpoint/2010/main" val="251771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27DB9-6330-C477-2C22-2F97A3617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in programming…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33101-A7FB-34D8-939B-06AD60CDF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725173"/>
            <a:ext cx="9452211" cy="4351338"/>
          </a:xfrm>
        </p:spPr>
        <p:txBody>
          <a:bodyPr/>
          <a:lstStyle/>
          <a:p>
            <a:r>
              <a:rPr lang="en-GB" dirty="0"/>
              <a:t>There are lots of things that we need to do repeatedly</a:t>
            </a:r>
          </a:p>
          <a:p>
            <a:r>
              <a:rPr lang="en-GB" dirty="0"/>
              <a:t>Sometimes that will be infinite</a:t>
            </a:r>
          </a:p>
          <a:p>
            <a:pPr lvl="1"/>
            <a:r>
              <a:rPr lang="en-GB" dirty="0"/>
              <a:t>Until something stops it (a condition is met)</a:t>
            </a:r>
          </a:p>
          <a:p>
            <a:r>
              <a:rPr lang="en-GB" dirty="0"/>
              <a:t>Sometimes that will be for a set number of times</a:t>
            </a:r>
          </a:p>
          <a:p>
            <a:pPr lvl="1"/>
            <a:r>
              <a:rPr lang="en-GB" dirty="0"/>
              <a:t>“Repeat this 5 times”</a:t>
            </a:r>
          </a:p>
          <a:p>
            <a:r>
              <a:rPr lang="en-GB" dirty="0"/>
              <a:t>The word </a:t>
            </a:r>
            <a:r>
              <a:rPr lang="en-GB" b="1" dirty="0">
                <a:solidFill>
                  <a:srgbClr val="FF0000"/>
                </a:solidFill>
              </a:rPr>
              <a:t>Iteration</a:t>
            </a:r>
            <a:r>
              <a:rPr lang="en-GB" dirty="0"/>
              <a:t> means “doing it again”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82829ADB-547B-C78F-F2C4-A40F8A2F4FAB}"/>
              </a:ext>
            </a:extLst>
          </p:cNvPr>
          <p:cNvSpPr/>
          <p:nvPr/>
        </p:nvSpPr>
        <p:spPr>
          <a:xfrm rot="20707073">
            <a:off x="7089437" y="1768632"/>
            <a:ext cx="1873045" cy="130230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Definite iteration</a:t>
            </a: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B80D03BD-203B-C96E-AD54-064B4ABA4427}"/>
              </a:ext>
            </a:extLst>
          </p:cNvPr>
          <p:cNvSpPr/>
          <p:nvPr/>
        </p:nvSpPr>
        <p:spPr>
          <a:xfrm rot="1382504">
            <a:off x="8161781" y="3429000"/>
            <a:ext cx="1873045" cy="130230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Indefinite iteration</a:t>
            </a:r>
          </a:p>
        </p:txBody>
      </p:sp>
    </p:spTree>
    <p:extLst>
      <p:ext uri="{BB962C8B-B14F-4D97-AF65-F5344CB8AC3E}">
        <p14:creationId xmlns:p14="http://schemas.microsoft.com/office/powerpoint/2010/main" val="356373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522B8-C9BE-26A8-BAEC-84BEDA24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Definite iteration: the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/>
              <a:t> loop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C76DD-F9A9-4447-AE73-C3B8964FF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25" y="3142033"/>
            <a:ext cx="4396566" cy="3051209"/>
          </a:xfrm>
        </p:spPr>
        <p:txBody>
          <a:bodyPr/>
          <a:lstStyle/>
          <a:p>
            <a:r>
              <a:rPr lang="en-GB" dirty="0"/>
              <a:t>This code prints “Hello” 5 times, numbering them 0 to 4</a:t>
            </a:r>
          </a:p>
          <a:p>
            <a:pPr lvl="1"/>
            <a:r>
              <a:rPr lang="en-GB" dirty="0"/>
              <a:t>…because we start counting at 0 </a:t>
            </a:r>
            <a:r>
              <a:rPr lang="en-GB" i="1" dirty="0"/>
              <a:t>which is a bit weird </a:t>
            </a:r>
            <a:endParaRPr lang="en-GB" dirty="0"/>
          </a:p>
          <a:p>
            <a:pPr lvl="1"/>
            <a:endParaRPr lang="en-GB" i="1" dirty="0"/>
          </a:p>
        </p:txBody>
      </p:sp>
      <p:sp>
        <p:nvSpPr>
          <p:cNvPr id="4" name="codeblock">
            <a:extLst>
              <a:ext uri="{FF2B5EF4-FFF2-40B4-BE49-F238E27FC236}">
                <a16:creationId xmlns:a16="http://schemas.microsoft.com/office/drawing/2014/main" id="{584E6257-EB91-7796-35CD-233347184F4B}"/>
              </a:ext>
            </a:extLst>
          </p:cNvPr>
          <p:cNvSpPr/>
          <p:nvPr/>
        </p:nvSpPr>
        <p:spPr>
          <a:xfrm>
            <a:off x="418625" y="1760289"/>
            <a:ext cx="9325876" cy="117746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(5):</a:t>
            </a: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"Hello"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6A4D0-9DC9-54BB-297E-B3E710C76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450" y="3010483"/>
            <a:ext cx="4750536" cy="3263857"/>
          </a:xfrm>
          <a:prstGeom prst="rect">
            <a:avLst/>
          </a:prstGeom>
        </p:spPr>
      </p:pic>
      <p:sp>
        <p:nvSpPr>
          <p:cNvPr id="8" name="Note this down">
            <a:extLst>
              <a:ext uri="{FF2B5EF4-FFF2-40B4-BE49-F238E27FC236}">
                <a16:creationId xmlns:a16="http://schemas.microsoft.com/office/drawing/2014/main" id="{1E78A25F-74D4-5E3B-C89F-471ED00326EF}"/>
              </a:ext>
            </a:extLst>
          </p:cNvPr>
          <p:cNvSpPr/>
          <p:nvPr/>
        </p:nvSpPr>
        <p:spPr>
          <a:xfrm>
            <a:off x="9936246" y="3019872"/>
            <a:ext cx="2077414" cy="16477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Let’s go to programiz.com and try this code out!</a:t>
            </a:r>
          </a:p>
        </p:txBody>
      </p:sp>
    </p:spTree>
    <p:extLst>
      <p:ext uri="{BB962C8B-B14F-4D97-AF65-F5344CB8AC3E}">
        <p14:creationId xmlns:p14="http://schemas.microsoft.com/office/powerpoint/2010/main" val="143944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2870C-E28F-1B31-47D7-87EA3B48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921FD-3E39-7489-8CC1-84AA4F379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See if you can:</a:t>
            </a:r>
          </a:p>
          <a:p>
            <a:pPr lvl="1"/>
            <a:r>
              <a:rPr lang="en-GB" dirty="0"/>
              <a:t>Print your name out 20 times (without the number after)</a:t>
            </a:r>
          </a:p>
          <a:p>
            <a:pPr lvl="1"/>
            <a:r>
              <a:rPr lang="en-GB" dirty="0"/>
              <a:t>Print the numbers 1 to 20</a:t>
            </a:r>
          </a:p>
          <a:p>
            <a:pPr lvl="1"/>
            <a:r>
              <a:rPr lang="en-GB" dirty="0"/>
              <a:t>Print the even numbers 2 to 20</a:t>
            </a:r>
          </a:p>
          <a:p>
            <a:pPr lvl="2"/>
            <a:r>
              <a:rPr lang="en-GB" dirty="0"/>
              <a:t>There are a couple of ways of doing this</a:t>
            </a:r>
          </a:p>
          <a:p>
            <a:pPr lvl="2"/>
            <a:r>
              <a:rPr lang="en-GB" dirty="0"/>
              <a:t>One way involves changing the way the loop works (better)</a:t>
            </a:r>
          </a:p>
          <a:p>
            <a:pPr lvl="2"/>
            <a:r>
              <a:rPr lang="en-GB" dirty="0"/>
              <a:t>The other way involves working through all the numbers and only printing the odd numbers (slower)</a:t>
            </a:r>
          </a:p>
          <a:p>
            <a:endParaRPr lang="en-GB" dirty="0"/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4733EB12-BA50-E274-88CA-C20999FD8047}"/>
              </a:ext>
            </a:extLst>
          </p:cNvPr>
          <p:cNvSpPr/>
          <p:nvPr/>
        </p:nvSpPr>
        <p:spPr>
          <a:xfrm>
            <a:off x="10503884" y="3998119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5" name="Working Independently">
            <a:extLst>
              <a:ext uri="{FF2B5EF4-FFF2-40B4-BE49-F238E27FC236}">
                <a16:creationId xmlns:a16="http://schemas.microsoft.com/office/drawing/2014/main" id="{A198F760-24AE-9419-351C-87CED1B3D9A0}"/>
              </a:ext>
            </a:extLst>
          </p:cNvPr>
          <p:cNvSpPr/>
          <p:nvPr/>
        </p:nvSpPr>
        <p:spPr>
          <a:xfrm>
            <a:off x="10096246" y="1822450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</p:spTree>
    <p:extLst>
      <p:ext uri="{BB962C8B-B14F-4D97-AF65-F5344CB8AC3E}">
        <p14:creationId xmlns:p14="http://schemas.microsoft.com/office/powerpoint/2010/main" val="13964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8DDD-7F75-0924-4D57-A6A6EA7D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Even numbers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DE2AA-EEC7-B2C5-816D-B9FDCFD03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is the slower solution: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This is the better solution: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C5C48-3336-A187-6459-5E3CF87DE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973" y="1822450"/>
            <a:ext cx="4203053" cy="1741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E900E-0D07-FD1F-94E1-076B9E943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973" y="3914773"/>
            <a:ext cx="4203788" cy="143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3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7A812-3278-7CB8-CC6D-00F852035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Indefinite iteration: the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en-GB" dirty="0"/>
              <a:t> loop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9D72A-CA05-C85C-DD80-3E8E59D11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3429000"/>
            <a:ext cx="9452211" cy="2744788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en-GB" dirty="0"/>
              <a:t> loop continues as long as a condition is true</a:t>
            </a:r>
          </a:p>
          <a:p>
            <a:r>
              <a:rPr lang="en-GB" dirty="0"/>
              <a:t>You need to make sure that you update count, otherwise the loop runs forever.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72DE6-F960-642E-AA62-6F3319E66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90" y="1431613"/>
            <a:ext cx="5706617" cy="1885519"/>
          </a:xfrm>
          <a:prstGeom prst="rect">
            <a:avLst/>
          </a:prstGeom>
        </p:spPr>
      </p:pic>
      <p:sp>
        <p:nvSpPr>
          <p:cNvPr id="6" name="Note this down">
            <a:extLst>
              <a:ext uri="{FF2B5EF4-FFF2-40B4-BE49-F238E27FC236}">
                <a16:creationId xmlns:a16="http://schemas.microsoft.com/office/drawing/2014/main" id="{7D055044-8BD5-F817-A3AA-3CF28F23999B}"/>
              </a:ext>
            </a:extLst>
          </p:cNvPr>
          <p:cNvSpPr/>
          <p:nvPr/>
        </p:nvSpPr>
        <p:spPr>
          <a:xfrm>
            <a:off x="9936246" y="3019872"/>
            <a:ext cx="2077414" cy="16477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Let’s go to programiz.com and try this code out!</a:t>
            </a:r>
          </a:p>
        </p:txBody>
      </p:sp>
    </p:spTree>
    <p:extLst>
      <p:ext uri="{BB962C8B-B14F-4D97-AF65-F5344CB8AC3E}">
        <p14:creationId xmlns:p14="http://schemas.microsoft.com/office/powerpoint/2010/main" val="317860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5753A9D6-BA76-4809-A1E4-F477DDF3F3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D1CFB2AC-5009-4F16-B832-5C633B0301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112</TotalTime>
  <Words>615</Words>
  <Application>Microsoft Office PowerPoint</Application>
  <PresentationFormat>Widescreen</PresentationFormat>
  <Paragraphs>93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Century Gothic</vt:lpstr>
      <vt:lpstr>Courier New</vt:lpstr>
      <vt:lpstr>Trebuchet MS</vt:lpstr>
      <vt:lpstr>Office Theme</vt:lpstr>
      <vt:lpstr>Office Theme</vt:lpstr>
      <vt:lpstr>Do it again…</vt:lpstr>
      <vt:lpstr>Recall from last lesson</vt:lpstr>
      <vt:lpstr>Do it again…</vt:lpstr>
      <vt:lpstr>Pass the handclap</vt:lpstr>
      <vt:lpstr>So in programming…</vt:lpstr>
      <vt:lpstr>Definite iteration: the for loop</vt:lpstr>
      <vt:lpstr>Task</vt:lpstr>
      <vt:lpstr>Even numbers solution</vt:lpstr>
      <vt:lpstr>Indefinite iteration: the while loop</vt:lpstr>
      <vt:lpstr>Task</vt:lpstr>
      <vt:lpstr>Solutions</vt:lpstr>
      <vt:lpstr>Which loop?</vt:lpstr>
      <vt:lpstr>Task</vt:lpstr>
      <vt:lpstr>Review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2025-09-16T07:41:16Z</dcterms:created>
  <dcterms:modified xsi:type="dcterms:W3CDTF">2025-09-16T09:33:51Z</dcterms:modified>
</cp:coreProperties>
</file>