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1"/>
  </p:notesMasterIdLst>
  <p:sldIdLst>
    <p:sldId id="264" r:id="rId3"/>
    <p:sldId id="263" r:id="rId4"/>
    <p:sldId id="267" r:id="rId5"/>
    <p:sldId id="271" r:id="rId6"/>
    <p:sldId id="273" r:id="rId7"/>
    <p:sldId id="265" r:id="rId8"/>
    <p:sldId id="266" r:id="rId9"/>
    <p:sldId id="268" r:id="rId10"/>
    <p:sldId id="274" r:id="rId11"/>
    <p:sldId id="275" r:id="rId12"/>
    <p:sldId id="276" r:id="rId13"/>
    <p:sldId id="269" r:id="rId14"/>
    <p:sldId id="270" r:id="rId15"/>
    <p:sldId id="272" r:id="rId16"/>
    <p:sldId id="277" r:id="rId17"/>
    <p:sldId id="278" r:id="rId18"/>
    <p:sldId id="279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F3C1D7-4110-47A1-9677-021219BEF7CC}" v="91" dt="2025-09-24T08:20:07.237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>
        <p:scale>
          <a:sx n="80" d="100"/>
          <a:sy n="80" d="100"/>
        </p:scale>
        <p:origin x="1734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3FE5454D-CEBE-4B97-BA64-09BCE32D0F93}"/>
    <pc:docChg chg="undo redo custSel addSld modSld">
      <pc:chgData name="Simon Rundell" userId="02f36d3d-9692-43c5-873c-1a596eba61c5" providerId="ADAL" clId="{3FE5454D-CEBE-4B97-BA64-09BCE32D0F93}" dt="2025-09-19T06:39:37.946" v="2115" actId="313"/>
      <pc:docMkLst>
        <pc:docMk/>
      </pc:docMkLst>
      <pc:sldChg chg="modSp new mod modAnim">
        <pc:chgData name="Simon Rundell" userId="02f36d3d-9692-43c5-873c-1a596eba61c5" providerId="ADAL" clId="{3FE5454D-CEBE-4B97-BA64-09BCE32D0F93}" dt="2025-09-19T06:09:20.321" v="394"/>
        <pc:sldMkLst>
          <pc:docMk/>
          <pc:sldMk cId="3000188236" sldId="265"/>
        </pc:sldMkLst>
        <pc:spChg chg="mod">
          <ac:chgData name="Simon Rundell" userId="02f36d3d-9692-43c5-873c-1a596eba61c5" providerId="ADAL" clId="{3FE5454D-CEBE-4B97-BA64-09BCE32D0F93}" dt="2025-09-19T06:05:51.231" v="25" actId="20577"/>
          <ac:spMkLst>
            <pc:docMk/>
            <pc:sldMk cId="3000188236" sldId="265"/>
            <ac:spMk id="2" creationId="{EAB7FCE1-3D41-7DA9-F6E0-772857F1BB06}"/>
          </ac:spMkLst>
        </pc:spChg>
        <pc:spChg chg="mod">
          <ac:chgData name="Simon Rundell" userId="02f36d3d-9692-43c5-873c-1a596eba61c5" providerId="ADAL" clId="{3FE5454D-CEBE-4B97-BA64-09BCE32D0F93}" dt="2025-09-19T06:09:00.042" v="393" actId="947"/>
          <ac:spMkLst>
            <pc:docMk/>
            <pc:sldMk cId="3000188236" sldId="265"/>
            <ac:spMk id="3" creationId="{9CB8DF27-7555-A817-ABA1-955F48D08A84}"/>
          </ac:spMkLst>
        </pc:spChg>
      </pc:sldChg>
      <pc:sldChg chg="modSp new mod">
        <pc:chgData name="Simon Rundell" userId="02f36d3d-9692-43c5-873c-1a596eba61c5" providerId="ADAL" clId="{3FE5454D-CEBE-4B97-BA64-09BCE32D0F93}" dt="2025-09-19T06:13:11.674" v="669" actId="20577"/>
        <pc:sldMkLst>
          <pc:docMk/>
          <pc:sldMk cId="3013336466" sldId="266"/>
        </pc:sldMkLst>
        <pc:spChg chg="mod">
          <ac:chgData name="Simon Rundell" userId="02f36d3d-9692-43c5-873c-1a596eba61c5" providerId="ADAL" clId="{3FE5454D-CEBE-4B97-BA64-09BCE32D0F93}" dt="2025-09-19T06:10:11.113" v="434" actId="20577"/>
          <ac:spMkLst>
            <pc:docMk/>
            <pc:sldMk cId="3013336466" sldId="266"/>
            <ac:spMk id="2" creationId="{2995FC94-4F8B-8498-9611-2D517B656AFE}"/>
          </ac:spMkLst>
        </pc:spChg>
        <pc:spChg chg="mod">
          <ac:chgData name="Simon Rundell" userId="02f36d3d-9692-43c5-873c-1a596eba61c5" providerId="ADAL" clId="{3FE5454D-CEBE-4B97-BA64-09BCE32D0F93}" dt="2025-09-19T06:13:11.674" v="669" actId="20577"/>
          <ac:spMkLst>
            <pc:docMk/>
            <pc:sldMk cId="3013336466" sldId="266"/>
            <ac:spMk id="3" creationId="{A7587F0E-DC3D-32DB-E6A1-3419344F79D0}"/>
          </ac:spMkLst>
        </pc:spChg>
      </pc:sldChg>
      <pc:sldChg chg="modSp new mod">
        <pc:chgData name="Simon Rundell" userId="02f36d3d-9692-43c5-873c-1a596eba61c5" providerId="ADAL" clId="{3FE5454D-CEBE-4B97-BA64-09BCE32D0F93}" dt="2025-09-19T06:15:46.975" v="820" actId="947"/>
        <pc:sldMkLst>
          <pc:docMk/>
          <pc:sldMk cId="2141351482" sldId="267"/>
        </pc:sldMkLst>
        <pc:spChg chg="mod">
          <ac:chgData name="Simon Rundell" userId="02f36d3d-9692-43c5-873c-1a596eba61c5" providerId="ADAL" clId="{3FE5454D-CEBE-4B97-BA64-09BCE32D0F93}" dt="2025-09-19T06:14:19.990" v="674" actId="20577"/>
          <ac:spMkLst>
            <pc:docMk/>
            <pc:sldMk cId="2141351482" sldId="267"/>
            <ac:spMk id="2" creationId="{2B1AC333-0A39-6ECF-3F54-1DDD4A2791F9}"/>
          </ac:spMkLst>
        </pc:spChg>
        <pc:spChg chg="mod">
          <ac:chgData name="Simon Rundell" userId="02f36d3d-9692-43c5-873c-1a596eba61c5" providerId="ADAL" clId="{3FE5454D-CEBE-4B97-BA64-09BCE32D0F93}" dt="2025-09-19T06:15:46.975" v="820" actId="947"/>
          <ac:spMkLst>
            <pc:docMk/>
            <pc:sldMk cId="2141351482" sldId="267"/>
            <ac:spMk id="3" creationId="{E79C824D-20D5-5E81-D0A3-B7677F0D2A41}"/>
          </ac:spMkLst>
        </pc:spChg>
      </pc:sldChg>
      <pc:sldChg chg="modSp new mod">
        <pc:chgData name="Simon Rundell" userId="02f36d3d-9692-43c5-873c-1a596eba61c5" providerId="ADAL" clId="{3FE5454D-CEBE-4B97-BA64-09BCE32D0F93}" dt="2025-09-19T06:23:42.147" v="1626" actId="20577"/>
        <pc:sldMkLst>
          <pc:docMk/>
          <pc:sldMk cId="90505263" sldId="268"/>
        </pc:sldMkLst>
        <pc:spChg chg="mod">
          <ac:chgData name="Simon Rundell" userId="02f36d3d-9692-43c5-873c-1a596eba61c5" providerId="ADAL" clId="{3FE5454D-CEBE-4B97-BA64-09BCE32D0F93}" dt="2025-09-19T06:16:22.115" v="858" actId="947"/>
          <ac:spMkLst>
            <pc:docMk/>
            <pc:sldMk cId="90505263" sldId="268"/>
            <ac:spMk id="2" creationId="{3F805CB2-F69A-4F7B-13BA-479356B9009A}"/>
          </ac:spMkLst>
        </pc:spChg>
        <pc:spChg chg="mod">
          <ac:chgData name="Simon Rundell" userId="02f36d3d-9692-43c5-873c-1a596eba61c5" providerId="ADAL" clId="{3FE5454D-CEBE-4B97-BA64-09BCE32D0F93}" dt="2025-09-19T06:23:42.147" v="1626" actId="20577"/>
          <ac:spMkLst>
            <pc:docMk/>
            <pc:sldMk cId="90505263" sldId="268"/>
            <ac:spMk id="3" creationId="{D44FEF1C-2706-C120-6C11-CFE472D7DC15}"/>
          </ac:spMkLst>
        </pc:spChg>
      </pc:sldChg>
      <pc:sldChg chg="addSp modSp new mod">
        <pc:chgData name="Simon Rundell" userId="02f36d3d-9692-43c5-873c-1a596eba61c5" providerId="ADAL" clId="{3FE5454D-CEBE-4B97-BA64-09BCE32D0F93}" dt="2025-09-19T06:21:36.471" v="1416" actId="947"/>
        <pc:sldMkLst>
          <pc:docMk/>
          <pc:sldMk cId="4153849325" sldId="269"/>
        </pc:sldMkLst>
        <pc:spChg chg="mod">
          <ac:chgData name="Simon Rundell" userId="02f36d3d-9692-43c5-873c-1a596eba61c5" providerId="ADAL" clId="{3FE5454D-CEBE-4B97-BA64-09BCE32D0F93}" dt="2025-09-19T06:19:56.508" v="1247" actId="21"/>
          <ac:spMkLst>
            <pc:docMk/>
            <pc:sldMk cId="4153849325" sldId="269"/>
            <ac:spMk id="2" creationId="{C6E3265F-8C27-8A4A-B90E-739F0A2A19CB}"/>
          </ac:spMkLst>
        </pc:spChg>
        <pc:spChg chg="mod">
          <ac:chgData name="Simon Rundell" userId="02f36d3d-9692-43c5-873c-1a596eba61c5" providerId="ADAL" clId="{3FE5454D-CEBE-4B97-BA64-09BCE32D0F93}" dt="2025-09-19T06:21:36.471" v="1416" actId="947"/>
          <ac:spMkLst>
            <pc:docMk/>
            <pc:sldMk cId="4153849325" sldId="269"/>
            <ac:spMk id="3" creationId="{FF558798-133A-1C1C-4796-2D0D6624F218}"/>
          </ac:spMkLst>
        </pc:spChg>
        <pc:picChg chg="add mod">
          <ac:chgData name="Simon Rundell" userId="02f36d3d-9692-43c5-873c-1a596eba61c5" providerId="ADAL" clId="{3FE5454D-CEBE-4B97-BA64-09BCE32D0F93}" dt="2025-09-19T06:19:14.384" v="1166" actId="1076"/>
          <ac:picMkLst>
            <pc:docMk/>
            <pc:sldMk cId="4153849325" sldId="269"/>
            <ac:picMk id="4" creationId="{746E343A-7998-80E5-491C-873629E2B929}"/>
          </ac:picMkLst>
        </pc:picChg>
      </pc:sldChg>
      <pc:sldChg chg="modSp new mod">
        <pc:chgData name="Simon Rundell" userId="02f36d3d-9692-43c5-873c-1a596eba61c5" providerId="ADAL" clId="{3FE5454D-CEBE-4B97-BA64-09BCE32D0F93}" dt="2025-09-19T06:23:24.853" v="1605" actId="20577"/>
        <pc:sldMkLst>
          <pc:docMk/>
          <pc:sldMk cId="270619160" sldId="270"/>
        </pc:sldMkLst>
        <pc:spChg chg="mod">
          <ac:chgData name="Simon Rundell" userId="02f36d3d-9692-43c5-873c-1a596eba61c5" providerId="ADAL" clId="{3FE5454D-CEBE-4B97-BA64-09BCE32D0F93}" dt="2025-09-19T06:20:09.515" v="1261" actId="947"/>
          <ac:spMkLst>
            <pc:docMk/>
            <pc:sldMk cId="270619160" sldId="270"/>
            <ac:spMk id="2" creationId="{A264BD61-E12A-7B21-A894-368F2CF81295}"/>
          </ac:spMkLst>
        </pc:spChg>
        <pc:spChg chg="mod">
          <ac:chgData name="Simon Rundell" userId="02f36d3d-9692-43c5-873c-1a596eba61c5" providerId="ADAL" clId="{3FE5454D-CEBE-4B97-BA64-09BCE32D0F93}" dt="2025-09-19T06:23:24.853" v="1605" actId="20577"/>
          <ac:spMkLst>
            <pc:docMk/>
            <pc:sldMk cId="270619160" sldId="270"/>
            <ac:spMk id="3" creationId="{B699F4CF-39EF-B988-5552-52D6051115B8}"/>
          </ac:spMkLst>
        </pc:spChg>
      </pc:sldChg>
      <pc:sldChg chg="modSp new mod modAnim">
        <pc:chgData name="Simon Rundell" userId="02f36d3d-9692-43c5-873c-1a596eba61c5" providerId="ADAL" clId="{3FE5454D-CEBE-4B97-BA64-09BCE32D0F93}" dt="2025-09-19T06:38:04.775" v="2051"/>
        <pc:sldMkLst>
          <pc:docMk/>
          <pc:sldMk cId="1824260979" sldId="271"/>
        </pc:sldMkLst>
        <pc:spChg chg="mod">
          <ac:chgData name="Simon Rundell" userId="02f36d3d-9692-43c5-873c-1a596eba61c5" providerId="ADAL" clId="{3FE5454D-CEBE-4B97-BA64-09BCE32D0F93}" dt="2025-09-19T06:24:06.113" v="1653" actId="20577"/>
          <ac:spMkLst>
            <pc:docMk/>
            <pc:sldMk cId="1824260979" sldId="271"/>
            <ac:spMk id="2" creationId="{358F39D6-A25A-B612-3A36-E6695D1E7F2E}"/>
          </ac:spMkLst>
        </pc:spChg>
        <pc:spChg chg="mod">
          <ac:chgData name="Simon Rundell" userId="02f36d3d-9692-43c5-873c-1a596eba61c5" providerId="ADAL" clId="{3FE5454D-CEBE-4B97-BA64-09BCE32D0F93}" dt="2025-09-19T06:37:31.585" v="2047" actId="207"/>
          <ac:spMkLst>
            <pc:docMk/>
            <pc:sldMk cId="1824260979" sldId="271"/>
            <ac:spMk id="3" creationId="{9AF5BBAF-79F9-19AD-CD09-04645A28302A}"/>
          </ac:spMkLst>
        </pc:spChg>
      </pc:sldChg>
      <pc:sldChg chg="addSp modSp new mod">
        <pc:chgData name="Simon Rundell" userId="02f36d3d-9692-43c5-873c-1a596eba61c5" providerId="ADAL" clId="{3FE5454D-CEBE-4B97-BA64-09BCE32D0F93}" dt="2025-09-19T06:39:37.946" v="2115" actId="313"/>
        <pc:sldMkLst>
          <pc:docMk/>
          <pc:sldMk cId="3872997779" sldId="272"/>
        </pc:sldMkLst>
        <pc:spChg chg="add mod">
          <ac:chgData name="Simon Rundell" userId="02f36d3d-9692-43c5-873c-1a596eba61c5" providerId="ADAL" clId="{3FE5454D-CEBE-4B97-BA64-09BCE32D0F93}" dt="2025-09-19T06:39:37.946" v="2115" actId="313"/>
          <ac:spMkLst>
            <pc:docMk/>
            <pc:sldMk cId="3872997779" sldId="272"/>
            <ac:spMk id="4" creationId="{E8282665-AAF7-9815-C393-A85F95952BD0}"/>
          </ac:spMkLst>
        </pc:spChg>
      </pc:sldChg>
    </pc:docChg>
  </pc:docChgLst>
  <pc:docChgLst>
    <pc:chgData name="Simon Rundell" userId="02f36d3d-9692-43c5-873c-1a596eba61c5" providerId="ADAL" clId="{D4F3C1D7-4110-47A1-9677-021219BEF7CC}"/>
    <pc:docChg chg="undo custSel addSld modSld sldOrd">
      <pc:chgData name="Simon Rundell" userId="02f36d3d-9692-43c5-873c-1a596eba61c5" providerId="ADAL" clId="{D4F3C1D7-4110-47A1-9677-021219BEF7CC}" dt="2025-09-24T08:20:07.215" v="1249" actId="20577"/>
      <pc:docMkLst>
        <pc:docMk/>
      </pc:docMkLst>
      <pc:sldChg chg="modSp mod">
        <pc:chgData name="Simon Rundell" userId="02f36d3d-9692-43c5-873c-1a596eba61c5" providerId="ADAL" clId="{D4F3C1D7-4110-47A1-9677-021219BEF7CC}" dt="2025-09-24T08:20:07.215" v="1249" actId="20577"/>
        <pc:sldMkLst>
          <pc:docMk/>
          <pc:sldMk cId="1644293576" sldId="263"/>
        </pc:sldMkLst>
        <pc:spChg chg="mod">
          <ac:chgData name="Simon Rundell" userId="02f36d3d-9692-43c5-873c-1a596eba61c5" providerId="ADAL" clId="{D4F3C1D7-4110-47A1-9677-021219BEF7CC}" dt="2025-09-24T08:20:07.215" v="1249" actId="20577"/>
          <ac:spMkLst>
            <pc:docMk/>
            <pc:sldMk cId="1644293576" sldId="263"/>
            <ac:spMk id="3" creationId="{44BE340F-1537-1DD8-A4C0-90C99D913A49}"/>
          </ac:spMkLst>
        </pc:spChg>
      </pc:sldChg>
      <pc:sldChg chg="modSp ord">
        <pc:chgData name="Simon Rundell" userId="02f36d3d-9692-43c5-873c-1a596eba61c5" providerId="ADAL" clId="{D4F3C1D7-4110-47A1-9677-021219BEF7CC}" dt="2025-09-24T07:51:52.028" v="756"/>
        <pc:sldMkLst>
          <pc:docMk/>
          <pc:sldMk cId="3000188236" sldId="265"/>
        </pc:sldMkLst>
        <pc:spChg chg="mod">
          <ac:chgData name="Simon Rundell" userId="02f36d3d-9692-43c5-873c-1a596eba61c5" providerId="ADAL" clId="{D4F3C1D7-4110-47A1-9677-021219BEF7CC}" dt="2025-09-24T07:51:52.028" v="756"/>
          <ac:spMkLst>
            <pc:docMk/>
            <pc:sldMk cId="3000188236" sldId="265"/>
            <ac:spMk id="3" creationId="{9CB8DF27-7555-A817-ABA1-955F48D08A84}"/>
          </ac:spMkLst>
        </pc:spChg>
      </pc:sldChg>
      <pc:sldChg chg="addSp modSp mod">
        <pc:chgData name="Simon Rundell" userId="02f36d3d-9692-43c5-873c-1a596eba61c5" providerId="ADAL" clId="{D4F3C1D7-4110-47A1-9677-021219BEF7CC}" dt="2025-09-24T08:10:19.655" v="1190" actId="1076"/>
        <pc:sldMkLst>
          <pc:docMk/>
          <pc:sldMk cId="90505263" sldId="268"/>
        </pc:sldMkLst>
        <pc:spChg chg="mod">
          <ac:chgData name="Simon Rundell" userId="02f36d3d-9692-43c5-873c-1a596eba61c5" providerId="ADAL" clId="{D4F3C1D7-4110-47A1-9677-021219BEF7CC}" dt="2025-09-24T08:10:19.655" v="1190" actId="1076"/>
          <ac:spMkLst>
            <pc:docMk/>
            <pc:sldMk cId="90505263" sldId="268"/>
            <ac:spMk id="3" creationId="{D44FEF1C-2706-C120-6C11-CFE472D7DC15}"/>
          </ac:spMkLst>
        </pc:spChg>
        <pc:picChg chg="add mod">
          <ac:chgData name="Simon Rundell" userId="02f36d3d-9692-43c5-873c-1a596eba61c5" providerId="ADAL" clId="{D4F3C1D7-4110-47A1-9677-021219BEF7CC}" dt="2025-09-24T08:10:09.497" v="1185" actId="1076"/>
          <ac:picMkLst>
            <pc:docMk/>
            <pc:sldMk cId="90505263" sldId="268"/>
            <ac:picMk id="5" creationId="{7E283098-0B4E-A0C4-320D-FCD216F1385C}"/>
          </ac:picMkLst>
        </pc:picChg>
      </pc:sldChg>
      <pc:sldChg chg="addSp modSp mod">
        <pc:chgData name="Simon Rundell" userId="02f36d3d-9692-43c5-873c-1a596eba61c5" providerId="ADAL" clId="{D4F3C1D7-4110-47A1-9677-021219BEF7CC}" dt="2025-09-24T07:23:50.467" v="191" actId="1076"/>
        <pc:sldMkLst>
          <pc:docMk/>
          <pc:sldMk cId="270619160" sldId="270"/>
        </pc:sldMkLst>
        <pc:spChg chg="mod">
          <ac:chgData name="Simon Rundell" userId="02f36d3d-9692-43c5-873c-1a596eba61c5" providerId="ADAL" clId="{D4F3C1D7-4110-47A1-9677-021219BEF7CC}" dt="2025-09-24T07:23:42.514" v="188" actId="14100"/>
          <ac:spMkLst>
            <pc:docMk/>
            <pc:sldMk cId="270619160" sldId="270"/>
            <ac:spMk id="3" creationId="{B699F4CF-39EF-B988-5552-52D6051115B8}"/>
          </ac:spMkLst>
        </pc:spChg>
        <pc:picChg chg="add mod">
          <ac:chgData name="Simon Rundell" userId="02f36d3d-9692-43c5-873c-1a596eba61c5" providerId="ADAL" clId="{D4F3C1D7-4110-47A1-9677-021219BEF7CC}" dt="2025-09-24T07:23:50.467" v="191" actId="1076"/>
          <ac:picMkLst>
            <pc:docMk/>
            <pc:sldMk cId="270619160" sldId="270"/>
            <ac:picMk id="1026" creationId="{D3D8C114-82E9-3A6E-2D18-06B1C8CD9CE5}"/>
          </ac:picMkLst>
        </pc:picChg>
      </pc:sldChg>
      <pc:sldChg chg="ord">
        <pc:chgData name="Simon Rundell" userId="02f36d3d-9692-43c5-873c-1a596eba61c5" providerId="ADAL" clId="{D4F3C1D7-4110-47A1-9677-021219BEF7CC}" dt="2025-09-24T07:25:57.410" v="193"/>
        <pc:sldMkLst>
          <pc:docMk/>
          <pc:sldMk cId="1824260979" sldId="271"/>
        </pc:sldMkLst>
      </pc:sldChg>
      <pc:sldChg chg="addSp delSp modSp mod modAnim">
        <pc:chgData name="Simon Rundell" userId="02f36d3d-9692-43c5-873c-1a596eba61c5" providerId="ADAL" clId="{D4F3C1D7-4110-47A1-9677-021219BEF7CC}" dt="2025-09-24T08:01:00.201" v="1094" actId="20577"/>
        <pc:sldMkLst>
          <pc:docMk/>
          <pc:sldMk cId="3872997779" sldId="272"/>
        </pc:sldMkLst>
        <pc:spChg chg="mod">
          <ac:chgData name="Simon Rundell" userId="02f36d3d-9692-43c5-873c-1a596eba61c5" providerId="ADAL" clId="{D4F3C1D7-4110-47A1-9677-021219BEF7CC}" dt="2025-09-24T07:17:35.795" v="13" actId="20577"/>
          <ac:spMkLst>
            <pc:docMk/>
            <pc:sldMk cId="3872997779" sldId="272"/>
            <ac:spMk id="2" creationId="{A54A0434-E4D3-C5CE-8999-267FBBA87C7D}"/>
          </ac:spMkLst>
        </pc:spChg>
        <pc:spChg chg="del">
          <ac:chgData name="Simon Rundell" userId="02f36d3d-9692-43c5-873c-1a596eba61c5" providerId="ADAL" clId="{D4F3C1D7-4110-47A1-9677-021219BEF7CC}" dt="2025-09-24T07:18:47.227" v="78" actId="478"/>
          <ac:spMkLst>
            <pc:docMk/>
            <pc:sldMk cId="3872997779" sldId="272"/>
            <ac:spMk id="3" creationId="{FA5DFB0A-6396-FCAB-1490-2B17A81A5EA3}"/>
          </ac:spMkLst>
        </pc:spChg>
        <pc:spChg chg="mod">
          <ac:chgData name="Simon Rundell" userId="02f36d3d-9692-43c5-873c-1a596eba61c5" providerId="ADAL" clId="{D4F3C1D7-4110-47A1-9677-021219BEF7CC}" dt="2025-09-24T08:00:41.561" v="1081" actId="1076"/>
          <ac:spMkLst>
            <pc:docMk/>
            <pc:sldMk cId="3872997779" sldId="272"/>
            <ac:spMk id="4" creationId="{E8282665-AAF7-9815-C393-A85F95952BD0}"/>
          </ac:spMkLst>
        </pc:spChg>
        <pc:spChg chg="add mod">
          <ac:chgData name="Simon Rundell" userId="02f36d3d-9692-43c5-873c-1a596eba61c5" providerId="ADAL" clId="{D4F3C1D7-4110-47A1-9677-021219BEF7CC}" dt="2025-09-24T08:01:00.201" v="1094" actId="20577"/>
          <ac:spMkLst>
            <pc:docMk/>
            <pc:sldMk cId="3872997779" sldId="272"/>
            <ac:spMk id="5" creationId="{6B8BBD59-9B60-8D86-8416-77F836BA8CC2}"/>
          </ac:spMkLst>
        </pc:spChg>
      </pc:sldChg>
      <pc:sldChg chg="addSp delSp modSp new mod modClrScheme chgLayout">
        <pc:chgData name="Simon Rundell" userId="02f36d3d-9692-43c5-873c-1a596eba61c5" providerId="ADAL" clId="{D4F3C1D7-4110-47A1-9677-021219BEF7CC}" dt="2025-09-24T07:37:25.259" v="471" actId="404"/>
        <pc:sldMkLst>
          <pc:docMk/>
          <pc:sldMk cId="3564043090" sldId="273"/>
        </pc:sldMkLst>
        <pc:spChg chg="del mod ord">
          <ac:chgData name="Simon Rundell" userId="02f36d3d-9692-43c5-873c-1a596eba61c5" providerId="ADAL" clId="{D4F3C1D7-4110-47A1-9677-021219BEF7CC}" dt="2025-09-24T07:37:07.218" v="465" actId="478"/>
          <ac:spMkLst>
            <pc:docMk/>
            <pc:sldMk cId="3564043090" sldId="273"/>
            <ac:spMk id="2" creationId="{C2E4396E-14F0-8522-D8D6-88DB56E531A7}"/>
          </ac:spMkLst>
        </pc:spChg>
        <pc:spChg chg="del mod">
          <ac:chgData name="Simon Rundell" userId="02f36d3d-9692-43c5-873c-1a596eba61c5" providerId="ADAL" clId="{D4F3C1D7-4110-47A1-9677-021219BEF7CC}" dt="2025-09-24T07:32:34.005" v="420" actId="478"/>
          <ac:spMkLst>
            <pc:docMk/>
            <pc:sldMk cId="3564043090" sldId="273"/>
            <ac:spMk id="3" creationId="{BA07DEBE-CFB2-4C49-0EA6-42AE759ED660}"/>
          </ac:spMkLst>
        </pc:spChg>
        <pc:spChg chg="add del mod">
          <ac:chgData name="Simon Rundell" userId="02f36d3d-9692-43c5-873c-1a596eba61c5" providerId="ADAL" clId="{D4F3C1D7-4110-47A1-9677-021219BEF7CC}" dt="2025-09-24T07:32:39.031" v="421" actId="700"/>
          <ac:spMkLst>
            <pc:docMk/>
            <pc:sldMk cId="3564043090" sldId="273"/>
            <ac:spMk id="5" creationId="{D4133962-230D-DF4E-2151-1D197DA3B2CC}"/>
          </ac:spMkLst>
        </pc:spChg>
        <pc:spChg chg="add del mod">
          <ac:chgData name="Simon Rundell" userId="02f36d3d-9692-43c5-873c-1a596eba61c5" providerId="ADAL" clId="{D4F3C1D7-4110-47A1-9677-021219BEF7CC}" dt="2025-09-24T07:37:09.844" v="466" actId="478"/>
          <ac:spMkLst>
            <pc:docMk/>
            <pc:sldMk cId="3564043090" sldId="273"/>
            <ac:spMk id="8" creationId="{A88BF1EC-AC01-D409-31CE-5AA6DF734ACE}"/>
          </ac:spMkLst>
        </pc:spChg>
        <pc:graphicFrameChg chg="add mod modGraphic">
          <ac:chgData name="Simon Rundell" userId="02f36d3d-9692-43c5-873c-1a596eba61c5" providerId="ADAL" clId="{D4F3C1D7-4110-47A1-9677-021219BEF7CC}" dt="2025-09-24T07:37:25.259" v="471" actId="404"/>
          <ac:graphicFrameMkLst>
            <pc:docMk/>
            <pc:sldMk cId="3564043090" sldId="273"/>
            <ac:graphicFrameMk id="6" creationId="{2F8B6C07-1688-6FBE-4A8F-3A1BAA5EC00A}"/>
          </ac:graphicFrameMkLst>
        </pc:graphicFrameChg>
      </pc:sldChg>
      <pc:sldChg chg="addSp delSp modSp new mod modAnim">
        <pc:chgData name="Simon Rundell" userId="02f36d3d-9692-43c5-873c-1a596eba61c5" providerId="ADAL" clId="{D4F3C1D7-4110-47A1-9677-021219BEF7CC}" dt="2025-09-24T07:50:44.256" v="711"/>
        <pc:sldMkLst>
          <pc:docMk/>
          <pc:sldMk cId="4138606463" sldId="274"/>
        </pc:sldMkLst>
        <pc:spChg chg="mod">
          <ac:chgData name="Simon Rundell" userId="02f36d3d-9692-43c5-873c-1a596eba61c5" providerId="ADAL" clId="{D4F3C1D7-4110-47A1-9677-021219BEF7CC}" dt="2025-09-24T07:48:47.679" v="621" actId="20577"/>
          <ac:spMkLst>
            <pc:docMk/>
            <pc:sldMk cId="4138606463" sldId="274"/>
            <ac:spMk id="2" creationId="{842B5DF0-EC0F-851B-E0E6-403FB445567E}"/>
          </ac:spMkLst>
        </pc:spChg>
        <pc:spChg chg="del">
          <ac:chgData name="Simon Rundell" userId="02f36d3d-9692-43c5-873c-1a596eba61c5" providerId="ADAL" clId="{D4F3C1D7-4110-47A1-9677-021219BEF7CC}" dt="2025-09-24T07:48:53.186" v="622" actId="478"/>
          <ac:spMkLst>
            <pc:docMk/>
            <pc:sldMk cId="4138606463" sldId="274"/>
            <ac:spMk id="3" creationId="{9162B6E2-CCB8-EF82-1121-E5D56C81342D}"/>
          </ac:spMkLst>
        </pc:spChg>
        <pc:spChg chg="add mod">
          <ac:chgData name="Simon Rundell" userId="02f36d3d-9692-43c5-873c-1a596eba61c5" providerId="ADAL" clId="{D4F3C1D7-4110-47A1-9677-021219BEF7CC}" dt="2025-09-24T07:49:27.732" v="653" actId="14100"/>
          <ac:spMkLst>
            <pc:docMk/>
            <pc:sldMk cId="4138606463" sldId="274"/>
            <ac:spMk id="4" creationId="{79F6CC19-9AD7-7F98-D4AF-4173B355DF28}"/>
          </ac:spMkLst>
        </pc:spChg>
        <pc:spChg chg="add mod">
          <ac:chgData name="Simon Rundell" userId="02f36d3d-9692-43c5-873c-1a596eba61c5" providerId="ADAL" clId="{D4F3C1D7-4110-47A1-9677-021219BEF7CC}" dt="2025-09-24T07:50:31.562" v="709" actId="2711"/>
          <ac:spMkLst>
            <pc:docMk/>
            <pc:sldMk cId="4138606463" sldId="274"/>
            <ac:spMk id="5" creationId="{0F2734E3-FB7E-EE74-8EA2-882F833C2ABF}"/>
          </ac:spMkLst>
        </pc:spChg>
      </pc:sldChg>
      <pc:sldChg chg="modSp new mod">
        <pc:chgData name="Simon Rundell" userId="02f36d3d-9692-43c5-873c-1a596eba61c5" providerId="ADAL" clId="{D4F3C1D7-4110-47A1-9677-021219BEF7CC}" dt="2025-09-24T07:58:11.761" v="1044" actId="2711"/>
        <pc:sldMkLst>
          <pc:docMk/>
          <pc:sldMk cId="4256007524" sldId="275"/>
        </pc:sldMkLst>
        <pc:spChg chg="mod">
          <ac:chgData name="Simon Rundell" userId="02f36d3d-9692-43c5-873c-1a596eba61c5" providerId="ADAL" clId="{D4F3C1D7-4110-47A1-9677-021219BEF7CC}" dt="2025-09-24T07:52:21.413" v="777" actId="20577"/>
          <ac:spMkLst>
            <pc:docMk/>
            <pc:sldMk cId="4256007524" sldId="275"/>
            <ac:spMk id="2" creationId="{823BB7E1-E507-421E-8CA2-6260BDE39D4B}"/>
          </ac:spMkLst>
        </pc:spChg>
        <pc:spChg chg="mod">
          <ac:chgData name="Simon Rundell" userId="02f36d3d-9692-43c5-873c-1a596eba61c5" providerId="ADAL" clId="{D4F3C1D7-4110-47A1-9677-021219BEF7CC}" dt="2025-09-24T07:58:11.761" v="1044" actId="2711"/>
          <ac:spMkLst>
            <pc:docMk/>
            <pc:sldMk cId="4256007524" sldId="275"/>
            <ac:spMk id="3" creationId="{0372712E-29DA-E42C-C35B-78788D492143}"/>
          </ac:spMkLst>
        </pc:spChg>
      </pc:sldChg>
      <pc:sldChg chg="addSp modSp new mod">
        <pc:chgData name="Simon Rundell" userId="02f36d3d-9692-43c5-873c-1a596eba61c5" providerId="ADAL" clId="{D4F3C1D7-4110-47A1-9677-021219BEF7CC}" dt="2025-09-24T08:00:18.393" v="1079" actId="20577"/>
        <pc:sldMkLst>
          <pc:docMk/>
          <pc:sldMk cId="1872125475" sldId="276"/>
        </pc:sldMkLst>
        <pc:spChg chg="mod">
          <ac:chgData name="Simon Rundell" userId="02f36d3d-9692-43c5-873c-1a596eba61c5" providerId="ADAL" clId="{D4F3C1D7-4110-47A1-9677-021219BEF7CC}" dt="2025-09-24T08:00:18.393" v="1079" actId="20577"/>
          <ac:spMkLst>
            <pc:docMk/>
            <pc:sldMk cId="1872125475" sldId="276"/>
            <ac:spMk id="2" creationId="{EECE2C10-F005-83A7-E988-ED398FC793B1}"/>
          </ac:spMkLst>
        </pc:spChg>
        <pc:spChg chg="mod">
          <ac:chgData name="Simon Rundell" userId="02f36d3d-9692-43c5-873c-1a596eba61c5" providerId="ADAL" clId="{D4F3C1D7-4110-47A1-9677-021219BEF7CC}" dt="2025-09-24T07:59:10.609" v="1059" actId="20577"/>
          <ac:spMkLst>
            <pc:docMk/>
            <pc:sldMk cId="1872125475" sldId="276"/>
            <ac:spMk id="3" creationId="{73747526-70EC-6E5A-6BAF-3798B4C9AABB}"/>
          </ac:spMkLst>
        </pc:spChg>
        <pc:spChg chg="add mod">
          <ac:chgData name="Simon Rundell" userId="02f36d3d-9692-43c5-873c-1a596eba61c5" providerId="ADAL" clId="{D4F3C1D7-4110-47A1-9677-021219BEF7CC}" dt="2025-09-24T07:59:56.107" v="1066" actId="14100"/>
          <ac:spMkLst>
            <pc:docMk/>
            <pc:sldMk cId="1872125475" sldId="276"/>
            <ac:spMk id="4" creationId="{D7BFDB6D-92AF-2A76-16E4-91E9111429F1}"/>
          </ac:spMkLst>
        </pc:spChg>
        <pc:spChg chg="add mod">
          <ac:chgData name="Simon Rundell" userId="02f36d3d-9692-43c5-873c-1a596eba61c5" providerId="ADAL" clId="{D4F3C1D7-4110-47A1-9677-021219BEF7CC}" dt="2025-09-24T08:00:01.763" v="1067" actId="1076"/>
          <ac:spMkLst>
            <pc:docMk/>
            <pc:sldMk cId="1872125475" sldId="276"/>
            <ac:spMk id="5" creationId="{08A5DEA9-D0F5-D141-AF07-4F65162A7A62}"/>
          </ac:spMkLst>
        </pc:spChg>
      </pc:sldChg>
      <pc:sldChg chg="addSp delSp modSp new mod">
        <pc:chgData name="Simon Rundell" userId="02f36d3d-9692-43c5-873c-1a596eba61c5" providerId="ADAL" clId="{D4F3C1D7-4110-47A1-9677-021219BEF7CC}" dt="2025-09-24T08:03:39.045" v="1120" actId="2711"/>
        <pc:sldMkLst>
          <pc:docMk/>
          <pc:sldMk cId="1788454287" sldId="277"/>
        </pc:sldMkLst>
        <pc:spChg chg="mod">
          <ac:chgData name="Simon Rundell" userId="02f36d3d-9692-43c5-873c-1a596eba61c5" providerId="ADAL" clId="{D4F3C1D7-4110-47A1-9677-021219BEF7CC}" dt="2025-09-24T08:02:45.653" v="1105" actId="20577"/>
          <ac:spMkLst>
            <pc:docMk/>
            <pc:sldMk cId="1788454287" sldId="277"/>
            <ac:spMk id="2" creationId="{F6E4B36D-C566-58B4-B9C0-9D6059D2DDFE}"/>
          </ac:spMkLst>
        </pc:spChg>
        <pc:spChg chg="add del mod">
          <ac:chgData name="Simon Rundell" userId="02f36d3d-9692-43c5-873c-1a596eba61c5" providerId="ADAL" clId="{D4F3C1D7-4110-47A1-9677-021219BEF7CC}" dt="2025-09-24T08:03:39.045" v="1120" actId="2711"/>
          <ac:spMkLst>
            <pc:docMk/>
            <pc:sldMk cId="1788454287" sldId="277"/>
            <ac:spMk id="3" creationId="{D5F99B9B-3590-1DBA-F3C0-D9EB4DD353D4}"/>
          </ac:spMkLst>
        </pc:spChg>
        <pc:spChg chg="add mod">
          <ac:chgData name="Simon Rundell" userId="02f36d3d-9692-43c5-873c-1a596eba61c5" providerId="ADAL" clId="{D4F3C1D7-4110-47A1-9677-021219BEF7CC}" dt="2025-09-24T08:02:51.732" v="1107"/>
          <ac:spMkLst>
            <pc:docMk/>
            <pc:sldMk cId="1788454287" sldId="277"/>
            <ac:spMk id="4" creationId="{0C1C8311-6403-DE8F-160A-4C479AB5159A}"/>
          </ac:spMkLst>
        </pc:spChg>
      </pc:sldChg>
      <pc:sldChg chg="addSp modSp new mod">
        <pc:chgData name="Simon Rundell" userId="02f36d3d-9692-43c5-873c-1a596eba61c5" providerId="ADAL" clId="{D4F3C1D7-4110-47A1-9677-021219BEF7CC}" dt="2025-09-24T08:11:03.859" v="1191" actId="20577"/>
        <pc:sldMkLst>
          <pc:docMk/>
          <pc:sldMk cId="1980462887" sldId="278"/>
        </pc:sldMkLst>
        <pc:spChg chg="mod">
          <ac:chgData name="Simon Rundell" userId="02f36d3d-9692-43c5-873c-1a596eba61c5" providerId="ADAL" clId="{D4F3C1D7-4110-47A1-9677-021219BEF7CC}" dt="2025-09-24T08:06:12.572" v="1135" actId="20577"/>
          <ac:spMkLst>
            <pc:docMk/>
            <pc:sldMk cId="1980462887" sldId="278"/>
            <ac:spMk id="2" creationId="{8D83C785-5996-164F-CF2C-3FC43D2762E1}"/>
          </ac:spMkLst>
        </pc:spChg>
        <pc:spChg chg="mod">
          <ac:chgData name="Simon Rundell" userId="02f36d3d-9692-43c5-873c-1a596eba61c5" providerId="ADAL" clId="{D4F3C1D7-4110-47A1-9677-021219BEF7CC}" dt="2025-09-24T08:11:03.859" v="1191" actId="20577"/>
          <ac:spMkLst>
            <pc:docMk/>
            <pc:sldMk cId="1980462887" sldId="278"/>
            <ac:spMk id="3" creationId="{3C91A3FE-F7FA-99D8-3DE8-CB11D39A2201}"/>
          </ac:spMkLst>
        </pc:spChg>
        <pc:spChg chg="add">
          <ac:chgData name="Simon Rundell" userId="02f36d3d-9692-43c5-873c-1a596eba61c5" providerId="ADAL" clId="{D4F3C1D7-4110-47A1-9677-021219BEF7CC}" dt="2025-09-24T08:07:15.966" v="1150"/>
          <ac:spMkLst>
            <pc:docMk/>
            <pc:sldMk cId="1980462887" sldId="278"/>
            <ac:spMk id="4" creationId="{086212CE-9B32-F576-6D5F-3133CF9C5742}"/>
          </ac:spMkLst>
        </pc:spChg>
        <pc:spChg chg="add mod">
          <ac:chgData name="Simon Rundell" userId="02f36d3d-9692-43c5-873c-1a596eba61c5" providerId="ADAL" clId="{D4F3C1D7-4110-47A1-9677-021219BEF7CC}" dt="2025-09-24T08:07:52.186" v="1179" actId="1076"/>
          <ac:spMkLst>
            <pc:docMk/>
            <pc:sldMk cId="1980462887" sldId="278"/>
            <ac:spMk id="5" creationId="{612AE5C1-4447-EE93-3CEB-944EF35AA47F}"/>
          </ac:spMkLst>
        </pc:spChg>
        <pc:spChg chg="add mod">
          <ac:chgData name="Simon Rundell" userId="02f36d3d-9692-43c5-873c-1a596eba61c5" providerId="ADAL" clId="{D4F3C1D7-4110-47A1-9677-021219BEF7CC}" dt="2025-09-24T08:07:41.658" v="1174" actId="14100"/>
          <ac:spMkLst>
            <pc:docMk/>
            <pc:sldMk cId="1980462887" sldId="278"/>
            <ac:spMk id="6" creationId="{8D9DDF9E-7B8F-1350-ECB5-B25F478F8FEE}"/>
          </ac:spMkLst>
        </pc:spChg>
      </pc:sldChg>
      <pc:sldChg chg="addSp modSp new mod">
        <pc:chgData name="Simon Rundell" userId="02f36d3d-9692-43c5-873c-1a596eba61c5" providerId="ADAL" clId="{D4F3C1D7-4110-47A1-9677-021219BEF7CC}" dt="2025-09-24T08:13:43.356" v="1242" actId="20577"/>
        <pc:sldMkLst>
          <pc:docMk/>
          <pc:sldMk cId="339083406" sldId="279"/>
        </pc:sldMkLst>
        <pc:spChg chg="mod">
          <ac:chgData name="Simon Rundell" userId="02f36d3d-9692-43c5-873c-1a596eba61c5" providerId="ADAL" clId="{D4F3C1D7-4110-47A1-9677-021219BEF7CC}" dt="2025-09-24T08:13:32.328" v="1238" actId="1076"/>
          <ac:spMkLst>
            <pc:docMk/>
            <pc:sldMk cId="339083406" sldId="279"/>
            <ac:spMk id="2" creationId="{9BF7BAD4-2B11-9EFC-A85C-810650DF69BE}"/>
          </ac:spMkLst>
        </pc:spChg>
        <pc:spChg chg="mod">
          <ac:chgData name="Simon Rundell" userId="02f36d3d-9692-43c5-873c-1a596eba61c5" providerId="ADAL" clId="{D4F3C1D7-4110-47A1-9677-021219BEF7CC}" dt="2025-09-24T08:13:43.356" v="1242" actId="20577"/>
          <ac:spMkLst>
            <pc:docMk/>
            <pc:sldMk cId="339083406" sldId="279"/>
            <ac:spMk id="3" creationId="{28D706FE-0F41-4F69-E081-D590C97E6203}"/>
          </ac:spMkLst>
        </pc:spChg>
        <pc:spChg chg="add mod">
          <ac:chgData name="Simon Rundell" userId="02f36d3d-9692-43c5-873c-1a596eba61c5" providerId="ADAL" clId="{D4F3C1D7-4110-47A1-9677-021219BEF7CC}" dt="2025-09-24T08:13:26.671" v="1237"/>
          <ac:spMkLst>
            <pc:docMk/>
            <pc:sldMk cId="339083406" sldId="279"/>
            <ac:spMk id="4" creationId="{E09A6B39-E57F-37AF-1425-BD43583D4D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17" Type="http://schemas.openxmlformats.org/officeDocument/2006/relationships/image" Target="../media/image21.png"/><Relationship Id="rId2" Type="http://schemas.openxmlformats.org/officeDocument/2006/relationships/image" Target="../media/image6.gi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LYYZe1TBt9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FAD55-05B2-6EDC-E194-CEAA2331F6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Queues, Lists and Stacks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6E392-5D35-D6D5-5636-9F7B60A4B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24287" y="5754623"/>
            <a:ext cx="2166901" cy="448965"/>
          </a:xfrm>
        </p:spPr>
        <p:txBody>
          <a:bodyPr/>
          <a:lstStyle/>
          <a:p>
            <a:r>
              <a:rPr lang="en-GB" dirty="0"/>
              <a:t>Lesson 11</a:t>
            </a:r>
          </a:p>
        </p:txBody>
      </p:sp>
    </p:spTree>
    <p:extLst>
      <p:ext uri="{BB962C8B-B14F-4D97-AF65-F5344CB8AC3E}">
        <p14:creationId xmlns:p14="http://schemas.microsoft.com/office/powerpoint/2010/main" val="4008474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BB7E1-E507-421E-8CA2-6260BDE39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Task: Coding a queue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2712E-29DA-E42C-C35B-78788D492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an empty queue</a:t>
            </a:r>
          </a:p>
          <a:p>
            <a:r>
              <a:rPr lang="en-GB" dirty="0"/>
              <a:t>Enqueue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(.append</a:t>
            </a:r>
            <a:r>
              <a:rPr lang="en-GB" dirty="0"/>
              <a:t>) to the queue FIVE names</a:t>
            </a:r>
          </a:p>
          <a:p>
            <a:r>
              <a:rPr lang="en-GB" dirty="0"/>
              <a:t>Dequeue (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pop(0)</a:t>
            </a:r>
            <a:r>
              <a:rPr lang="en-GB" dirty="0"/>
              <a:t>) the names one by one and print them</a:t>
            </a:r>
          </a:p>
          <a:p>
            <a:r>
              <a:rPr lang="en-GB" dirty="0"/>
              <a:t>Next: do this using a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/>
              <a:t> loop (if you didn’t before)</a:t>
            </a:r>
          </a:p>
          <a:p>
            <a:r>
              <a:rPr lang="en-GB" dirty="0"/>
              <a:t>What happens when you try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pop(0)</a:t>
            </a:r>
            <a:r>
              <a:rPr lang="en-GB" dirty="0"/>
              <a:t> on an empty queue?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007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E2C10-F005-83A7-E988-ED398FC79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Independent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47526-70EC-6E5A-6BAF-3798B4C9A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a queue list.</a:t>
            </a:r>
          </a:p>
          <a:p>
            <a:r>
              <a:rPr lang="en-GB" dirty="0"/>
              <a:t>Add 4 passenger names.</a:t>
            </a:r>
          </a:p>
          <a:p>
            <a:r>
              <a:rPr lang="en-GB" dirty="0"/>
              <a:t>“Bus arrives”: remove 2 passengers from the front.</a:t>
            </a:r>
          </a:p>
          <a:p>
            <a:r>
              <a:rPr lang="en-GB" dirty="0"/>
              <a:t>Print the remaining queue.</a:t>
            </a:r>
          </a:p>
          <a:p>
            <a:endParaRPr lang="en-GB" dirty="0"/>
          </a:p>
          <a:p>
            <a:r>
              <a:rPr lang="en-GB" b="1" dirty="0"/>
              <a:t>Extension:</a:t>
            </a:r>
            <a:r>
              <a:rPr lang="en-GB" dirty="0"/>
              <a:t> Let users input() names until they type “stop”. Then dequeue everyone until the queue is empty.</a:t>
            </a:r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D7BFDB6D-92AF-2A76-16E4-91E9111429F1}"/>
              </a:ext>
            </a:extLst>
          </p:cNvPr>
          <p:cNvSpPr/>
          <p:nvPr/>
        </p:nvSpPr>
        <p:spPr>
          <a:xfrm>
            <a:off x="10015309" y="1551052"/>
            <a:ext cx="1873045" cy="87932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08A5DEA9-D0F5-D141-AF07-4F65162A7A62}"/>
              </a:ext>
            </a:extLst>
          </p:cNvPr>
          <p:cNvSpPr/>
          <p:nvPr/>
        </p:nvSpPr>
        <p:spPr>
          <a:xfrm>
            <a:off x="10422945" y="3025771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125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3265F-8C27-8A4A-B90E-739F0A2A1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58798-133A-1C1C-4796-2D0D6624F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6632766" cy="4351338"/>
          </a:xfrm>
        </p:spPr>
        <p:txBody>
          <a:bodyPr/>
          <a:lstStyle/>
          <a:p>
            <a:r>
              <a:rPr lang="en-GB" dirty="0"/>
              <a:t>I have a lot of paperwork on my desk:</a:t>
            </a:r>
          </a:p>
          <a:p>
            <a:pPr lvl="1"/>
            <a:r>
              <a:rPr lang="en-GB" dirty="0"/>
              <a:t>Your REACH plans,</a:t>
            </a:r>
          </a:p>
          <a:p>
            <a:pPr lvl="1"/>
            <a:r>
              <a:rPr lang="en-GB" dirty="0"/>
              <a:t>Your homework</a:t>
            </a:r>
          </a:p>
          <a:p>
            <a:pPr lvl="1"/>
            <a:r>
              <a:rPr lang="en-GB" dirty="0"/>
              <a:t>Memos from my boss</a:t>
            </a:r>
          </a:p>
          <a:p>
            <a:r>
              <a:rPr lang="en-GB" dirty="0"/>
              <a:t>When a put another piece of work on the pile, it is at the top</a:t>
            </a:r>
          </a:p>
          <a:p>
            <a:r>
              <a:rPr lang="en-GB" dirty="0"/>
              <a:t>It is the first piece of work I can get from that pile</a:t>
            </a:r>
          </a:p>
          <a:p>
            <a:r>
              <a:rPr lang="en-GB" dirty="0"/>
              <a:t>This stack of papers are represented in computing as a </a:t>
            </a:r>
            <a:r>
              <a:rPr lang="en-GB" b="1" dirty="0">
                <a:solidFill>
                  <a:srgbClr val="FF0000"/>
                </a:solidFill>
              </a:rPr>
              <a:t>Stack</a:t>
            </a:r>
          </a:p>
          <a:p>
            <a:pPr lvl="1"/>
            <a:endParaRPr lang="en-GB" dirty="0"/>
          </a:p>
        </p:txBody>
      </p:sp>
      <p:pic>
        <p:nvPicPr>
          <p:cNvPr id="4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746E343A-7998-80E5-491C-873629E2B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223" y="1411384"/>
            <a:ext cx="4681250" cy="31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49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BD61-E12A-7B21-A894-368F2CF81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LIFO – </a:t>
            </a:r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lang="en-GB" dirty="0"/>
              <a:t>ast 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/>
              <a:t>n</a:t>
            </a:r>
            <a:r>
              <a:rPr lang="en-GB" b="1" dirty="0">
                <a:solidFill>
                  <a:srgbClr val="FF0000"/>
                </a:solidFill>
              </a:rPr>
              <a:t>,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F</a:t>
            </a:r>
            <a:r>
              <a:rPr lang="en-GB" dirty="0"/>
              <a:t>irst </a:t>
            </a:r>
            <a:r>
              <a:rPr lang="en-GB" b="1" dirty="0">
                <a:solidFill>
                  <a:srgbClr val="FF0000"/>
                </a:solidFill>
              </a:rPr>
              <a:t>O</a:t>
            </a:r>
            <a:r>
              <a:rPr lang="en-GB" dirty="0"/>
              <a:t>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9F4CF-39EF-B988-5552-52D605111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6923322" cy="4351338"/>
          </a:xfrm>
        </p:spPr>
        <p:txBody>
          <a:bodyPr/>
          <a:lstStyle/>
          <a:p>
            <a:r>
              <a:rPr lang="en-GB" dirty="0"/>
              <a:t>Stacks therefore are LIFO – </a:t>
            </a:r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lang="en-GB" dirty="0"/>
              <a:t>ast 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/>
              <a:t>n </a:t>
            </a:r>
            <a:r>
              <a:rPr lang="en-GB" b="1" dirty="0">
                <a:solidFill>
                  <a:srgbClr val="FF0000"/>
                </a:solidFill>
              </a:rPr>
              <a:t>F</a:t>
            </a:r>
            <a:r>
              <a:rPr lang="en-GB" dirty="0"/>
              <a:t>irst </a:t>
            </a:r>
            <a:r>
              <a:rPr lang="en-GB" b="1" dirty="0">
                <a:solidFill>
                  <a:srgbClr val="FF0000"/>
                </a:solidFill>
              </a:rPr>
              <a:t>O</a:t>
            </a:r>
            <a:r>
              <a:rPr lang="en-GB" dirty="0"/>
              <a:t>ut</a:t>
            </a:r>
          </a:p>
          <a:p>
            <a:r>
              <a:rPr lang="en-GB" dirty="0"/>
              <a:t>The last item of data is the first item that I access.</a:t>
            </a:r>
          </a:p>
          <a:p>
            <a:r>
              <a:rPr lang="en-GB" dirty="0"/>
              <a:t>This is used for:</a:t>
            </a:r>
          </a:p>
          <a:p>
            <a:pPr lvl="1"/>
            <a:r>
              <a:rPr lang="en-GB" dirty="0"/>
              <a:t>Undo/Redo Functionality</a:t>
            </a:r>
          </a:p>
          <a:p>
            <a:pPr lvl="1"/>
            <a:r>
              <a:rPr lang="en-GB" dirty="0"/>
              <a:t>Syntax Parsing</a:t>
            </a:r>
          </a:p>
          <a:p>
            <a:pPr lvl="1"/>
            <a:r>
              <a:rPr lang="en-GB" dirty="0"/>
              <a:t>Reversing words or strings</a:t>
            </a:r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D8C114-82E9-3A6E-2D18-06B1C8CD9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1E6"/>
              </a:clrFrom>
              <a:clrTo>
                <a:srgbClr val="F6F1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652">
            <a:off x="7320072" y="557649"/>
            <a:ext cx="3610893" cy="5416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9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A0434-E4D3-C5CE-8999-267FBBA87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Coding a stack</a:t>
            </a:r>
          </a:p>
        </p:txBody>
      </p:sp>
      <p:sp>
        <p:nvSpPr>
          <p:cNvPr id="4" name="Codeblock">
            <a:extLst>
              <a:ext uri="{FF2B5EF4-FFF2-40B4-BE49-F238E27FC236}">
                <a16:creationId xmlns:a16="http://schemas.microsoft.com/office/drawing/2014/main" id="{E8282665-AAF7-9815-C393-A85F95952BD0}"/>
              </a:ext>
            </a:extLst>
          </p:cNvPr>
          <p:cNvSpPr/>
          <p:nvPr/>
        </p:nvSpPr>
        <p:spPr>
          <a:xfrm>
            <a:off x="292289" y="1782744"/>
            <a:ext cx="9452211" cy="3631705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50800" rtlCol="0" anchor="t" anchorCtr="0"/>
          <a:lstStyle/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# Stack example</a:t>
            </a:r>
          </a:p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stack = []</a:t>
            </a:r>
          </a:p>
          <a:p>
            <a:r>
              <a:rPr lang="en-GB" dirty="0" err="1">
                <a:solidFill>
                  <a:srgbClr val="FFFFFF"/>
                </a:solidFill>
                <a:latin typeface="Courier New" panose="02070309020205020404" pitchFamily="49" charset="0"/>
              </a:rPr>
              <a:t>stack.append</a:t>
            </a:r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("Plate 1")</a:t>
            </a:r>
          </a:p>
          <a:p>
            <a:r>
              <a:rPr lang="en-GB" dirty="0" err="1">
                <a:solidFill>
                  <a:srgbClr val="FFFFFF"/>
                </a:solidFill>
                <a:latin typeface="Courier New" panose="02070309020205020404" pitchFamily="49" charset="0"/>
              </a:rPr>
              <a:t>stack.append</a:t>
            </a:r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("Plate 2")</a:t>
            </a:r>
          </a:p>
          <a:p>
            <a:r>
              <a:rPr lang="en-GB" dirty="0" err="1">
                <a:solidFill>
                  <a:srgbClr val="FFFFFF"/>
                </a:solidFill>
                <a:latin typeface="Courier New" panose="02070309020205020404" pitchFamily="49" charset="0"/>
              </a:rPr>
              <a:t>stack.append</a:t>
            </a:r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("Plate 3")</a:t>
            </a:r>
          </a:p>
          <a:p>
            <a:endParaRPr lang="en-GB" dirty="0">
              <a:solidFill>
                <a:srgbClr val="FFFFFF"/>
              </a:solidFill>
              <a:latin typeface="Courier New" panose="02070309020205020404" pitchFamily="49" charset="0"/>
            </a:endParaRPr>
          </a:p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print("Stack now:", stack)</a:t>
            </a:r>
          </a:p>
          <a:p>
            <a:endParaRPr lang="en-GB" dirty="0">
              <a:solidFill>
                <a:srgbClr val="FFFFFF"/>
              </a:solidFill>
              <a:latin typeface="Courier New" panose="02070309020205020404" pitchFamily="49" charset="0"/>
            </a:endParaRPr>
          </a:p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# Remove the top plate</a:t>
            </a:r>
          </a:p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top = </a:t>
            </a:r>
            <a:r>
              <a:rPr lang="en-GB" dirty="0" err="1">
                <a:solidFill>
                  <a:srgbClr val="FFFFFF"/>
                </a:solidFill>
                <a:latin typeface="Courier New" panose="02070309020205020404" pitchFamily="49" charset="0"/>
              </a:rPr>
              <a:t>stack.pop</a:t>
            </a:r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()</a:t>
            </a:r>
          </a:p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print("Removed:", top)</a:t>
            </a:r>
          </a:p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print("Stack after pop:", stack)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6B8BBD59-9B60-8D86-8416-77F836BA8CC2}"/>
              </a:ext>
            </a:extLst>
          </p:cNvPr>
          <p:cNvSpPr/>
          <p:nvPr/>
        </p:nvSpPr>
        <p:spPr>
          <a:xfrm>
            <a:off x="5149516" y="3598596"/>
            <a:ext cx="5811252" cy="191302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.pop() </a:t>
            </a:r>
            <a:r>
              <a:rPr lang="en-GB" dirty="0"/>
              <a:t>removes the LAST item in the queue</a:t>
            </a:r>
          </a:p>
        </p:txBody>
      </p:sp>
    </p:spTree>
    <p:extLst>
      <p:ext uri="{BB962C8B-B14F-4D97-AF65-F5344CB8AC3E}">
        <p14:creationId xmlns:p14="http://schemas.microsoft.com/office/powerpoint/2010/main" val="387299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B36D-C566-58B4-B9C0-9D6059D2D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Stack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99B9B-3590-1DBA-F3C0-D9EB4DD35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Start with an empty stack.</a:t>
            </a:r>
          </a:p>
          <a:p>
            <a:r>
              <a:rPr lang="en-GB" dirty="0"/>
              <a:t>Let the user type in 3 items (use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input()</a:t>
            </a:r>
            <a:r>
              <a:rPr lang="en-GB" dirty="0"/>
              <a:t>).</a:t>
            </a:r>
          </a:p>
          <a:p>
            <a:r>
              <a:rPr lang="en-GB" dirty="0"/>
              <a:t>Removes all the items one at a time, printing them in order.</a:t>
            </a:r>
          </a:p>
          <a:p>
            <a:r>
              <a:rPr lang="en-GB" b="1" dirty="0"/>
              <a:t>Extension: </a:t>
            </a:r>
            <a:r>
              <a:rPr lang="en-GB" dirty="0"/>
              <a:t>Make the program keep asking until the stack is empty.</a:t>
            </a:r>
          </a:p>
        </p:txBody>
      </p:sp>
    </p:spTree>
    <p:extLst>
      <p:ext uri="{BB962C8B-B14F-4D97-AF65-F5344CB8AC3E}">
        <p14:creationId xmlns:p14="http://schemas.microsoft.com/office/powerpoint/2010/main" val="1788454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3C785-5996-164F-CF2C-3FC43D276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1A3FE-F7FA-99D8-3DE8-CB11D39A2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Write one program that:</a:t>
            </a:r>
          </a:p>
          <a:p>
            <a:r>
              <a:rPr lang="en-GB" dirty="0"/>
              <a:t>Starts with a list of items.</a:t>
            </a:r>
          </a:p>
          <a:p>
            <a:r>
              <a:rPr lang="en-GB" dirty="0"/>
              <a:t>Let the user choose:</a:t>
            </a:r>
          </a:p>
          <a:p>
            <a:pPr lvl="1"/>
            <a:r>
              <a:rPr lang="en-GB" dirty="0"/>
              <a:t>“stack mode” (pop from the end)</a:t>
            </a:r>
          </a:p>
          <a:p>
            <a:pPr lvl="1"/>
            <a:r>
              <a:rPr lang="en-GB" dirty="0"/>
              <a:t> OR “queue mode” (pop from the start).</a:t>
            </a:r>
          </a:p>
          <a:p>
            <a:r>
              <a:rPr lang="en-GB" dirty="0"/>
              <a:t>Print the order items are removed.</a:t>
            </a:r>
          </a:p>
          <a:p>
            <a:r>
              <a:rPr lang="en-GB" dirty="0"/>
              <a:t>Which data structure is better for an Undo button in Word?</a:t>
            </a:r>
          </a:p>
          <a:p>
            <a:r>
              <a:rPr lang="en-GB" dirty="0"/>
              <a:t>Which is better for a printer job list?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612AE5C1-4447-EE93-3CEB-944EF35AA47F}"/>
              </a:ext>
            </a:extLst>
          </p:cNvPr>
          <p:cNvSpPr/>
          <p:nvPr/>
        </p:nvSpPr>
        <p:spPr>
          <a:xfrm>
            <a:off x="10422945" y="342900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6" name="Working Independently">
            <a:extLst>
              <a:ext uri="{FF2B5EF4-FFF2-40B4-BE49-F238E27FC236}">
                <a16:creationId xmlns:a16="http://schemas.microsoft.com/office/drawing/2014/main" id="{8D9DDF9E-7B8F-1350-ECB5-B25F478F8FEE}"/>
              </a:ext>
            </a:extLst>
          </p:cNvPr>
          <p:cNvSpPr/>
          <p:nvPr/>
        </p:nvSpPr>
        <p:spPr>
          <a:xfrm>
            <a:off x="10015309" y="1551052"/>
            <a:ext cx="1873045" cy="8312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</p:spTree>
    <p:extLst>
      <p:ext uri="{BB962C8B-B14F-4D97-AF65-F5344CB8AC3E}">
        <p14:creationId xmlns:p14="http://schemas.microsoft.com/office/powerpoint/2010/main" val="1980462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7BAD4-2B11-9EFC-A85C-810650DF6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45371"/>
            <a:ext cx="9452211" cy="1325563"/>
          </a:xfrm>
        </p:spPr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706FE-0F41-4F69-E081-D590C97E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022685"/>
            <a:ext cx="9452211" cy="5919536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GB" dirty="0"/>
              <a:t>Part A – Stack Practice</a:t>
            </a:r>
          </a:p>
          <a:p>
            <a:pPr lvl="1"/>
            <a:r>
              <a:rPr lang="en-GB" dirty="0"/>
              <a:t>Create an empty list called stack.</a:t>
            </a:r>
          </a:p>
          <a:p>
            <a:pPr lvl="1"/>
            <a:r>
              <a:rPr lang="en-GB" dirty="0"/>
              <a:t>Use .append() to add 5 book titles to the stack.</a:t>
            </a:r>
          </a:p>
          <a:p>
            <a:pPr lvl="1"/>
            <a:r>
              <a:rPr lang="en-GB" dirty="0"/>
              <a:t>Print the stack after all items are added.</a:t>
            </a:r>
          </a:p>
          <a:p>
            <a:pPr lvl="1"/>
            <a:r>
              <a:rPr lang="en-GB" dirty="0"/>
              <a:t>Use .pop() twice to remove the top two items, printing each one as you remove it.</a:t>
            </a:r>
          </a:p>
          <a:p>
            <a:pPr lvl="1"/>
            <a:r>
              <a:rPr lang="en-GB" dirty="0"/>
              <a:t>Print the final stack.</a:t>
            </a:r>
          </a:p>
          <a:p>
            <a:pPr lvl="1"/>
            <a:r>
              <a:rPr lang="en-GB" dirty="0"/>
              <a:t>👉 Extension: Make the program keep removing items until the stack is empty, showing each removal.</a:t>
            </a:r>
          </a:p>
          <a:p>
            <a:r>
              <a:rPr lang="en-GB" dirty="0"/>
              <a:t>Part B – Queue Practice</a:t>
            </a:r>
          </a:p>
          <a:p>
            <a:pPr lvl="1"/>
            <a:r>
              <a:rPr lang="en-GB" dirty="0"/>
              <a:t>Create an empty list called queue.</a:t>
            </a:r>
          </a:p>
          <a:p>
            <a:pPr lvl="1"/>
            <a:r>
              <a:rPr lang="en-GB" dirty="0"/>
              <a:t>Use .append() to add 5 student names to the queue.</a:t>
            </a:r>
          </a:p>
          <a:p>
            <a:pPr lvl="1"/>
            <a:r>
              <a:rPr lang="en-GB" dirty="0"/>
              <a:t>Print the queue.</a:t>
            </a:r>
          </a:p>
          <a:p>
            <a:pPr lvl="1"/>
            <a:r>
              <a:rPr lang="en-GB" dirty="0"/>
              <a:t>Use .pop(0) to remove and print the first student in line.</a:t>
            </a:r>
          </a:p>
          <a:p>
            <a:pPr lvl="1"/>
            <a:r>
              <a:rPr lang="en-GB" dirty="0"/>
              <a:t>Continue until the queue is empty.</a:t>
            </a:r>
          </a:p>
          <a:p>
            <a:pPr lvl="1"/>
            <a:r>
              <a:rPr lang="en-GB" dirty="0"/>
              <a:t>👉 Extension: Ask the user to type in names until they enter "stop".   Then remove everyone from the queue one by one, printing as they leave.</a:t>
            </a:r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E09A6B39-E57F-37AF-1425-BD43583D4DC1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</p:spTree>
    <p:extLst>
      <p:ext uri="{BB962C8B-B14F-4D97-AF65-F5344CB8AC3E}">
        <p14:creationId xmlns:p14="http://schemas.microsoft.com/office/powerpoint/2010/main" val="339083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https://forms.microsoft.com/e/LYYZe1TBt9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AC333-0A39-6ECF-3F54-1DDD4A279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C824D-20D5-5E81-D0A3-B7677F0D2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introduce the concept of </a:t>
            </a:r>
            <a:r>
              <a:rPr lang="en-GB" b="1" dirty="0">
                <a:solidFill>
                  <a:srgbClr val="FF0000"/>
                </a:solidFill>
              </a:rPr>
              <a:t>queues</a:t>
            </a:r>
          </a:p>
          <a:p>
            <a:r>
              <a:rPr lang="en-GB" dirty="0"/>
              <a:t>To go over </a:t>
            </a:r>
            <a:r>
              <a:rPr lang="en-GB" b="1" dirty="0">
                <a:solidFill>
                  <a:srgbClr val="FF0000"/>
                </a:solidFill>
              </a:rPr>
              <a:t>lists</a:t>
            </a:r>
            <a:r>
              <a:rPr lang="en-GB" dirty="0"/>
              <a:t>, and how we use them</a:t>
            </a:r>
          </a:p>
          <a:p>
            <a:r>
              <a:rPr lang="en-GB" dirty="0"/>
              <a:t>To explore the idea of </a:t>
            </a:r>
            <a:r>
              <a:rPr lang="en-GB" b="1" dirty="0">
                <a:solidFill>
                  <a:srgbClr val="FF0000"/>
                </a:solidFill>
              </a:rPr>
              <a:t>stacks</a:t>
            </a:r>
            <a:r>
              <a:rPr lang="en-GB" dirty="0"/>
              <a:t>, the opposite of queues</a:t>
            </a:r>
          </a:p>
        </p:txBody>
      </p:sp>
    </p:spTree>
    <p:extLst>
      <p:ext uri="{BB962C8B-B14F-4D97-AF65-F5344CB8AC3E}">
        <p14:creationId xmlns:p14="http://schemas.microsoft.com/office/powerpoint/2010/main" val="2141351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F39D6-A25A-B612-3A36-E6695D1E7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recap on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5BBAF-79F9-19AD-CD09-04645A283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 Array is the generic word for a </a:t>
            </a:r>
            <a:r>
              <a:rPr lang="en-GB" b="1" dirty="0">
                <a:solidFill>
                  <a:srgbClr val="FF0000"/>
                </a:solidFill>
              </a:rPr>
              <a:t>List</a:t>
            </a:r>
            <a:r>
              <a:rPr lang="en-GB" dirty="0"/>
              <a:t> in Python. They are essentially the same thing.</a:t>
            </a:r>
          </a:p>
          <a:p>
            <a:endParaRPr lang="en-GB" dirty="0"/>
          </a:p>
          <a:p>
            <a:r>
              <a:rPr lang="en-GB" dirty="0"/>
              <a:t>The place of an item in a list is numbered from </a:t>
            </a:r>
            <a:r>
              <a:rPr lang="en-GB" b="1" dirty="0">
                <a:solidFill>
                  <a:srgbClr val="FF0000"/>
                </a:solidFill>
              </a:rPr>
              <a:t>0</a:t>
            </a:r>
          </a:p>
          <a:p>
            <a:r>
              <a:rPr lang="en-GB" dirty="0"/>
              <a:t>and we refer to it in square brackets</a:t>
            </a:r>
            <a:r>
              <a:rPr lang="en-GB" dirty="0">
                <a:solidFill>
                  <a:srgbClr val="FF0000"/>
                </a:solidFill>
              </a:rPr>
              <a:t> [  ]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Example:    </a:t>
            </a:r>
            <a:r>
              <a:rPr lang="en-GB" dirty="0" err="1"/>
              <a:t>my_list</a:t>
            </a:r>
            <a:r>
              <a:rPr lang="en-GB" dirty="0"/>
              <a:t>[0]    </a:t>
            </a:r>
            <a:r>
              <a:rPr lang="en-GB" dirty="0">
                <a:sym typeface="Wingdings" panose="05000000000000000000" pitchFamily="2" charset="2"/>
              </a:rPr>
              <a:t> the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first</a:t>
            </a:r>
            <a:r>
              <a:rPr lang="en-GB" dirty="0">
                <a:sym typeface="Wingdings" panose="05000000000000000000" pitchFamily="2" charset="2"/>
              </a:rPr>
              <a:t> item in this list</a:t>
            </a:r>
          </a:p>
          <a:p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   </a:t>
            </a:r>
            <a:r>
              <a:rPr lang="en-GB" dirty="0">
                <a:sym typeface="Wingdings" panose="05000000000000000000" pitchFamily="2" charset="2"/>
              </a:rPr>
              <a:t>               </a:t>
            </a:r>
            <a:r>
              <a:rPr lang="en-GB" dirty="0" err="1">
                <a:sym typeface="Wingdings" panose="05000000000000000000" pitchFamily="2" charset="2"/>
              </a:rPr>
              <a:t>my_list</a:t>
            </a:r>
            <a:r>
              <a:rPr lang="en-GB" dirty="0">
                <a:sym typeface="Wingdings" panose="05000000000000000000" pitchFamily="2" charset="2"/>
              </a:rPr>
              <a:t>[-1]    the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last</a:t>
            </a:r>
            <a:r>
              <a:rPr lang="en-GB" dirty="0">
                <a:sym typeface="Wingdings" panose="05000000000000000000" pitchFamily="2" charset="2"/>
              </a:rPr>
              <a:t> item in this list</a:t>
            </a:r>
          </a:p>
        </p:txBody>
      </p:sp>
    </p:spTree>
    <p:extLst>
      <p:ext uri="{BB962C8B-B14F-4D97-AF65-F5344CB8AC3E}">
        <p14:creationId xmlns:p14="http://schemas.microsoft.com/office/powerpoint/2010/main" val="182426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F8B6C07-1688-6FBE-4A8F-3A1BAA5EC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82951"/>
              </p:ext>
            </p:extLst>
          </p:nvPr>
        </p:nvGraphicFramePr>
        <p:xfrm>
          <a:off x="282965" y="231977"/>
          <a:ext cx="9177905" cy="6620036"/>
        </p:xfrm>
        <a:graphic>
          <a:graphicData uri="http://schemas.openxmlformats.org/drawingml/2006/table">
            <a:tbl>
              <a:tblPr bandRow="1">
                <a:tableStyleId>{3C2FFA5D-87B4-456A-9821-1D502468CF0F}</a:tableStyleId>
              </a:tblPr>
              <a:tblGrid>
                <a:gridCol w="1959020">
                  <a:extLst>
                    <a:ext uri="{9D8B030D-6E8A-4147-A177-3AD203B41FA5}">
                      <a16:colId xmlns:a16="http://schemas.microsoft.com/office/drawing/2014/main" val="2469764447"/>
                    </a:ext>
                  </a:extLst>
                </a:gridCol>
                <a:gridCol w="2533768">
                  <a:extLst>
                    <a:ext uri="{9D8B030D-6E8A-4147-A177-3AD203B41FA5}">
                      <a16:colId xmlns:a16="http://schemas.microsoft.com/office/drawing/2014/main" val="1504289376"/>
                    </a:ext>
                  </a:extLst>
                </a:gridCol>
                <a:gridCol w="4685117">
                  <a:extLst>
                    <a:ext uri="{9D8B030D-6E8A-4147-A177-3AD203B41FA5}">
                      <a16:colId xmlns:a16="http://schemas.microsoft.com/office/drawing/2014/main" val="1987738348"/>
                    </a:ext>
                  </a:extLst>
                </a:gridCol>
              </a:tblGrid>
              <a:tr h="4690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Command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</a:rPr>
                        <a:t>Example</a:t>
                      </a:r>
                      <a:endParaRPr lang="en-GB" sz="2000">
                        <a:solidFill>
                          <a:schemeClr val="bg1"/>
                        </a:solidFill>
                      </a:endParaRP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Explanation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2128978641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append(item)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fruits.append("pear")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Adds an item to the </a:t>
                      </a:r>
                      <a:r>
                        <a:rPr lang="en-GB" sz="1400" b="1">
                          <a:solidFill>
                            <a:schemeClr val="bg1"/>
                          </a:solidFill>
                        </a:rPr>
                        <a:t>end</a:t>
                      </a: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 of the list.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1499731445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insert(index, item)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fruits.insert(1, "grape")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Inserts an item at a specific position.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551256849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extend(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iterable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fruits.extend(["mango","kiwi"])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Adds multiple items from another list (or iterable).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1220397828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remove(item)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fruits.remove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("apple")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Removes the first matching item. Error if not found.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2506158064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pop()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fruits.pop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()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Removes and returns the </a:t>
                      </a:r>
                      <a:r>
                        <a:rPr lang="en-GB" sz="1400" b="1">
                          <a:solidFill>
                            <a:schemeClr val="bg1"/>
                          </a:solidFill>
                        </a:rPr>
                        <a:t>last item</a:t>
                      </a: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401627010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pop(index)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fruits.pop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(0)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Removes and returns item at a given position.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3767391876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clear()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fruits.clear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()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Removes </a:t>
                      </a:r>
                      <a:r>
                        <a:rPr lang="en-GB" sz="1400" b="1">
                          <a:solidFill>
                            <a:schemeClr val="bg1"/>
                          </a:solidFill>
                        </a:rPr>
                        <a:t>all items</a:t>
                      </a: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 from the list (empties it).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1152708314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index(item)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 err="1">
                          <a:solidFill>
                            <a:schemeClr val="bg1"/>
                          </a:solidFill>
                        </a:rPr>
                        <a:t>fruits.index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("banana")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Returns the position of the first matching item.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4077045676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count(item)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fruits.count("apple")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Counts how many times an item appears.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2089384851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sort()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fruits.sort()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Sorts the list in ascending order (numbers or alphabet).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1405674876"/>
                  </a:ext>
                </a:extLst>
              </a:tr>
              <a:tr h="3030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sort(reverse=True)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fruits.sort(reverse=True)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Sorts the list in </a:t>
                      </a: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descending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 order.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1901002723"/>
                  </a:ext>
                </a:extLst>
              </a:tr>
              <a:tr h="3030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reverse()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fruits.reverse()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Reverses the order of the list.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2257673093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len(list)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len(fruits)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Returns the number of items in the list.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3255520775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in / not in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"apple" in fruits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Checks if an item exists (returns True/False).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2641829365"/>
                  </a:ext>
                </a:extLst>
              </a:tr>
              <a:tr h="5521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List slicing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fruits[1:3]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Returns part of the list (from index 1 up to but not including index 3).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768814333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List comprehension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</a:rPr>
                        <a:t>[x*2 for x in numbers]</a:t>
                      </a:r>
                    </a:p>
                  </a:txBody>
                  <a:tcPr marL="39558" marR="39558" marT="19779" marB="1977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Creates a new list by applying an expression to each element.</a:t>
                      </a:r>
                    </a:p>
                  </a:txBody>
                  <a:tcPr marL="39558" marR="39558" marT="19779" marB="19779" anchor="ctr"/>
                </a:tc>
                <a:extLst>
                  <a:ext uri="{0D108BD9-81ED-4DB2-BD59-A6C34878D82A}">
                    <a16:rowId xmlns:a16="http://schemas.microsoft.com/office/drawing/2014/main" val="2838691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043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7FCE1-3D41-7DA9-F6E0-772857F1B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come, first served.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8DF27-7555-A817-ABA1-955F48D08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 need 5 volunteers…</a:t>
            </a:r>
          </a:p>
          <a:p>
            <a:r>
              <a:rPr lang="en-GB" dirty="0"/>
              <a:t>My volunteers form a line. </a:t>
            </a:r>
          </a:p>
          <a:p>
            <a:pPr lvl="1"/>
            <a:r>
              <a:rPr lang="en-GB" dirty="0"/>
              <a:t>Perhaps this is a line for the cinema.</a:t>
            </a:r>
          </a:p>
          <a:p>
            <a:r>
              <a:rPr lang="en-GB" dirty="0"/>
              <a:t>As they queue up to buy their tickets, who do I serve first?</a:t>
            </a:r>
          </a:p>
          <a:p>
            <a:r>
              <a:rPr lang="en-GB" dirty="0"/>
              <a:t>A queue is a good example of how we deal with things in an orderly way</a:t>
            </a:r>
          </a:p>
          <a:p>
            <a:r>
              <a:rPr lang="en-GB" dirty="0"/>
              <a:t>The first person to arrive is the first person to be served</a:t>
            </a:r>
          </a:p>
          <a:p>
            <a:r>
              <a:rPr lang="en-GB" b="1" dirty="0">
                <a:solidFill>
                  <a:srgbClr val="FF0000"/>
                </a:solidFill>
              </a:rPr>
              <a:t>First come, first served</a:t>
            </a:r>
            <a:r>
              <a:rPr lang="en-GB" dirty="0"/>
              <a:t> or </a:t>
            </a:r>
            <a:r>
              <a:rPr lang="en-GB" b="1" dirty="0">
                <a:solidFill>
                  <a:srgbClr val="FF0000"/>
                </a:solidFill>
              </a:rPr>
              <a:t>F</a:t>
            </a:r>
            <a:r>
              <a:rPr lang="en-GB" dirty="0"/>
              <a:t>irst 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/>
              <a:t>n</a:t>
            </a:r>
            <a:r>
              <a:rPr lang="en-GB" b="1" dirty="0">
                <a:solidFill>
                  <a:srgbClr val="FF0000"/>
                </a:solidFill>
              </a:rPr>
              <a:t>,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F</a:t>
            </a:r>
            <a:r>
              <a:rPr lang="en-GB" dirty="0"/>
              <a:t>irst </a:t>
            </a:r>
            <a:r>
              <a:rPr lang="en-GB" b="1" dirty="0">
                <a:solidFill>
                  <a:srgbClr val="FF0000"/>
                </a:solidFill>
              </a:rPr>
              <a:t>O</a:t>
            </a:r>
            <a:r>
              <a:rPr lang="en-GB" dirty="0"/>
              <a:t>ut</a:t>
            </a:r>
          </a:p>
        </p:txBody>
      </p:sp>
    </p:spTree>
    <p:extLst>
      <p:ext uri="{BB962C8B-B14F-4D97-AF65-F5344CB8AC3E}">
        <p14:creationId xmlns:p14="http://schemas.microsoft.com/office/powerpoint/2010/main" val="300018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5FC94-4F8B-8498-9611-2D517B656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program deals with it in the same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87F0E-DC3D-32DB-E6A1-3419344F7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the Source Code all instructions are handled in order</a:t>
            </a:r>
          </a:p>
          <a:p>
            <a:pPr lvl="1"/>
            <a:r>
              <a:rPr lang="en-GB" dirty="0"/>
              <a:t>Unless our branching code changes it</a:t>
            </a:r>
          </a:p>
          <a:p>
            <a:pPr lvl="1"/>
            <a:r>
              <a:rPr lang="en-GB" dirty="0"/>
              <a:t>One statement is processed and this is then followed by the line below.</a:t>
            </a:r>
          </a:p>
          <a:p>
            <a:r>
              <a:rPr lang="en-GB" dirty="0"/>
              <a:t>We can also handle data in this way</a:t>
            </a:r>
          </a:p>
        </p:txBody>
      </p:sp>
    </p:spTree>
    <p:extLst>
      <p:ext uri="{BB962C8B-B14F-4D97-AF65-F5344CB8AC3E}">
        <p14:creationId xmlns:p14="http://schemas.microsoft.com/office/powerpoint/2010/main" val="3013336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05CB2-F69A-4F7B-13BA-479356B90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FIFO – </a:t>
            </a:r>
            <a:r>
              <a:rPr lang="en-GB" b="1" dirty="0">
                <a:solidFill>
                  <a:srgbClr val="FF0000"/>
                </a:solidFill>
              </a:rPr>
              <a:t>F</a:t>
            </a:r>
            <a:r>
              <a:rPr lang="en-GB" dirty="0"/>
              <a:t>irst 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/>
              <a:t>n</a:t>
            </a:r>
            <a:r>
              <a:rPr lang="en-GB" b="1" dirty="0">
                <a:solidFill>
                  <a:srgbClr val="FF0000"/>
                </a:solidFill>
              </a:rPr>
              <a:t>,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F</a:t>
            </a:r>
            <a:r>
              <a:rPr lang="en-GB" dirty="0"/>
              <a:t>irst </a:t>
            </a:r>
            <a:r>
              <a:rPr lang="en-GB" b="1" dirty="0">
                <a:solidFill>
                  <a:srgbClr val="FF0000"/>
                </a:solidFill>
              </a:rPr>
              <a:t>O</a:t>
            </a:r>
            <a:r>
              <a:rPr lang="en-GB" dirty="0"/>
              <a:t>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EF1C-2706-C120-6C11-CFE472D7D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545724"/>
            <a:ext cx="4541321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 queue works on the principle of FIFO</a:t>
            </a:r>
          </a:p>
          <a:p>
            <a:r>
              <a:rPr lang="en-GB" dirty="0"/>
              <a:t>The item at the front of the queue is the first one to be processed</a:t>
            </a:r>
          </a:p>
          <a:p>
            <a:r>
              <a:rPr lang="en-GB" dirty="0"/>
              <a:t>A good example would be batch processing jobs</a:t>
            </a:r>
          </a:p>
          <a:p>
            <a:pPr lvl="1"/>
            <a:r>
              <a:rPr lang="en-GB" dirty="0"/>
              <a:t>Data Analysis</a:t>
            </a:r>
          </a:p>
          <a:p>
            <a:pPr lvl="1"/>
            <a:r>
              <a:rPr lang="en-GB" dirty="0"/>
              <a:t>Image rendering</a:t>
            </a:r>
          </a:p>
          <a:p>
            <a:pPr lvl="1"/>
            <a:r>
              <a:rPr lang="en-GB" dirty="0"/>
              <a:t>Sending information to peripherals</a:t>
            </a:r>
          </a:p>
        </p:txBody>
      </p:sp>
      <p:pic>
        <p:nvPicPr>
          <p:cNvPr id="5" name="Picture 4" descr="A diagram of a number of people&#10;&#10;AI-generated content may be incorrect.">
            <a:extLst>
              <a:ext uri="{FF2B5EF4-FFF2-40B4-BE49-F238E27FC236}">
                <a16:creationId xmlns:a16="http://schemas.microsoft.com/office/drawing/2014/main" id="{7E283098-0B4E-A0C4-320D-FCD216F13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612" y="2361156"/>
            <a:ext cx="4910889" cy="32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5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B5DF0-EC0F-851B-E0E6-403FB4455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Coding a queue in Python</a:t>
            </a:r>
          </a:p>
        </p:txBody>
      </p:sp>
      <p:sp>
        <p:nvSpPr>
          <p:cNvPr id="4" name="Codeblock">
            <a:extLst>
              <a:ext uri="{FF2B5EF4-FFF2-40B4-BE49-F238E27FC236}">
                <a16:creationId xmlns:a16="http://schemas.microsoft.com/office/drawing/2014/main" id="{79F6CC19-9AD7-7F98-D4AF-4173B355DF28}"/>
              </a:ext>
            </a:extLst>
          </p:cNvPr>
          <p:cNvSpPr/>
          <p:nvPr/>
        </p:nvSpPr>
        <p:spPr>
          <a:xfrm>
            <a:off x="300310" y="1740052"/>
            <a:ext cx="9452211" cy="3770412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50800" rtlCol="0" anchor="t" anchorCtr="0"/>
          <a:lstStyle/>
          <a:p>
            <a:r>
              <a:rPr lang="en-GB">
                <a:solidFill>
                  <a:srgbClr val="FFFFFF"/>
                </a:solidFill>
                <a:latin typeface="Courier New" panose="02070309020205020404" pitchFamily="49" charset="0"/>
              </a:rPr>
              <a:t># Queue example</a:t>
            </a:r>
          </a:p>
          <a:p>
            <a:r>
              <a:rPr lang="en-GB">
                <a:solidFill>
                  <a:srgbClr val="FFFFFF"/>
                </a:solidFill>
                <a:latin typeface="Courier New" panose="02070309020205020404" pitchFamily="49" charset="0"/>
              </a:rPr>
              <a:t>queue = []</a:t>
            </a:r>
          </a:p>
          <a:p>
            <a:r>
              <a:rPr lang="en-GB">
                <a:solidFill>
                  <a:srgbClr val="FFFFFF"/>
                </a:solidFill>
                <a:latin typeface="Courier New" panose="02070309020205020404" pitchFamily="49" charset="0"/>
              </a:rPr>
              <a:t>queue.append("Student A")</a:t>
            </a:r>
          </a:p>
          <a:p>
            <a:r>
              <a:rPr lang="en-GB">
                <a:solidFill>
                  <a:srgbClr val="FFFFFF"/>
                </a:solidFill>
                <a:latin typeface="Courier New" panose="02070309020205020404" pitchFamily="49" charset="0"/>
              </a:rPr>
              <a:t>queue.append("Student B")</a:t>
            </a:r>
          </a:p>
          <a:p>
            <a:r>
              <a:rPr lang="en-GB">
                <a:solidFill>
                  <a:srgbClr val="FFFFFF"/>
                </a:solidFill>
                <a:latin typeface="Courier New" panose="02070309020205020404" pitchFamily="49" charset="0"/>
              </a:rPr>
              <a:t>queue.append("Student C")</a:t>
            </a:r>
          </a:p>
          <a:p>
            <a:endParaRPr lang="en-GB">
              <a:solidFill>
                <a:srgbClr val="FFFFFF"/>
              </a:solidFill>
              <a:latin typeface="Courier New" panose="02070309020205020404" pitchFamily="49" charset="0"/>
            </a:endParaRPr>
          </a:p>
          <a:p>
            <a:r>
              <a:rPr lang="en-GB">
                <a:solidFill>
                  <a:srgbClr val="FFFFFF"/>
                </a:solidFill>
                <a:latin typeface="Courier New" panose="02070309020205020404" pitchFamily="49" charset="0"/>
              </a:rPr>
              <a:t>print("Queue now:", queue)</a:t>
            </a:r>
          </a:p>
          <a:p>
            <a:endParaRPr lang="en-GB">
              <a:solidFill>
                <a:srgbClr val="FFFFFF"/>
              </a:solidFill>
              <a:latin typeface="Courier New" panose="02070309020205020404" pitchFamily="49" charset="0"/>
            </a:endParaRPr>
          </a:p>
          <a:p>
            <a:r>
              <a:rPr lang="en-GB">
                <a:solidFill>
                  <a:srgbClr val="FFFFFF"/>
                </a:solidFill>
                <a:latin typeface="Courier New" panose="02070309020205020404" pitchFamily="49" charset="0"/>
              </a:rPr>
              <a:t># First in line leaves</a:t>
            </a:r>
          </a:p>
          <a:p>
            <a:r>
              <a:rPr lang="en-GB">
                <a:solidFill>
                  <a:srgbClr val="FFFFFF"/>
                </a:solidFill>
                <a:latin typeface="Courier New" panose="02070309020205020404" pitchFamily="49" charset="0"/>
              </a:rPr>
              <a:t>first = queue.pop(0)</a:t>
            </a:r>
          </a:p>
          <a:p>
            <a:r>
              <a:rPr lang="en-GB">
                <a:solidFill>
                  <a:srgbClr val="FFFFFF"/>
                </a:solidFill>
                <a:latin typeface="Courier New" panose="02070309020205020404" pitchFamily="49" charset="0"/>
              </a:rPr>
              <a:t>print("Removed:", first)</a:t>
            </a:r>
          </a:p>
          <a:p>
            <a:r>
              <a:rPr lang="en-GB">
                <a:solidFill>
                  <a:srgbClr val="FFFFFF"/>
                </a:solidFill>
                <a:latin typeface="Courier New" panose="02070309020205020404" pitchFamily="49" charset="0"/>
              </a:rPr>
              <a:t>print("Queue after pop:", queue)</a:t>
            </a:r>
            <a:endParaRPr lang="en-GB" dirty="0">
              <a:solidFill>
                <a:srgbClr val="FFFFFF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0F2734E3-FB7E-EE74-8EA2-882F833C2ABF}"/>
              </a:ext>
            </a:extLst>
          </p:cNvPr>
          <p:cNvSpPr/>
          <p:nvPr/>
        </p:nvSpPr>
        <p:spPr>
          <a:xfrm>
            <a:off x="5269832" y="2731168"/>
            <a:ext cx="5811252" cy="191302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.pop(0) </a:t>
            </a:r>
            <a:r>
              <a:rPr lang="en-GB" dirty="0"/>
              <a:t>removes the first item in the queue</a:t>
            </a:r>
          </a:p>
        </p:txBody>
      </p:sp>
    </p:spTree>
    <p:extLst>
      <p:ext uri="{BB962C8B-B14F-4D97-AF65-F5344CB8AC3E}">
        <p14:creationId xmlns:p14="http://schemas.microsoft.com/office/powerpoint/2010/main" val="413860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A0D9522-1DF7-4400-80F9-22744BDD48B2}" vid="{61AE97DF-632F-4AAC-A952-2888A060AD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A0D9522-1DF7-4400-80F9-22744BDD48B2}" vid="{DA5AF4A1-8832-482E-843A-7A9B64ED3D2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105</TotalTime>
  <Words>1309</Words>
  <Application>Microsoft Office PowerPoint</Application>
  <PresentationFormat>Widescreen</PresentationFormat>
  <Paragraphs>189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Arial</vt:lpstr>
      <vt:lpstr>Century Gothic</vt:lpstr>
      <vt:lpstr>Courier New</vt:lpstr>
      <vt:lpstr>Trebuchet MS</vt:lpstr>
      <vt:lpstr>Wingdings</vt:lpstr>
      <vt:lpstr>Office Theme</vt:lpstr>
      <vt:lpstr>Office Theme</vt:lpstr>
      <vt:lpstr>Queues, Lists and Stacks</vt:lpstr>
      <vt:lpstr>Recall from last lesson</vt:lpstr>
      <vt:lpstr>Aims</vt:lpstr>
      <vt:lpstr>Let’s recap on Arrays</vt:lpstr>
      <vt:lpstr>PowerPoint Presentation</vt:lpstr>
      <vt:lpstr>First come, first served.</vt:lpstr>
      <vt:lpstr>A program deals with it in the same way</vt:lpstr>
      <vt:lpstr>FIFO – First In, First Out</vt:lpstr>
      <vt:lpstr>Coding a queue in Python</vt:lpstr>
      <vt:lpstr>Task: Coding a queue</vt:lpstr>
      <vt:lpstr>Independent Task</vt:lpstr>
      <vt:lpstr>Stacks</vt:lpstr>
      <vt:lpstr>LIFO – Last In, First Out</vt:lpstr>
      <vt:lpstr>Coding a stack</vt:lpstr>
      <vt:lpstr>Stack Task</vt:lpstr>
      <vt:lpstr>Combined Task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2025-09-19T06:03:38Z</dcterms:created>
  <dcterms:modified xsi:type="dcterms:W3CDTF">2025-09-24T08:20:14Z</dcterms:modified>
</cp:coreProperties>
</file>