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3" r:id="rId2"/>
    <p:sldId id="264" r:id="rId3"/>
    <p:sldId id="265" r:id="rId4"/>
    <p:sldId id="266" r:id="rId5"/>
    <p:sldId id="277" r:id="rId6"/>
    <p:sldId id="267" r:id="rId7"/>
    <p:sldId id="275" r:id="rId8"/>
    <p:sldId id="278" r:id="rId9"/>
    <p:sldId id="268" r:id="rId10"/>
    <p:sldId id="276" r:id="rId11"/>
    <p:sldId id="270" r:id="rId12"/>
    <p:sldId id="271" r:id="rId13"/>
    <p:sldId id="279" r:id="rId14"/>
    <p:sldId id="280" r:id="rId15"/>
    <p:sldId id="272" r:id="rId16"/>
    <p:sldId id="273" r:id="rId17"/>
    <p:sldId id="274" r:id="rId18"/>
    <p:sldId id="281" r:id="rId19"/>
    <p:sldId id="282" r:id="rId20"/>
    <p:sldId id="261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B533D345-867C-4C0F-AD70-A5E014499073}"/>
    <pc:docChg chg="undo custSel addSld modSld">
      <pc:chgData name="Simon Rundell" userId="02f36d3d-9692-43c5-873c-1a596eba61c5" providerId="ADAL" clId="{B533D345-867C-4C0F-AD70-A5E014499073}" dt="2025-09-08T17:21:53.188" v="1702" actId="20577"/>
      <pc:docMkLst>
        <pc:docMk/>
      </pc:docMkLst>
      <pc:sldChg chg="addSp delSp modSp mod modClrScheme chgLayout">
        <pc:chgData name="Simon Rundell" userId="02f36d3d-9692-43c5-873c-1a596eba61c5" providerId="ADAL" clId="{B533D345-867C-4C0F-AD70-A5E014499073}" dt="2025-09-08T16:45:50.823" v="24" actId="20577"/>
        <pc:sldMkLst>
          <pc:docMk/>
          <pc:sldMk cId="2502209083" sldId="263"/>
        </pc:sldMkLst>
        <pc:spChg chg="add mod ord">
          <ac:chgData name="Simon Rundell" userId="02f36d3d-9692-43c5-873c-1a596eba61c5" providerId="ADAL" clId="{B533D345-867C-4C0F-AD70-A5E014499073}" dt="2025-09-08T16:45:46.382" v="16" actId="20577"/>
          <ac:spMkLst>
            <pc:docMk/>
            <pc:sldMk cId="2502209083" sldId="263"/>
            <ac:spMk id="4" creationId="{BEB5262D-7A99-B0D7-B090-7E1419B92735}"/>
          </ac:spMkLst>
        </pc:spChg>
        <pc:spChg chg="add mod ord">
          <ac:chgData name="Simon Rundell" userId="02f36d3d-9692-43c5-873c-1a596eba61c5" providerId="ADAL" clId="{B533D345-867C-4C0F-AD70-A5E014499073}" dt="2025-09-08T16:45:50.823" v="24" actId="20577"/>
          <ac:spMkLst>
            <pc:docMk/>
            <pc:sldMk cId="2502209083" sldId="263"/>
            <ac:spMk id="5" creationId="{55F30497-8361-3F88-9A06-F45F42CC7559}"/>
          </ac:spMkLst>
        </pc:spChg>
      </pc:sldChg>
      <pc:sldChg chg="modSp new mod">
        <pc:chgData name="Simon Rundell" userId="02f36d3d-9692-43c5-873c-1a596eba61c5" providerId="ADAL" clId="{B533D345-867C-4C0F-AD70-A5E014499073}" dt="2025-09-08T16:46:18.775" v="70" actId="20577"/>
        <pc:sldMkLst>
          <pc:docMk/>
          <pc:sldMk cId="1072373612" sldId="264"/>
        </pc:sldMkLst>
        <pc:spChg chg="mod">
          <ac:chgData name="Simon Rundell" userId="02f36d3d-9692-43c5-873c-1a596eba61c5" providerId="ADAL" clId="{B533D345-867C-4C0F-AD70-A5E014499073}" dt="2025-09-08T16:45:58.223" v="31" actId="20577"/>
          <ac:spMkLst>
            <pc:docMk/>
            <pc:sldMk cId="1072373612" sldId="264"/>
            <ac:spMk id="2" creationId="{D96452AE-8FF0-A3B4-D836-EA8900881FC3}"/>
          </ac:spMkLst>
        </pc:spChg>
        <pc:spChg chg="mod">
          <ac:chgData name="Simon Rundell" userId="02f36d3d-9692-43c5-873c-1a596eba61c5" providerId="ADAL" clId="{B533D345-867C-4C0F-AD70-A5E014499073}" dt="2025-09-08T16:46:18.775" v="70" actId="20577"/>
          <ac:spMkLst>
            <pc:docMk/>
            <pc:sldMk cId="1072373612" sldId="264"/>
            <ac:spMk id="3" creationId="{FC2020D5-CD13-F295-A981-F9DD2DECED53}"/>
          </ac:spMkLst>
        </pc:spChg>
      </pc:sldChg>
      <pc:sldChg chg="addSp delSp modSp new mod modClrScheme chgLayout">
        <pc:chgData name="Simon Rundell" userId="02f36d3d-9692-43c5-873c-1a596eba61c5" providerId="ADAL" clId="{B533D345-867C-4C0F-AD70-A5E014499073}" dt="2025-09-08T16:47:56.582" v="112" actId="14100"/>
        <pc:sldMkLst>
          <pc:docMk/>
          <pc:sldMk cId="908515864" sldId="265"/>
        </pc:sldMkLst>
        <pc:spChg chg="add mod ord">
          <ac:chgData name="Simon Rundell" userId="02f36d3d-9692-43c5-873c-1a596eba61c5" providerId="ADAL" clId="{B533D345-867C-4C0F-AD70-A5E014499073}" dt="2025-09-08T16:47:48.497" v="110" actId="20577"/>
          <ac:spMkLst>
            <pc:docMk/>
            <pc:sldMk cId="908515864" sldId="265"/>
            <ac:spMk id="6" creationId="{9D6BF60C-4B5F-3B9F-C967-50D90532F4FE}"/>
          </ac:spMkLst>
        </pc:spChg>
        <pc:picChg chg="add mod">
          <ac:chgData name="Simon Rundell" userId="02f36d3d-9692-43c5-873c-1a596eba61c5" providerId="ADAL" clId="{B533D345-867C-4C0F-AD70-A5E014499073}" dt="2025-09-08T16:47:56.582" v="112" actId="14100"/>
          <ac:picMkLst>
            <pc:docMk/>
            <pc:sldMk cId="908515864" sldId="265"/>
            <ac:picMk id="5" creationId="{952FC48B-9DCF-8C10-E77F-90DFE259C533}"/>
          </ac:picMkLst>
        </pc:picChg>
      </pc:sldChg>
      <pc:sldChg chg="modSp new mod">
        <pc:chgData name="Simon Rundell" userId="02f36d3d-9692-43c5-873c-1a596eba61c5" providerId="ADAL" clId="{B533D345-867C-4C0F-AD70-A5E014499073}" dt="2025-09-08T16:48:18.007" v="139" actId="20577"/>
        <pc:sldMkLst>
          <pc:docMk/>
          <pc:sldMk cId="3255666633" sldId="266"/>
        </pc:sldMkLst>
        <pc:spChg chg="mod">
          <ac:chgData name="Simon Rundell" userId="02f36d3d-9692-43c5-873c-1a596eba61c5" providerId="ADAL" clId="{B533D345-867C-4C0F-AD70-A5E014499073}" dt="2025-09-08T16:48:18.007" v="139" actId="20577"/>
          <ac:spMkLst>
            <pc:docMk/>
            <pc:sldMk cId="3255666633" sldId="266"/>
            <ac:spMk id="2" creationId="{F3E9BB30-AC28-0B93-ED1F-7CBF53B7A312}"/>
          </ac:spMkLst>
        </pc:spChg>
      </pc:sldChg>
      <pc:sldChg chg="addSp modSp new mod">
        <pc:chgData name="Simon Rundell" userId="02f36d3d-9692-43c5-873c-1a596eba61c5" providerId="ADAL" clId="{B533D345-867C-4C0F-AD70-A5E014499073}" dt="2025-09-08T16:57:46.015" v="224" actId="1076"/>
        <pc:sldMkLst>
          <pc:docMk/>
          <pc:sldMk cId="4112324176" sldId="267"/>
        </pc:sldMkLst>
        <pc:spChg chg="mod">
          <ac:chgData name="Simon Rundell" userId="02f36d3d-9692-43c5-873c-1a596eba61c5" providerId="ADAL" clId="{B533D345-867C-4C0F-AD70-A5E014499073}" dt="2025-09-08T16:56:40.381" v="188" actId="20577"/>
          <ac:spMkLst>
            <pc:docMk/>
            <pc:sldMk cId="4112324176" sldId="267"/>
            <ac:spMk id="2" creationId="{521126BF-6826-6804-07E4-E543C5E7D50C}"/>
          </ac:spMkLst>
        </pc:spChg>
        <pc:spChg chg="add mod">
          <ac:chgData name="Simon Rundell" userId="02f36d3d-9692-43c5-873c-1a596eba61c5" providerId="ADAL" clId="{B533D345-867C-4C0F-AD70-A5E014499073}" dt="2025-09-08T16:57:46.015" v="224" actId="1076"/>
          <ac:spMkLst>
            <pc:docMk/>
            <pc:sldMk cId="4112324176" sldId="267"/>
            <ac:spMk id="3" creationId="{03AB5A30-CC8D-C448-E94D-A73DF2DCDBA9}"/>
          </ac:spMkLst>
        </pc:spChg>
      </pc:sldChg>
      <pc:sldChg chg="addSp modSp new mod modClrScheme chgLayout">
        <pc:chgData name="Simon Rundell" userId="02f36d3d-9692-43c5-873c-1a596eba61c5" providerId="ADAL" clId="{B533D345-867C-4C0F-AD70-A5E014499073}" dt="2025-09-08T16:59:35.131" v="462" actId="20577"/>
        <pc:sldMkLst>
          <pc:docMk/>
          <pc:sldMk cId="2253567343" sldId="268"/>
        </pc:sldMkLst>
        <pc:spChg chg="mod ord">
          <ac:chgData name="Simon Rundell" userId="02f36d3d-9692-43c5-873c-1a596eba61c5" providerId="ADAL" clId="{B533D345-867C-4C0F-AD70-A5E014499073}" dt="2025-09-08T16:58:20.468" v="256" actId="700"/>
          <ac:spMkLst>
            <pc:docMk/>
            <pc:sldMk cId="2253567343" sldId="268"/>
            <ac:spMk id="2" creationId="{79482EF6-542F-CA02-4A33-EC0797D67AE1}"/>
          </ac:spMkLst>
        </pc:spChg>
        <pc:spChg chg="add mod ord">
          <ac:chgData name="Simon Rundell" userId="02f36d3d-9692-43c5-873c-1a596eba61c5" providerId="ADAL" clId="{B533D345-867C-4C0F-AD70-A5E014499073}" dt="2025-09-08T16:59:35.131" v="462" actId="20577"/>
          <ac:spMkLst>
            <pc:docMk/>
            <pc:sldMk cId="2253567343" sldId="268"/>
            <ac:spMk id="3" creationId="{430E77A4-38EA-B956-CAAB-4FC431E55A10}"/>
          </ac:spMkLst>
        </pc:spChg>
      </pc:sldChg>
      <pc:sldChg chg="modSp new mod">
        <pc:chgData name="Simon Rundell" userId="02f36d3d-9692-43c5-873c-1a596eba61c5" providerId="ADAL" clId="{B533D345-867C-4C0F-AD70-A5E014499073}" dt="2025-09-08T16:59:44.829" v="472" actId="20577"/>
        <pc:sldMkLst>
          <pc:docMk/>
          <pc:sldMk cId="3442274779" sldId="269"/>
        </pc:sldMkLst>
      </pc:sldChg>
      <pc:sldChg chg="modSp new mod">
        <pc:chgData name="Simon Rundell" userId="02f36d3d-9692-43c5-873c-1a596eba61c5" providerId="ADAL" clId="{B533D345-867C-4C0F-AD70-A5E014499073}" dt="2025-09-08T17:02:13.522" v="753" actId="20577"/>
        <pc:sldMkLst>
          <pc:docMk/>
          <pc:sldMk cId="3047780798" sldId="270"/>
        </pc:sldMkLst>
        <pc:spChg chg="mod">
          <ac:chgData name="Simon Rundell" userId="02f36d3d-9692-43c5-873c-1a596eba61c5" providerId="ADAL" clId="{B533D345-867C-4C0F-AD70-A5E014499073}" dt="2025-09-08T17:00:47.100" v="498" actId="20577"/>
          <ac:spMkLst>
            <pc:docMk/>
            <pc:sldMk cId="3047780798" sldId="270"/>
            <ac:spMk id="2" creationId="{9554FA28-DE2D-76A7-378A-3EE13A34BD34}"/>
          </ac:spMkLst>
        </pc:spChg>
        <pc:spChg chg="mod">
          <ac:chgData name="Simon Rundell" userId="02f36d3d-9692-43c5-873c-1a596eba61c5" providerId="ADAL" clId="{B533D345-867C-4C0F-AD70-A5E014499073}" dt="2025-09-08T17:02:13.522" v="753" actId="20577"/>
          <ac:spMkLst>
            <pc:docMk/>
            <pc:sldMk cId="3047780798" sldId="270"/>
            <ac:spMk id="3" creationId="{9BE40A97-9745-BEEF-E149-794E11191B9D}"/>
          </ac:spMkLst>
        </pc:spChg>
      </pc:sldChg>
      <pc:sldChg chg="modSp new mod">
        <pc:chgData name="Simon Rundell" userId="02f36d3d-9692-43c5-873c-1a596eba61c5" providerId="ADAL" clId="{B533D345-867C-4C0F-AD70-A5E014499073}" dt="2025-09-08T17:21:53.188" v="1702" actId="20577"/>
        <pc:sldMkLst>
          <pc:docMk/>
          <pc:sldMk cId="3107882110" sldId="271"/>
        </pc:sldMkLst>
        <pc:spChg chg="mod">
          <ac:chgData name="Simon Rundell" userId="02f36d3d-9692-43c5-873c-1a596eba61c5" providerId="ADAL" clId="{B533D345-867C-4C0F-AD70-A5E014499073}" dt="2025-09-08T17:02:20.625" v="760" actId="20577"/>
          <ac:spMkLst>
            <pc:docMk/>
            <pc:sldMk cId="3107882110" sldId="271"/>
            <ac:spMk id="2" creationId="{7F7EFBBC-B089-4B21-8AC7-01C3CF3A37F5}"/>
          </ac:spMkLst>
        </pc:spChg>
        <pc:spChg chg="mod">
          <ac:chgData name="Simon Rundell" userId="02f36d3d-9692-43c5-873c-1a596eba61c5" providerId="ADAL" clId="{B533D345-867C-4C0F-AD70-A5E014499073}" dt="2025-09-08T17:21:53.188" v="1702" actId="20577"/>
          <ac:spMkLst>
            <pc:docMk/>
            <pc:sldMk cId="3107882110" sldId="271"/>
            <ac:spMk id="3" creationId="{EDAB13F4-0CC9-A991-1D1F-882779F4A735}"/>
          </ac:spMkLst>
        </pc:spChg>
      </pc:sldChg>
      <pc:sldChg chg="modSp new mod">
        <pc:chgData name="Simon Rundell" userId="02f36d3d-9692-43c5-873c-1a596eba61c5" providerId="ADAL" clId="{B533D345-867C-4C0F-AD70-A5E014499073}" dt="2025-09-08T17:07:12.740" v="1332" actId="207"/>
        <pc:sldMkLst>
          <pc:docMk/>
          <pc:sldMk cId="1734079511" sldId="272"/>
        </pc:sldMkLst>
        <pc:spChg chg="mod">
          <ac:chgData name="Simon Rundell" userId="02f36d3d-9692-43c5-873c-1a596eba61c5" providerId="ADAL" clId="{B533D345-867C-4C0F-AD70-A5E014499073}" dt="2025-09-08T17:03:19.603" v="876" actId="20577"/>
          <ac:spMkLst>
            <pc:docMk/>
            <pc:sldMk cId="1734079511" sldId="272"/>
            <ac:spMk id="2" creationId="{CE24F5B2-32B8-EE57-603B-5AA7B1262A17}"/>
          </ac:spMkLst>
        </pc:spChg>
        <pc:spChg chg="mod">
          <ac:chgData name="Simon Rundell" userId="02f36d3d-9692-43c5-873c-1a596eba61c5" providerId="ADAL" clId="{B533D345-867C-4C0F-AD70-A5E014499073}" dt="2025-09-08T17:07:12.740" v="1332" actId="207"/>
          <ac:spMkLst>
            <pc:docMk/>
            <pc:sldMk cId="1734079511" sldId="272"/>
            <ac:spMk id="3" creationId="{406D74F3-41A9-56B2-9FDF-62BF8C47887E}"/>
          </ac:spMkLst>
        </pc:spChg>
      </pc:sldChg>
      <pc:sldChg chg="addSp delSp modSp new mod modAnim">
        <pc:chgData name="Simon Rundell" userId="02f36d3d-9692-43c5-873c-1a596eba61c5" providerId="ADAL" clId="{B533D345-867C-4C0F-AD70-A5E014499073}" dt="2025-09-08T17:20:27.612" v="1644"/>
        <pc:sldMkLst>
          <pc:docMk/>
          <pc:sldMk cId="3095851025" sldId="273"/>
        </pc:sldMkLst>
        <pc:spChg chg="mod">
          <ac:chgData name="Simon Rundell" userId="02f36d3d-9692-43c5-873c-1a596eba61c5" providerId="ADAL" clId="{B533D345-867C-4C0F-AD70-A5E014499073}" dt="2025-09-08T17:11:56.326" v="1363" actId="5793"/>
          <ac:spMkLst>
            <pc:docMk/>
            <pc:sldMk cId="3095851025" sldId="273"/>
            <ac:spMk id="2" creationId="{E4EA092C-4CA1-F38B-1277-16606BF0CB43}"/>
          </ac:spMkLst>
        </pc:spChg>
        <pc:spChg chg="mod">
          <ac:chgData name="Simon Rundell" userId="02f36d3d-9692-43c5-873c-1a596eba61c5" providerId="ADAL" clId="{B533D345-867C-4C0F-AD70-A5E014499073}" dt="2025-09-08T17:13:19.337" v="1437" actId="27636"/>
          <ac:spMkLst>
            <pc:docMk/>
            <pc:sldMk cId="3095851025" sldId="273"/>
            <ac:spMk id="3" creationId="{A4A093B4-E36D-5C65-5D9F-B82AC34CEA92}"/>
          </ac:spMkLst>
        </pc:spChg>
        <pc:spChg chg="add mod">
          <ac:chgData name="Simon Rundell" userId="02f36d3d-9692-43c5-873c-1a596eba61c5" providerId="ADAL" clId="{B533D345-867C-4C0F-AD70-A5E014499073}" dt="2025-09-08T17:15:21.729" v="1519" actId="14100"/>
          <ac:spMkLst>
            <pc:docMk/>
            <pc:sldMk cId="3095851025" sldId="273"/>
            <ac:spMk id="4" creationId="{28A054CE-D218-0152-8D20-922A18A1A966}"/>
          </ac:spMkLst>
        </pc:spChg>
        <pc:spChg chg="add mod">
          <ac:chgData name="Simon Rundell" userId="02f36d3d-9692-43c5-873c-1a596eba61c5" providerId="ADAL" clId="{B533D345-867C-4C0F-AD70-A5E014499073}" dt="2025-09-08T17:15:18.474" v="1518" actId="14100"/>
          <ac:spMkLst>
            <pc:docMk/>
            <pc:sldMk cId="3095851025" sldId="273"/>
            <ac:spMk id="5" creationId="{2D865B72-EB0C-87E2-0A83-56C721A53BCD}"/>
          </ac:spMkLst>
        </pc:spChg>
        <pc:spChg chg="add mod">
          <ac:chgData name="Simon Rundell" userId="02f36d3d-9692-43c5-873c-1a596eba61c5" providerId="ADAL" clId="{B533D345-867C-4C0F-AD70-A5E014499073}" dt="2025-09-08T17:15:15.060" v="1517" actId="14100"/>
          <ac:spMkLst>
            <pc:docMk/>
            <pc:sldMk cId="3095851025" sldId="273"/>
            <ac:spMk id="8" creationId="{1F57C748-5DA4-FDDC-4D2F-BEC068239F78}"/>
          </ac:spMkLst>
        </pc:spChg>
        <pc:spChg chg="add mod">
          <ac:chgData name="Simon Rundell" userId="02f36d3d-9692-43c5-873c-1a596eba61c5" providerId="ADAL" clId="{B533D345-867C-4C0F-AD70-A5E014499073}" dt="2025-09-08T17:15:11.926" v="1516" actId="14100"/>
          <ac:spMkLst>
            <pc:docMk/>
            <pc:sldMk cId="3095851025" sldId="273"/>
            <ac:spMk id="9" creationId="{1108E424-E1F4-3D38-A5EF-D9310E5E87C3}"/>
          </ac:spMkLst>
        </pc:spChg>
        <pc:spChg chg="add mod">
          <ac:chgData name="Simon Rundell" userId="02f36d3d-9692-43c5-873c-1a596eba61c5" providerId="ADAL" clId="{B533D345-867C-4C0F-AD70-A5E014499073}" dt="2025-09-08T17:18:49.737" v="1600" actId="20577"/>
          <ac:spMkLst>
            <pc:docMk/>
            <pc:sldMk cId="3095851025" sldId="273"/>
            <ac:spMk id="10" creationId="{E38A5610-6056-256F-4C84-A242E2878FD7}"/>
          </ac:spMkLst>
        </pc:spChg>
        <pc:spChg chg="add mod">
          <ac:chgData name="Simon Rundell" userId="02f36d3d-9692-43c5-873c-1a596eba61c5" providerId="ADAL" clId="{B533D345-867C-4C0F-AD70-A5E014499073}" dt="2025-09-08T17:19:57.487" v="1641" actId="113"/>
          <ac:spMkLst>
            <pc:docMk/>
            <pc:sldMk cId="3095851025" sldId="273"/>
            <ac:spMk id="11" creationId="{A73975D2-CC1A-5E51-3756-E2EAE5C00EE0}"/>
          </ac:spMkLst>
        </pc:spChg>
      </pc:sldChg>
      <pc:sldChg chg="new">
        <pc:chgData name="Simon Rundell" userId="02f36d3d-9692-43c5-873c-1a596eba61c5" providerId="ADAL" clId="{B533D345-867C-4C0F-AD70-A5E014499073}" dt="2025-09-08T17:11:41.508" v="1334" actId="680"/>
        <pc:sldMkLst>
          <pc:docMk/>
          <pc:sldMk cId="934867366" sldId="274"/>
        </pc:sldMkLst>
      </pc:sldChg>
    </pc:docChg>
  </pc:docChgLst>
  <pc:docChgLst>
    <pc:chgData name="Simon Rundell" userId="02f36d3d-9692-43c5-873c-1a596eba61c5" providerId="ADAL" clId="{69CC2360-8003-42BA-86EA-52D44F8373E0}"/>
    <pc:docChg chg="modSld">
      <pc:chgData name="Simon Rundell" userId="02f36d3d-9692-43c5-873c-1a596eba61c5" providerId="ADAL" clId="{69CC2360-8003-42BA-86EA-52D44F8373E0}" dt="2025-09-11T09:26:46.519" v="3" actId="20577"/>
      <pc:docMkLst>
        <pc:docMk/>
      </pc:docMkLst>
      <pc:sldChg chg="modSp mod">
        <pc:chgData name="Simon Rundell" userId="02f36d3d-9692-43c5-873c-1a596eba61c5" providerId="ADAL" clId="{69CC2360-8003-42BA-86EA-52D44F8373E0}" dt="2025-09-11T09:26:46.519" v="3" actId="20577"/>
        <pc:sldMkLst>
          <pc:docMk/>
          <pc:sldMk cId="1984278431" sldId="282"/>
        </pc:sldMkLst>
        <pc:spChg chg="mod">
          <ac:chgData name="Simon Rundell" userId="02f36d3d-9692-43c5-873c-1a596eba61c5" providerId="ADAL" clId="{69CC2360-8003-42BA-86EA-52D44F8373E0}" dt="2025-09-11T09:26:46.519" v="3" actId="20577"/>
          <ac:spMkLst>
            <pc:docMk/>
            <pc:sldMk cId="1984278431" sldId="282"/>
            <ac:spMk id="4" creationId="{4657043B-A4DF-82E8-275A-D83175D253DD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undo custSel addSld delSld modSld">
      <pc:chgData name="Simon Rundell" userId="02f36d3d-9692-43c5-873c-1a596eba61c5" providerId="ADAL" clId="{9115DE13-68C4-4D84-8CAF-2D5471E75CFD}" dt="2025-09-08T20:40:36.496" v="890" actId="2711"/>
      <pc:docMkLst>
        <pc:docMk/>
      </pc:docMkLst>
      <pc:sldChg chg="del">
        <pc:chgData name="Simon Rundell" userId="02f36d3d-9692-43c5-873c-1a596eba61c5" providerId="ADAL" clId="{9115DE13-68C4-4D84-8CAF-2D5471E75CFD}" dt="2025-09-08T20:29:30.092" v="780" actId="47"/>
        <pc:sldMkLst>
          <pc:docMk/>
          <pc:sldMk cId="580146339" sldId="257"/>
        </pc:sldMkLst>
      </pc:sldChg>
      <pc:sldChg chg="addSp modSp mod">
        <pc:chgData name="Simon Rundell" userId="02f36d3d-9692-43c5-873c-1a596eba61c5" providerId="ADAL" clId="{9115DE13-68C4-4D84-8CAF-2D5471E75CFD}" dt="2025-09-08T19:07:38.614" v="6" actId="207"/>
        <pc:sldMkLst>
          <pc:docMk/>
          <pc:sldMk cId="2502209083" sldId="263"/>
        </pc:sldMkLst>
        <pc:spChg chg="mod">
          <ac:chgData name="Simon Rundell" userId="02f36d3d-9692-43c5-873c-1a596eba61c5" providerId="ADAL" clId="{9115DE13-68C4-4D84-8CAF-2D5471E75CFD}" dt="2025-09-08T19:07:30.056" v="5" actId="207"/>
          <ac:spMkLst>
            <pc:docMk/>
            <pc:sldMk cId="2502209083" sldId="263"/>
            <ac:spMk id="4" creationId="{BEB5262D-7A99-B0D7-B090-7E1419B92735}"/>
          </ac:spMkLst>
        </pc:spChg>
        <pc:spChg chg="mod">
          <ac:chgData name="Simon Rundell" userId="02f36d3d-9692-43c5-873c-1a596eba61c5" providerId="ADAL" clId="{9115DE13-68C4-4D84-8CAF-2D5471E75CFD}" dt="2025-09-08T19:07:38.614" v="6" actId="207"/>
          <ac:spMkLst>
            <pc:docMk/>
            <pc:sldMk cId="2502209083" sldId="263"/>
            <ac:spMk id="5" creationId="{55F30497-8361-3F88-9A06-F45F42CC7559}"/>
          </ac:spMkLst>
        </pc:spChg>
        <pc:picChg chg="add mod ord">
          <ac:chgData name="Simon Rundell" userId="02f36d3d-9692-43c5-873c-1a596eba61c5" providerId="ADAL" clId="{9115DE13-68C4-4D84-8CAF-2D5471E75CFD}" dt="2025-09-08T19:07:23.074" v="4" actId="167"/>
          <ac:picMkLst>
            <pc:docMk/>
            <pc:sldMk cId="2502209083" sldId="263"/>
            <ac:picMk id="2" creationId="{64F7356D-2E65-C64E-917F-43111218DF67}"/>
          </ac:picMkLst>
        </pc:picChg>
      </pc:sldChg>
      <pc:sldChg chg="modSp mod">
        <pc:chgData name="Simon Rundell" userId="02f36d3d-9692-43c5-873c-1a596eba61c5" providerId="ADAL" clId="{9115DE13-68C4-4D84-8CAF-2D5471E75CFD}" dt="2025-09-08T19:28:31.765" v="49" actId="6549"/>
        <pc:sldMkLst>
          <pc:docMk/>
          <pc:sldMk cId="1072373612" sldId="264"/>
        </pc:sldMkLst>
        <pc:spChg chg="mod">
          <ac:chgData name="Simon Rundell" userId="02f36d3d-9692-43c5-873c-1a596eba61c5" providerId="ADAL" clId="{9115DE13-68C4-4D84-8CAF-2D5471E75CFD}" dt="2025-09-08T19:28:31.765" v="49" actId="6549"/>
          <ac:spMkLst>
            <pc:docMk/>
            <pc:sldMk cId="1072373612" sldId="264"/>
            <ac:spMk id="3" creationId="{FC2020D5-CD13-F295-A981-F9DD2DECED53}"/>
          </ac:spMkLst>
        </pc:spChg>
      </pc:sldChg>
      <pc:sldChg chg="addSp delSp modSp modAnim">
        <pc:chgData name="Simon Rundell" userId="02f36d3d-9692-43c5-873c-1a596eba61c5" providerId="ADAL" clId="{9115DE13-68C4-4D84-8CAF-2D5471E75CFD}" dt="2025-09-08T19:31:03.414" v="67"/>
        <pc:sldMkLst>
          <pc:docMk/>
          <pc:sldMk cId="3255666633" sldId="266"/>
        </pc:sldMkLst>
        <pc:picChg chg="add mod">
          <ac:chgData name="Simon Rundell" userId="02f36d3d-9692-43c5-873c-1a596eba61c5" providerId="ADAL" clId="{9115DE13-68C4-4D84-8CAF-2D5471E75CFD}" dt="2025-09-08T19:29:59.941" v="59" actId="14100"/>
          <ac:picMkLst>
            <pc:docMk/>
            <pc:sldMk cId="3255666633" sldId="266"/>
            <ac:picMk id="1026" creationId="{EFA1D1BF-F3D9-0855-43AA-F8B5E8867CBD}"/>
          </ac:picMkLst>
        </pc:picChg>
        <pc:picChg chg="add mod">
          <ac:chgData name="Simon Rundell" userId="02f36d3d-9692-43c5-873c-1a596eba61c5" providerId="ADAL" clId="{9115DE13-68C4-4D84-8CAF-2D5471E75CFD}" dt="2025-09-08T19:30:53.833" v="65" actId="14100"/>
          <ac:picMkLst>
            <pc:docMk/>
            <pc:sldMk cId="3255666633" sldId="266"/>
            <ac:picMk id="1030" creationId="{47724E47-89C4-84DC-205B-E7704320A2ED}"/>
          </ac:picMkLst>
        </pc:picChg>
      </pc:sldChg>
      <pc:sldChg chg="addSp modSp mod modAnim">
        <pc:chgData name="Simon Rundell" userId="02f36d3d-9692-43c5-873c-1a596eba61c5" providerId="ADAL" clId="{9115DE13-68C4-4D84-8CAF-2D5471E75CFD}" dt="2025-09-08T19:33:06.463" v="120"/>
        <pc:sldMkLst>
          <pc:docMk/>
          <pc:sldMk cId="4112324176" sldId="267"/>
        </pc:sldMkLst>
        <pc:spChg chg="mod">
          <ac:chgData name="Simon Rundell" userId="02f36d3d-9692-43c5-873c-1a596eba61c5" providerId="ADAL" clId="{9115DE13-68C4-4D84-8CAF-2D5471E75CFD}" dt="2025-09-08T19:32:04.337" v="73" actId="1076"/>
          <ac:spMkLst>
            <pc:docMk/>
            <pc:sldMk cId="4112324176" sldId="267"/>
            <ac:spMk id="3" creationId="{03AB5A30-CC8D-C448-E94D-A73DF2DCDBA9}"/>
          </ac:spMkLst>
        </pc:spChg>
        <pc:spChg chg="add mod">
          <ac:chgData name="Simon Rundell" userId="02f36d3d-9692-43c5-873c-1a596eba61c5" providerId="ADAL" clId="{9115DE13-68C4-4D84-8CAF-2D5471E75CFD}" dt="2025-09-08T19:32:55.354" v="119" actId="1076"/>
          <ac:spMkLst>
            <pc:docMk/>
            <pc:sldMk cId="4112324176" sldId="267"/>
            <ac:spMk id="5" creationId="{4FF42523-E807-4DD6-B2D2-A88CB1DA792F}"/>
          </ac:spMkLst>
        </pc:spChg>
        <pc:picChg chg="add mod">
          <ac:chgData name="Simon Rundell" userId="02f36d3d-9692-43c5-873c-1a596eba61c5" providerId="ADAL" clId="{9115DE13-68C4-4D84-8CAF-2D5471E75CFD}" dt="2025-09-08T19:32:00.084" v="72" actId="1076"/>
          <ac:picMkLst>
            <pc:docMk/>
            <pc:sldMk cId="4112324176" sldId="267"/>
            <ac:picMk id="4" creationId="{E986277F-B399-C851-2CF7-141968485893}"/>
          </ac:picMkLst>
        </pc:picChg>
      </pc:sldChg>
      <pc:sldChg chg="addSp modSp mod modAnim">
        <pc:chgData name="Simon Rundell" userId="02f36d3d-9692-43c5-873c-1a596eba61c5" providerId="ADAL" clId="{9115DE13-68C4-4D84-8CAF-2D5471E75CFD}" dt="2025-09-08T19:45:54.771" v="375"/>
        <pc:sldMkLst>
          <pc:docMk/>
          <pc:sldMk cId="2253567343" sldId="268"/>
        </pc:sldMkLst>
        <pc:spChg chg="mod">
          <ac:chgData name="Simon Rundell" userId="02f36d3d-9692-43c5-873c-1a596eba61c5" providerId="ADAL" clId="{9115DE13-68C4-4D84-8CAF-2D5471E75CFD}" dt="2025-09-08T19:40:32.987" v="258" actId="20577"/>
          <ac:spMkLst>
            <pc:docMk/>
            <pc:sldMk cId="2253567343" sldId="268"/>
            <ac:spMk id="3" creationId="{430E77A4-38EA-B956-CAAB-4FC431E55A10}"/>
          </ac:spMkLst>
        </pc:spChg>
        <pc:spChg chg="add mod">
          <ac:chgData name="Simon Rundell" userId="02f36d3d-9692-43c5-873c-1a596eba61c5" providerId="ADAL" clId="{9115DE13-68C4-4D84-8CAF-2D5471E75CFD}" dt="2025-09-08T19:38:22.608" v="202" actId="208"/>
          <ac:spMkLst>
            <pc:docMk/>
            <pc:sldMk cId="2253567343" sldId="268"/>
            <ac:spMk id="4" creationId="{7D35D7D9-B918-36D9-B14F-5C9846DF3DC5}"/>
          </ac:spMkLst>
        </pc:spChg>
        <pc:spChg chg="add mod">
          <ac:chgData name="Simon Rundell" userId="02f36d3d-9692-43c5-873c-1a596eba61c5" providerId="ADAL" clId="{9115DE13-68C4-4D84-8CAF-2D5471E75CFD}" dt="2025-09-08T19:40:23.139" v="249" actId="20577"/>
          <ac:spMkLst>
            <pc:docMk/>
            <pc:sldMk cId="2253567343" sldId="268"/>
            <ac:spMk id="5" creationId="{AA022C86-B48B-8E98-9DF3-9D7144ECAC54}"/>
          </ac:spMkLst>
        </pc:spChg>
      </pc:sldChg>
      <pc:sldChg chg="del">
        <pc:chgData name="Simon Rundell" userId="02f36d3d-9692-43c5-873c-1a596eba61c5" providerId="ADAL" clId="{9115DE13-68C4-4D84-8CAF-2D5471E75CFD}" dt="2025-09-08T19:46:37.807" v="380" actId="2696"/>
        <pc:sldMkLst>
          <pc:docMk/>
          <pc:sldMk cId="3442274779" sldId="269"/>
        </pc:sldMkLst>
      </pc:sldChg>
      <pc:sldChg chg="modAnim">
        <pc:chgData name="Simon Rundell" userId="02f36d3d-9692-43c5-873c-1a596eba61c5" providerId="ADAL" clId="{9115DE13-68C4-4D84-8CAF-2D5471E75CFD}" dt="2025-09-08T19:46:54.160" v="383"/>
        <pc:sldMkLst>
          <pc:docMk/>
          <pc:sldMk cId="3047780798" sldId="270"/>
        </pc:sldMkLst>
      </pc:sldChg>
      <pc:sldChg chg="addSp modSp modAnim">
        <pc:chgData name="Simon Rundell" userId="02f36d3d-9692-43c5-873c-1a596eba61c5" providerId="ADAL" clId="{9115DE13-68C4-4D84-8CAF-2D5471E75CFD}" dt="2025-09-08T19:47:27.874" v="387"/>
        <pc:sldMkLst>
          <pc:docMk/>
          <pc:sldMk cId="3107882110" sldId="271"/>
        </pc:sldMkLst>
        <pc:spChg chg="add mod">
          <ac:chgData name="Simon Rundell" userId="02f36d3d-9692-43c5-873c-1a596eba61c5" providerId="ADAL" clId="{9115DE13-68C4-4D84-8CAF-2D5471E75CFD}" dt="2025-09-08T19:47:27.874" v="387"/>
          <ac:spMkLst>
            <pc:docMk/>
            <pc:sldMk cId="3107882110" sldId="271"/>
            <ac:spMk id="4" creationId="{60CA6ACC-B98A-B3B7-0205-E53E8BE1C3BE}"/>
          </ac:spMkLst>
        </pc:spChg>
      </pc:sldChg>
      <pc:sldChg chg="modSp">
        <pc:chgData name="Simon Rundell" userId="02f36d3d-9692-43c5-873c-1a596eba61c5" providerId="ADAL" clId="{9115DE13-68C4-4D84-8CAF-2D5471E75CFD}" dt="2025-09-08T20:25:38.017" v="779" actId="20577"/>
        <pc:sldMkLst>
          <pc:docMk/>
          <pc:sldMk cId="3095851025" sldId="273"/>
        </pc:sldMkLst>
        <pc:spChg chg="mod">
          <ac:chgData name="Simon Rundell" userId="02f36d3d-9692-43c5-873c-1a596eba61c5" providerId="ADAL" clId="{9115DE13-68C4-4D84-8CAF-2D5471E75CFD}" dt="2025-09-08T20:16:07.764" v="614" actId="20577"/>
          <ac:spMkLst>
            <pc:docMk/>
            <pc:sldMk cId="3095851025" sldId="273"/>
            <ac:spMk id="9" creationId="{1108E424-E1F4-3D38-A5EF-D9310E5E87C3}"/>
          </ac:spMkLst>
        </pc:spChg>
        <pc:spChg chg="mod">
          <ac:chgData name="Simon Rundell" userId="02f36d3d-9692-43c5-873c-1a596eba61c5" providerId="ADAL" clId="{9115DE13-68C4-4D84-8CAF-2D5471E75CFD}" dt="2025-09-08T20:25:38.017" v="779" actId="20577"/>
          <ac:spMkLst>
            <pc:docMk/>
            <pc:sldMk cId="3095851025" sldId="273"/>
            <ac:spMk id="11" creationId="{A73975D2-CC1A-5E51-3756-E2EAE5C00EE0}"/>
          </ac:spMkLst>
        </pc:spChg>
      </pc:sldChg>
      <pc:sldChg chg="addSp delSp modSp mod modClrScheme chgLayout">
        <pc:chgData name="Simon Rundell" userId="02f36d3d-9692-43c5-873c-1a596eba61c5" providerId="ADAL" clId="{9115DE13-68C4-4D84-8CAF-2D5471E75CFD}" dt="2025-09-08T20:18:34.630" v="650"/>
        <pc:sldMkLst>
          <pc:docMk/>
          <pc:sldMk cId="934867366" sldId="274"/>
        </pc:sldMkLst>
        <pc:spChg chg="add mod ord">
          <ac:chgData name="Simon Rundell" userId="02f36d3d-9692-43c5-873c-1a596eba61c5" providerId="ADAL" clId="{9115DE13-68C4-4D84-8CAF-2D5471E75CFD}" dt="2025-09-08T20:17:26.588" v="644" actId="20577"/>
          <ac:spMkLst>
            <pc:docMk/>
            <pc:sldMk cId="934867366" sldId="274"/>
            <ac:spMk id="5" creationId="{BF45AD45-8288-E23D-B9B6-20A109062396}"/>
          </ac:spMkLst>
        </pc:spChg>
        <pc:spChg chg="add mod">
          <ac:chgData name="Simon Rundell" userId="02f36d3d-9692-43c5-873c-1a596eba61c5" providerId="ADAL" clId="{9115DE13-68C4-4D84-8CAF-2D5471E75CFD}" dt="2025-09-08T20:18:34.630" v="650"/>
          <ac:spMkLst>
            <pc:docMk/>
            <pc:sldMk cId="934867366" sldId="274"/>
            <ac:spMk id="6" creationId="{1EA5FFC8-A09D-5975-B16C-AD8EE5181D92}"/>
          </ac:spMkLst>
        </pc:spChg>
        <pc:graphicFrameChg chg="add mod modGraphic">
          <ac:chgData name="Simon Rundell" userId="02f36d3d-9692-43c5-873c-1a596eba61c5" providerId="ADAL" clId="{9115DE13-68C4-4D84-8CAF-2D5471E75CFD}" dt="2025-09-08T20:18:29.399" v="649" actId="20577"/>
          <ac:graphicFrameMkLst>
            <pc:docMk/>
            <pc:sldMk cId="934867366" sldId="274"/>
            <ac:graphicFrameMk id="4" creationId="{335FE953-ECC0-BA32-BAC9-B9236DBFB020}"/>
          </ac:graphicFrameMkLst>
        </pc:graphicFrameChg>
      </pc:sldChg>
      <pc:sldChg chg="addSp modSp add mod modTransition modAnim">
        <pc:chgData name="Simon Rundell" userId="02f36d3d-9692-43c5-873c-1a596eba61c5" providerId="ADAL" clId="{9115DE13-68C4-4D84-8CAF-2D5471E75CFD}" dt="2025-09-08T20:06:23.841" v="544"/>
        <pc:sldMkLst>
          <pc:docMk/>
          <pc:sldMk cId="1299466978" sldId="275"/>
        </pc:sldMkLst>
        <pc:spChg chg="mod">
          <ac:chgData name="Simon Rundell" userId="02f36d3d-9692-43c5-873c-1a596eba61c5" providerId="ADAL" clId="{9115DE13-68C4-4D84-8CAF-2D5471E75CFD}" dt="2025-09-08T19:33:38.816" v="123" actId="1076"/>
          <ac:spMkLst>
            <pc:docMk/>
            <pc:sldMk cId="1299466978" sldId="275"/>
            <ac:spMk id="5" creationId="{9EC86ED3-A4D9-04F7-5C13-6FFF0B9AAAAF}"/>
          </ac:spMkLst>
        </pc:spChg>
        <pc:spChg chg="add mod">
          <ac:chgData name="Simon Rundell" userId="02f36d3d-9692-43c5-873c-1a596eba61c5" providerId="ADAL" clId="{9115DE13-68C4-4D84-8CAF-2D5471E75CFD}" dt="2025-09-08T20:05:56.855" v="491" actId="1076"/>
          <ac:spMkLst>
            <pc:docMk/>
            <pc:sldMk cId="1299466978" sldId="275"/>
            <ac:spMk id="6" creationId="{B3A8245D-CF4A-4340-5598-F6D12AB9EF71}"/>
          </ac:spMkLst>
        </pc:spChg>
        <pc:spChg chg="add mod">
          <ac:chgData name="Simon Rundell" userId="02f36d3d-9692-43c5-873c-1a596eba61c5" providerId="ADAL" clId="{9115DE13-68C4-4D84-8CAF-2D5471E75CFD}" dt="2025-09-08T20:06:16.233" v="543" actId="20577"/>
          <ac:spMkLst>
            <pc:docMk/>
            <pc:sldMk cId="1299466978" sldId="275"/>
            <ac:spMk id="7" creationId="{619E246C-3D3A-9CB3-1180-B3F4423F1355}"/>
          </ac:spMkLst>
        </pc:spChg>
        <pc:picChg chg="mod">
          <ac:chgData name="Simon Rundell" userId="02f36d3d-9692-43c5-873c-1a596eba61c5" providerId="ADAL" clId="{9115DE13-68C4-4D84-8CAF-2D5471E75CFD}" dt="2025-09-08T19:33:25.226" v="122" actId="14100"/>
          <ac:picMkLst>
            <pc:docMk/>
            <pc:sldMk cId="1299466978" sldId="275"/>
            <ac:picMk id="4" creationId="{A2D42B6E-464D-E894-FB27-7531747138C6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08T19:46:17.801" v="379"/>
        <pc:sldMkLst>
          <pc:docMk/>
          <pc:sldMk cId="1129271318" sldId="276"/>
        </pc:sldMkLst>
        <pc:spChg chg="mod">
          <ac:chgData name="Simon Rundell" userId="02f36d3d-9692-43c5-873c-1a596eba61c5" providerId="ADAL" clId="{9115DE13-68C4-4D84-8CAF-2D5471E75CFD}" dt="2025-09-08T19:41:25.091" v="289" actId="20577"/>
          <ac:spMkLst>
            <pc:docMk/>
            <pc:sldMk cId="1129271318" sldId="276"/>
            <ac:spMk id="2" creationId="{EC4A7BBB-1FE1-4084-416E-738BA77583A1}"/>
          </ac:spMkLst>
        </pc:spChg>
        <pc:spChg chg="mod">
          <ac:chgData name="Simon Rundell" userId="02f36d3d-9692-43c5-873c-1a596eba61c5" providerId="ADAL" clId="{9115DE13-68C4-4D84-8CAF-2D5471E75CFD}" dt="2025-09-08T19:45:09.693" v="367" actId="1076"/>
          <ac:spMkLst>
            <pc:docMk/>
            <pc:sldMk cId="1129271318" sldId="276"/>
            <ac:spMk id="3" creationId="{943BF4E8-804A-A651-A2A7-E53D5025B684}"/>
          </ac:spMkLst>
        </pc:spChg>
        <pc:spChg chg="add mod">
          <ac:chgData name="Simon Rundell" userId="02f36d3d-9692-43c5-873c-1a596eba61c5" providerId="ADAL" clId="{9115DE13-68C4-4D84-8CAF-2D5471E75CFD}" dt="2025-09-08T19:45:16.652" v="369" actId="208"/>
          <ac:spMkLst>
            <pc:docMk/>
            <pc:sldMk cId="1129271318" sldId="276"/>
            <ac:spMk id="4" creationId="{EF2C49FA-CB25-0FF7-FCF0-3FBFB518DA43}"/>
          </ac:spMkLst>
        </pc:spChg>
        <pc:spChg chg="add mod">
          <ac:chgData name="Simon Rundell" userId="02f36d3d-9692-43c5-873c-1a596eba61c5" providerId="ADAL" clId="{9115DE13-68C4-4D84-8CAF-2D5471E75CFD}" dt="2025-09-08T19:45:20.116" v="370" actId="14100"/>
          <ac:spMkLst>
            <pc:docMk/>
            <pc:sldMk cId="1129271318" sldId="276"/>
            <ac:spMk id="5" creationId="{5BCD7FEE-8697-F927-16CC-74B1B1CB68CD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08T20:04:22.235" v="479"/>
        <pc:sldMkLst>
          <pc:docMk/>
          <pc:sldMk cId="935344626" sldId="277"/>
        </pc:sldMkLst>
        <pc:spChg chg="add mod">
          <ac:chgData name="Simon Rundell" userId="02f36d3d-9692-43c5-873c-1a596eba61c5" providerId="ADAL" clId="{9115DE13-68C4-4D84-8CAF-2D5471E75CFD}" dt="2025-09-08T20:02:30.057" v="432" actId="2085"/>
          <ac:spMkLst>
            <pc:docMk/>
            <pc:sldMk cId="935344626" sldId="277"/>
            <ac:spMk id="5" creationId="{04DD47B0-1BDB-CD58-60CF-79E92D1D1A09}"/>
          </ac:spMkLst>
        </pc:spChg>
        <pc:spChg chg="add mod">
          <ac:chgData name="Simon Rundell" userId="02f36d3d-9692-43c5-873c-1a596eba61c5" providerId="ADAL" clId="{9115DE13-68C4-4D84-8CAF-2D5471E75CFD}" dt="2025-09-08T20:03:27.225" v="436" actId="14100"/>
          <ac:spMkLst>
            <pc:docMk/>
            <pc:sldMk cId="935344626" sldId="277"/>
            <ac:spMk id="6" creationId="{AAB82914-C48F-58EE-9C71-76FC0DD5AE0B}"/>
          </ac:spMkLst>
        </pc:spChg>
        <pc:spChg chg="add mod">
          <ac:chgData name="Simon Rundell" userId="02f36d3d-9692-43c5-873c-1a596eba61c5" providerId="ADAL" clId="{9115DE13-68C4-4D84-8CAF-2D5471E75CFD}" dt="2025-09-08T20:04:20.285" v="478" actId="1076"/>
          <ac:spMkLst>
            <pc:docMk/>
            <pc:sldMk cId="935344626" sldId="277"/>
            <ac:spMk id="7" creationId="{5401A5D5-17D9-3196-AC6F-44D2191276F8}"/>
          </ac:spMkLst>
        </pc:spChg>
        <pc:picChg chg="add mod">
          <ac:chgData name="Simon Rundell" userId="02f36d3d-9692-43c5-873c-1a596eba61c5" providerId="ADAL" clId="{9115DE13-68C4-4D84-8CAF-2D5471E75CFD}" dt="2025-09-08T20:02:21.601" v="430" actId="1076"/>
          <ac:picMkLst>
            <pc:docMk/>
            <pc:sldMk cId="935344626" sldId="277"/>
            <ac:picMk id="4" creationId="{D7C55F3A-EAA8-02F8-D8E2-E996FDB95D3E}"/>
          </ac:picMkLst>
        </pc:picChg>
      </pc:sldChg>
      <pc:sldChg chg="addSp delSp modSp new mod modClrScheme chgLayout">
        <pc:chgData name="Simon Rundell" userId="02f36d3d-9692-43c5-873c-1a596eba61c5" providerId="ADAL" clId="{9115DE13-68C4-4D84-8CAF-2D5471E75CFD}" dt="2025-09-08T20:05:29.883" v="490"/>
        <pc:sldMkLst>
          <pc:docMk/>
          <pc:sldMk cId="3778979676" sldId="278"/>
        </pc:sldMkLst>
        <pc:spChg chg="add mod ord">
          <ac:chgData name="Simon Rundell" userId="02f36d3d-9692-43c5-873c-1a596eba61c5" providerId="ADAL" clId="{9115DE13-68C4-4D84-8CAF-2D5471E75CFD}" dt="2025-09-08T20:05:19.340" v="488" actId="20577"/>
          <ac:spMkLst>
            <pc:docMk/>
            <pc:sldMk cId="3778979676" sldId="278"/>
            <ac:spMk id="3" creationId="{9769E220-EB93-5228-8D1C-C0FE371979CA}"/>
          </ac:spMkLst>
        </pc:spChg>
        <pc:spChg chg="add mod">
          <ac:chgData name="Simon Rundell" userId="02f36d3d-9692-43c5-873c-1a596eba61c5" providerId="ADAL" clId="{9115DE13-68C4-4D84-8CAF-2D5471E75CFD}" dt="2025-09-08T20:05:29.883" v="490"/>
          <ac:spMkLst>
            <pc:docMk/>
            <pc:sldMk cId="3778979676" sldId="278"/>
            <ac:spMk id="5" creationId="{653F502B-78AC-835F-AD22-32FFADA86072}"/>
          </ac:spMkLst>
        </pc:spChg>
      </pc:sldChg>
      <pc:sldChg chg="addSp modSp new mod">
        <pc:chgData name="Simon Rundell" userId="02f36d3d-9692-43c5-873c-1a596eba61c5" providerId="ADAL" clId="{9115DE13-68C4-4D84-8CAF-2D5471E75CFD}" dt="2025-09-08T20:10:32.969" v="564" actId="1076"/>
        <pc:sldMkLst>
          <pc:docMk/>
          <pc:sldMk cId="3706164439" sldId="279"/>
        </pc:sldMkLst>
        <pc:spChg chg="mod">
          <ac:chgData name="Simon Rundell" userId="02f36d3d-9692-43c5-873c-1a596eba61c5" providerId="ADAL" clId="{9115DE13-68C4-4D84-8CAF-2D5471E75CFD}" dt="2025-09-08T20:08:39.212" v="550" actId="20577"/>
          <ac:spMkLst>
            <pc:docMk/>
            <pc:sldMk cId="3706164439" sldId="279"/>
            <ac:spMk id="2" creationId="{F30346BE-AFD4-837F-B344-8805FD77FD72}"/>
          </ac:spMkLst>
        </pc:spChg>
        <pc:spChg chg="mod">
          <ac:chgData name="Simon Rundell" userId="02f36d3d-9692-43c5-873c-1a596eba61c5" providerId="ADAL" clId="{9115DE13-68C4-4D84-8CAF-2D5471E75CFD}" dt="2025-09-08T20:09:42.323" v="562" actId="1076"/>
          <ac:spMkLst>
            <pc:docMk/>
            <pc:sldMk cId="3706164439" sldId="279"/>
            <ac:spMk id="3" creationId="{A5C0B2F6-2091-F61B-38CB-FBD49A595E5B}"/>
          </ac:spMkLst>
        </pc:spChg>
        <pc:picChg chg="add mod">
          <ac:chgData name="Simon Rundell" userId="02f36d3d-9692-43c5-873c-1a596eba61c5" providerId="ADAL" clId="{9115DE13-68C4-4D84-8CAF-2D5471E75CFD}" dt="2025-09-08T20:10:32.969" v="564" actId="1076"/>
          <ac:picMkLst>
            <pc:docMk/>
            <pc:sldMk cId="3706164439" sldId="279"/>
            <ac:picMk id="2050" creationId="{9F883E6D-A4FD-A513-2044-1AD24EAE5035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08T20:13:51.378" v="598" actId="14100"/>
        <pc:sldMkLst>
          <pc:docMk/>
          <pc:sldMk cId="377848825" sldId="280"/>
        </pc:sldMkLst>
        <pc:spChg chg="mod">
          <ac:chgData name="Simon Rundell" userId="02f36d3d-9692-43c5-873c-1a596eba61c5" providerId="ADAL" clId="{9115DE13-68C4-4D84-8CAF-2D5471E75CFD}" dt="2025-09-08T20:10:49.058" v="570" actId="20577"/>
          <ac:spMkLst>
            <pc:docMk/>
            <pc:sldMk cId="377848825" sldId="280"/>
            <ac:spMk id="2" creationId="{25C41783-709E-61CA-5FCE-5E6F245FFCD4}"/>
          </ac:spMkLst>
        </pc:spChg>
        <pc:spChg chg="mod">
          <ac:chgData name="Simon Rundell" userId="02f36d3d-9692-43c5-873c-1a596eba61c5" providerId="ADAL" clId="{9115DE13-68C4-4D84-8CAF-2D5471E75CFD}" dt="2025-09-08T20:11:39.353" v="582" actId="14100"/>
          <ac:spMkLst>
            <pc:docMk/>
            <pc:sldMk cId="377848825" sldId="280"/>
            <ac:spMk id="3" creationId="{955BEB40-052D-B424-9959-3F1A2736D72C}"/>
          </ac:spMkLst>
        </pc:spChg>
        <pc:spChg chg="add mod">
          <ac:chgData name="Simon Rundell" userId="02f36d3d-9692-43c5-873c-1a596eba61c5" providerId="ADAL" clId="{9115DE13-68C4-4D84-8CAF-2D5471E75CFD}" dt="2025-09-08T20:12:15.479" v="594" actId="1076"/>
          <ac:spMkLst>
            <pc:docMk/>
            <pc:sldMk cId="377848825" sldId="280"/>
            <ac:spMk id="4" creationId="{BAF07671-4DB9-F452-D4E0-05B52337A8F5}"/>
          </ac:spMkLst>
        </pc:spChg>
        <pc:picChg chg="add mod">
          <ac:chgData name="Simon Rundell" userId="02f36d3d-9692-43c5-873c-1a596eba61c5" providerId="ADAL" clId="{9115DE13-68C4-4D84-8CAF-2D5471E75CFD}" dt="2025-09-08T20:13:51.378" v="598" actId="14100"/>
          <ac:picMkLst>
            <pc:docMk/>
            <pc:sldMk cId="377848825" sldId="280"/>
            <ac:picMk id="3074" creationId="{F629870C-A0BB-90F6-9EEA-3DE4E256D808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08T20:24:01.575" v="772"/>
        <pc:sldMkLst>
          <pc:docMk/>
          <pc:sldMk cId="419114555" sldId="281"/>
        </pc:sldMkLst>
        <pc:spChg chg="mod">
          <ac:chgData name="Simon Rundell" userId="02f36d3d-9692-43c5-873c-1a596eba61c5" providerId="ADAL" clId="{9115DE13-68C4-4D84-8CAF-2D5471E75CFD}" dt="2025-09-08T20:19:23.040" v="695" actId="20577"/>
          <ac:spMkLst>
            <pc:docMk/>
            <pc:sldMk cId="419114555" sldId="281"/>
            <ac:spMk id="2" creationId="{75FE7370-7DE8-4CFD-1AC9-61FCE503224A}"/>
          </ac:spMkLst>
        </pc:spChg>
        <pc:spChg chg="add mod">
          <ac:chgData name="Simon Rundell" userId="02f36d3d-9692-43c5-873c-1a596eba61c5" providerId="ADAL" clId="{9115DE13-68C4-4D84-8CAF-2D5471E75CFD}" dt="2025-09-08T20:20:27.567" v="709" actId="1076"/>
          <ac:spMkLst>
            <pc:docMk/>
            <pc:sldMk cId="419114555" sldId="281"/>
            <ac:spMk id="3" creationId="{C2F721C8-8DA2-C7A5-87E8-904E3D0E667F}"/>
          </ac:spMkLst>
        </pc:spChg>
        <pc:spChg chg="add mod">
          <ac:chgData name="Simon Rundell" userId="02f36d3d-9692-43c5-873c-1a596eba61c5" providerId="ADAL" clId="{9115DE13-68C4-4D84-8CAF-2D5471E75CFD}" dt="2025-09-08T20:20:36.342" v="710" actId="2711"/>
          <ac:spMkLst>
            <pc:docMk/>
            <pc:sldMk cId="419114555" sldId="281"/>
            <ac:spMk id="4" creationId="{010EBA88-ED8C-33BB-8FF9-6DA665A2D310}"/>
          </ac:spMkLst>
        </pc:spChg>
        <pc:spChg chg="add mod">
          <ac:chgData name="Simon Rundell" userId="02f36d3d-9692-43c5-873c-1a596eba61c5" providerId="ADAL" clId="{9115DE13-68C4-4D84-8CAF-2D5471E75CFD}" dt="2025-09-08T20:21:36.186" v="734" actId="12"/>
          <ac:spMkLst>
            <pc:docMk/>
            <pc:sldMk cId="419114555" sldId="281"/>
            <ac:spMk id="5" creationId="{9E9AFFEA-B1F0-C797-35ED-86ACDBDCDD17}"/>
          </ac:spMkLst>
        </pc:spChg>
        <pc:spChg chg="add mod">
          <ac:chgData name="Simon Rundell" userId="02f36d3d-9692-43c5-873c-1a596eba61c5" providerId="ADAL" clId="{9115DE13-68C4-4D84-8CAF-2D5471E75CFD}" dt="2025-09-08T20:21:55.661" v="739" actId="1076"/>
          <ac:spMkLst>
            <pc:docMk/>
            <pc:sldMk cId="419114555" sldId="281"/>
            <ac:spMk id="6" creationId="{986895C1-245A-4EDE-3EB3-39043617AFDB}"/>
          </ac:spMkLst>
        </pc:spChg>
        <pc:spChg chg="add mod">
          <ac:chgData name="Simon Rundell" userId="02f36d3d-9692-43c5-873c-1a596eba61c5" providerId="ADAL" clId="{9115DE13-68C4-4D84-8CAF-2D5471E75CFD}" dt="2025-09-08T20:23:54.533" v="771" actId="1076"/>
          <ac:spMkLst>
            <pc:docMk/>
            <pc:sldMk cId="419114555" sldId="281"/>
            <ac:spMk id="7" creationId="{E72F6086-6C62-D160-740C-A8E33D085456}"/>
          </ac:spMkLst>
        </pc:spChg>
        <pc:spChg chg="add mod">
          <ac:chgData name="Simon Rundell" userId="02f36d3d-9692-43c5-873c-1a596eba61c5" providerId="ADAL" clId="{9115DE13-68C4-4D84-8CAF-2D5471E75CFD}" dt="2025-09-08T20:22:59.560" v="742"/>
          <ac:spMkLst>
            <pc:docMk/>
            <pc:sldMk cId="419114555" sldId="281"/>
            <ac:spMk id="8" creationId="{EAA51A96-E87E-7F9C-7C8D-2C95465F7A2D}"/>
          </ac:spMkLst>
        </pc:spChg>
      </pc:sldChg>
      <pc:sldChg chg="addSp modSp new mod">
        <pc:chgData name="Simon Rundell" userId="02f36d3d-9692-43c5-873c-1a596eba61c5" providerId="ADAL" clId="{9115DE13-68C4-4D84-8CAF-2D5471E75CFD}" dt="2025-09-08T20:40:36.496" v="890" actId="2711"/>
        <pc:sldMkLst>
          <pc:docMk/>
          <pc:sldMk cId="1984278431" sldId="282"/>
        </pc:sldMkLst>
        <pc:spChg chg="mod">
          <ac:chgData name="Simon Rundell" userId="02f36d3d-9692-43c5-873c-1a596eba61c5" providerId="ADAL" clId="{9115DE13-68C4-4D84-8CAF-2D5471E75CFD}" dt="2025-09-08T20:30:53.866" v="814" actId="1076"/>
          <ac:spMkLst>
            <pc:docMk/>
            <pc:sldMk cId="1984278431" sldId="282"/>
            <ac:spMk id="2" creationId="{97F91B49-0F26-0587-F121-B1D4CA41E775}"/>
          </ac:spMkLst>
        </pc:spChg>
        <pc:spChg chg="add mod">
          <ac:chgData name="Simon Rundell" userId="02f36d3d-9692-43c5-873c-1a596eba61c5" providerId="ADAL" clId="{9115DE13-68C4-4D84-8CAF-2D5471E75CFD}" dt="2025-09-08T20:40:36.496" v="890" actId="2711"/>
          <ac:spMkLst>
            <pc:docMk/>
            <pc:sldMk cId="1984278431" sldId="282"/>
            <ac:spMk id="3" creationId="{6F5D99C3-018C-5454-2CE1-37B92AA8E9EE}"/>
          </ac:spMkLst>
        </pc:spChg>
        <pc:spChg chg="add mod">
          <ac:chgData name="Simon Rundell" userId="02f36d3d-9692-43c5-873c-1a596eba61c5" providerId="ADAL" clId="{9115DE13-68C4-4D84-8CAF-2D5471E75CFD}" dt="2025-09-08T20:40:11.485" v="888" actId="1076"/>
          <ac:spMkLst>
            <pc:docMk/>
            <pc:sldMk cId="1984278431" sldId="282"/>
            <ac:spMk id="4" creationId="{4657043B-A4DF-82E8-275A-D83175D253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GpGdYAceT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17" Type="http://schemas.openxmlformats.org/officeDocument/2006/relationships/image" Target="../media/image25.png"/><Relationship Id="rId2" Type="http://schemas.openxmlformats.org/officeDocument/2006/relationships/image" Target="../media/image11.gi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3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4F7356D-2E65-C64E-917F-43111218D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32258" cy="68353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B5262D-7A99-B0D7-B090-7E1419B927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Writing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5F30497-8361-3F88-9A06-F45F42CC75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50220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A7BBB-1FE1-4084-416E-738BA775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“Hello World” in </a:t>
            </a:r>
            <a:r>
              <a:rPr lang="en-GB" dirty="0" err="1"/>
              <a:t>Brainf</a:t>
            </a:r>
            <a:r>
              <a:rPr lang="en-GB" dirty="0"/>
              <a:t>***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F4E8-804A-A651-A2A7-E53D5025B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00" y="1375222"/>
            <a:ext cx="9452211" cy="1127227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++++++++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&gt;++++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&gt;++&gt;+++&gt;+++&gt;+&lt;&lt;&lt;&lt;-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&gt;+&gt;+&gt;-&gt;&gt;+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&gt;---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+++++++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+++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+++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------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&gt;++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C49FA-CB25-0FF7-FCF0-3FBFB518DA43}"/>
              </a:ext>
            </a:extLst>
          </p:cNvPr>
          <p:cNvSpPr txBox="1"/>
          <p:nvPr/>
        </p:nvSpPr>
        <p:spPr>
          <a:xfrm>
            <a:off x="203800" y="2832167"/>
            <a:ext cx="6069182" cy="3477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undef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$/;open(_,$0);/ \dx([\</a:t>
            </a:r>
            <a:r>
              <a:rPr lang="en-GB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-F]*)/while(&lt;_&gt;);@&amp;=split(//,$1);@/=@&amp;;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$".=chr(hex(join("",splice(@&amp;,0,2))))while(@&amp;); eval$”;</a:t>
            </a:r>
          </a:p>
          <a:p>
            <a:endParaRPr lang="en-GB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($C,$_,@\)=(($a=$/[1]*4)*5+1, q| |x(0x20).q|\||.chr(32)x(0x10).q$*$.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chr(0x20)x(0x10).(pack("CC",124,10)), sub{s/.\|(\s*?)(\S)./\|$1 $2/},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sub{s/\|(\s*?).(\S)/ \|$1$2 /}, sub{$2.$1.$3},sub{$</a:t>
            </a:r>
            <a:r>
              <a:rPr lang="en-GB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tt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=(3*$tt+7)%$C},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sub{$1.$3.$2});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while ($_) {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select $/, </a:t>
            </a:r>
            <a:r>
              <a:rPr lang="en-GB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undef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, $/, $C/1E3;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(</a:t>
            </a:r>
            <a:r>
              <a:rPr lang="en-GB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sysread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(STDIN, $k, 1),s/(.)(\*)(.)/(&amp;{$\[(</a:t>
            </a:r>
            <a:r>
              <a:rPr lang="en-GB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($k)-44&amp;2)+2]})/e)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(select($a=chr(1),$/,$/,0));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print 0x75736520504F5349583B2024743D6E657720504F5349583A3A5465726D696F73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3B24742D3E676574617474722828303D3E2A5F3D5C2423292F32293B2024742D3E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365746C666C61672824742D3E6765746C666C6167267E284543484F7C4543484F4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7C4943414E4F4E29293B2024742D3E7365746363285654494D452C31293B24742D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E7365746174747228302C544353414E4F57293B24643D224352415348215C6E223B0A;</a:t>
            </a:r>
          </a:p>
          <a:p>
            <a:endParaRPr lang="en-GB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($p?(/.{70}\|$/):(/^\|/))||(&amp;{$\[3]}&lt;$/[0])?($p=!$p):&amp;{$\[$p]}||die("$d");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(&amp;{$\[3]}&lt;$/[1])&amp;&amp;(s/ \|$/\|/);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(/\|.*\*.*\|$/)||die("$d");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CD7FEE-8697-F927-16CC-74B1B1CB68CD}"/>
              </a:ext>
            </a:extLst>
          </p:cNvPr>
          <p:cNvSpPr txBox="1">
            <a:spLocks/>
          </p:cNvSpPr>
          <p:nvPr/>
        </p:nvSpPr>
        <p:spPr>
          <a:xfrm>
            <a:off x="6430297" y="3245542"/>
            <a:ext cx="33142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A skiing game in Perl</a:t>
            </a:r>
          </a:p>
        </p:txBody>
      </p:sp>
    </p:spTree>
    <p:extLst>
      <p:ext uri="{BB962C8B-B14F-4D97-AF65-F5344CB8AC3E}">
        <p14:creationId xmlns:p14="http://schemas.microsoft.com/office/powerpoint/2010/main" val="11292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FA28-DE2D-76A7-378A-3EE13A34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 and naming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40A97-9745-BEEF-E149-794E11191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only you can read your code, then it is a terrible program</a:t>
            </a:r>
          </a:p>
          <a:p>
            <a:r>
              <a:rPr lang="en-GB" dirty="0"/>
              <a:t>All code should be written with readability and comprehension in mind</a:t>
            </a:r>
          </a:p>
          <a:p>
            <a:r>
              <a:rPr lang="en-GB" dirty="0"/>
              <a:t>The work you have done in planning your design should be reflected in how you lay out and name your code.</a:t>
            </a:r>
          </a:p>
        </p:txBody>
      </p:sp>
    </p:spTree>
    <p:extLst>
      <p:ext uri="{BB962C8B-B14F-4D97-AF65-F5344CB8AC3E}">
        <p14:creationId xmlns:p14="http://schemas.microsoft.com/office/powerpoint/2010/main" val="30477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FBBC-B089-4B21-8AC7-01C3CF3A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B13F4-0CC9-A991-1D1F-882779F4A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Spaces are your friend (Tabs if you are writing Python)</a:t>
            </a:r>
          </a:p>
          <a:p>
            <a:r>
              <a:rPr lang="en-GB" dirty="0"/>
              <a:t>Indentation matters (especially in Python)</a:t>
            </a:r>
          </a:p>
          <a:p>
            <a:r>
              <a:rPr lang="en-GB" dirty="0"/>
              <a:t>White space costs nothing!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0CA6ACC-B98A-B3B7-0205-E53E8BE1C3BE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1078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46BE-AFD4-837F-B344-8805FD77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0B2F6-2091-F61B-38CB-FBD49A59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458" y="2540205"/>
            <a:ext cx="6138007" cy="753602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 c(</a:t>
            </a:r>
            <a:r>
              <a:rPr lang="en-US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a,b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){return </a:t>
            </a:r>
            <a:r>
              <a:rPr lang="en-US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a+b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}let x=10;let y=20;console.log(c(</a:t>
            </a:r>
            <a:r>
              <a:rPr lang="en-US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endParaRPr lang="en-GB" dirty="0"/>
          </a:p>
        </p:txBody>
      </p:sp>
      <p:pic>
        <p:nvPicPr>
          <p:cNvPr id="2050" name="Picture 2" descr="Michael Jackson Bad GIFs | Tenor">
            <a:extLst>
              <a:ext uri="{FF2B5EF4-FFF2-40B4-BE49-F238E27FC236}">
                <a16:creationId xmlns:a16="http://schemas.microsoft.com/office/drawing/2014/main" id="{9F883E6D-A4FD-A513-2044-1AD24EAE5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15" y="393474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6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1783-709E-61CA-5FCE-5E6F245F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BEB40-052D-B424-9959-3F1A2736D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806600" cy="366395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Add two numbers together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addNumbers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firstNumber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secondNumber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return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firstNumber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secondNumber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numberOne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10;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numberTwo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20;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console.log(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addNumbers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numberOne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numberTwo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BAF07671-4DB9-F452-D4E0-05B52337A8F5}"/>
              </a:ext>
            </a:extLst>
          </p:cNvPr>
          <p:cNvSpPr/>
          <p:nvPr/>
        </p:nvSpPr>
        <p:spPr>
          <a:xfrm>
            <a:off x="6162368" y="5784690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JavaScript</a:t>
            </a:r>
          </a:p>
        </p:txBody>
      </p:sp>
      <p:pic>
        <p:nvPicPr>
          <p:cNvPr id="3074" name="Picture 2" descr="a man with a beard is wearing a red hat and a black shirt made by unscreen">
            <a:extLst>
              <a:ext uri="{FF2B5EF4-FFF2-40B4-BE49-F238E27FC236}">
                <a16:creationId xmlns:a16="http://schemas.microsoft.com/office/drawing/2014/main" id="{F629870C-A0BB-90F6-9EEA-3DE4E256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474" y="1282700"/>
            <a:ext cx="2363526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F5B2-32B8-EE57-603B-5AA7B126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Naming Conventions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D74F3-41A9-56B2-9FDF-62BF8C478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 will be covering what these things actually are over the next few lessons/weeks</a:t>
            </a:r>
          </a:p>
          <a:p>
            <a:r>
              <a:rPr lang="en-GB" dirty="0"/>
              <a:t>…but I want to talk about naming things.</a:t>
            </a:r>
          </a:p>
          <a:p>
            <a:endParaRPr lang="en-GB" dirty="0"/>
          </a:p>
          <a:p>
            <a:r>
              <a:rPr lang="en-GB" dirty="0"/>
              <a:t>It is a common mistake to forget that because Mathematics and Physics are not the only uses of Computing, we don’t have to use Algebra in our naming conventions.</a:t>
            </a:r>
          </a:p>
          <a:p>
            <a:r>
              <a:rPr lang="en-GB" dirty="0"/>
              <a:t>Some programmers still use </a:t>
            </a:r>
            <a:r>
              <a:rPr lang="en-GB" i="1" dirty="0">
                <a:solidFill>
                  <a:srgbClr val="FF0000"/>
                </a:solidFill>
              </a:rPr>
              <a:t>x</a:t>
            </a:r>
            <a:r>
              <a:rPr lang="en-GB" dirty="0"/>
              <a:t>, </a:t>
            </a:r>
            <a:r>
              <a:rPr lang="en-GB" i="1" dirty="0">
                <a:solidFill>
                  <a:srgbClr val="FF0000"/>
                </a:solidFill>
              </a:rPr>
              <a:t>y</a:t>
            </a:r>
            <a:r>
              <a:rPr lang="en-GB" dirty="0"/>
              <a:t>, </a:t>
            </a:r>
            <a:r>
              <a:rPr lang="en-GB" i="1" dirty="0">
                <a:solidFill>
                  <a:srgbClr val="FF0000"/>
                </a:solidFill>
              </a:rPr>
              <a:t>z</a:t>
            </a:r>
            <a:r>
              <a:rPr lang="en-GB" dirty="0"/>
              <a:t> and </a:t>
            </a:r>
            <a:r>
              <a:rPr lang="en-GB" i="1" dirty="0" err="1">
                <a:solidFill>
                  <a:srgbClr val="FF0000"/>
                </a:solidFill>
              </a:rPr>
              <a:t>i</a:t>
            </a:r>
            <a:r>
              <a:rPr lang="en-GB" dirty="0"/>
              <a:t> as names of variables</a:t>
            </a:r>
          </a:p>
        </p:txBody>
      </p:sp>
    </p:spTree>
    <p:extLst>
      <p:ext uri="{BB962C8B-B14F-4D97-AF65-F5344CB8AC3E}">
        <p14:creationId xmlns:p14="http://schemas.microsoft.com/office/powerpoint/2010/main" val="1734079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092C-4CA1-F38B-1277-16606BF0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Names should have meaning…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93B4-E36D-5C65-5D9F-B82AC34C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4235464" cy="400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record_count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recordCount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RecordCount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intRecordCount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8A054CE-D218-0152-8D20-922A18A1A966}"/>
              </a:ext>
            </a:extLst>
          </p:cNvPr>
          <p:cNvSpPr/>
          <p:nvPr/>
        </p:nvSpPr>
        <p:spPr>
          <a:xfrm>
            <a:off x="3524865" y="1646238"/>
            <a:ext cx="2728448" cy="88490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Snake Case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2D865B72-EB0C-87E2-0A83-56C721A53BCD}"/>
              </a:ext>
            </a:extLst>
          </p:cNvPr>
          <p:cNvSpPr/>
          <p:nvPr/>
        </p:nvSpPr>
        <p:spPr>
          <a:xfrm>
            <a:off x="3524864" y="2707353"/>
            <a:ext cx="2728449" cy="88490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camelCase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1F57C748-5DA4-FDDC-4D2F-BEC068239F78}"/>
              </a:ext>
            </a:extLst>
          </p:cNvPr>
          <p:cNvSpPr/>
          <p:nvPr/>
        </p:nvSpPr>
        <p:spPr>
          <a:xfrm>
            <a:off x="3524865" y="3768468"/>
            <a:ext cx="2728450" cy="88490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Trebuchet MS" panose="020B0603020202020204" pitchFamily="34" charset="0"/>
              </a:rPr>
              <a:t>PascalCase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1108E424-E1F4-3D38-A5EF-D9310E5E87C3}"/>
              </a:ext>
            </a:extLst>
          </p:cNvPr>
          <p:cNvSpPr/>
          <p:nvPr/>
        </p:nvSpPr>
        <p:spPr>
          <a:xfrm>
            <a:off x="3524864" y="4769310"/>
            <a:ext cx="2728451" cy="88490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Hungarian Notation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8A5610-6056-256F-4C84-A242E2878FD7}"/>
              </a:ext>
            </a:extLst>
          </p:cNvPr>
          <p:cNvSpPr/>
          <p:nvPr/>
        </p:nvSpPr>
        <p:spPr>
          <a:xfrm>
            <a:off x="6550959" y="4902044"/>
            <a:ext cx="2934929" cy="6194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tells us it is an integer as well as what it is for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3975D2-CC1A-5E51-3756-E2EAE5C00EE0}"/>
              </a:ext>
            </a:extLst>
          </p:cNvPr>
          <p:cNvSpPr/>
          <p:nvPr/>
        </p:nvSpPr>
        <p:spPr>
          <a:xfrm>
            <a:off x="6550959" y="1646238"/>
            <a:ext cx="2934929" cy="2896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tells us what it is for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Far clearer than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simply </a:t>
            </a:r>
            <a:r>
              <a:rPr lang="en-GB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x,y,I,j</a:t>
            </a:r>
            <a:endParaRPr lang="en-GB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5FE953-ECC0-BA32-BAC9-B9236DBFB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25484"/>
              </p:ext>
            </p:extLst>
          </p:nvPr>
        </p:nvGraphicFramePr>
        <p:xfrm>
          <a:off x="165840" y="1548299"/>
          <a:ext cx="9441584" cy="43513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60396">
                  <a:extLst>
                    <a:ext uri="{9D8B030D-6E8A-4147-A177-3AD203B41FA5}">
                      <a16:colId xmlns:a16="http://schemas.microsoft.com/office/drawing/2014/main" val="2185949314"/>
                    </a:ext>
                  </a:extLst>
                </a:gridCol>
                <a:gridCol w="2360396">
                  <a:extLst>
                    <a:ext uri="{9D8B030D-6E8A-4147-A177-3AD203B41FA5}">
                      <a16:colId xmlns:a16="http://schemas.microsoft.com/office/drawing/2014/main" val="4285956178"/>
                    </a:ext>
                  </a:extLst>
                </a:gridCol>
                <a:gridCol w="2360396">
                  <a:extLst>
                    <a:ext uri="{9D8B030D-6E8A-4147-A177-3AD203B41FA5}">
                      <a16:colId xmlns:a16="http://schemas.microsoft.com/office/drawing/2014/main" val="2212721198"/>
                    </a:ext>
                  </a:extLst>
                </a:gridCol>
                <a:gridCol w="2360396">
                  <a:extLst>
                    <a:ext uri="{9D8B030D-6E8A-4147-A177-3AD203B41FA5}">
                      <a16:colId xmlns:a16="http://schemas.microsoft.com/office/drawing/2014/main" val="4274654951"/>
                    </a:ext>
                  </a:extLst>
                </a:gridCol>
              </a:tblGrid>
              <a:tr h="3284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</a:rPr>
                        <a:t>Convention</a:t>
                      </a:r>
                      <a:endParaRPr lang="en-GB" sz="1600">
                        <a:solidFill>
                          <a:schemeClr val="bg1"/>
                        </a:solidFill>
                      </a:endParaRPr>
                    </a:p>
                  </a:txBody>
                  <a:tcPr marL="82101" marR="82101" marT="41050" marB="4105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</a:rPr>
                        <a:t>Example</a:t>
                      </a:r>
                      <a:endParaRPr lang="en-GB" sz="1600">
                        <a:solidFill>
                          <a:schemeClr val="bg1"/>
                        </a:solidFill>
                      </a:endParaRPr>
                    </a:p>
                  </a:txBody>
                  <a:tcPr marL="82101" marR="82101" marT="41050" marB="4105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</a:rPr>
                        <a:t>Where Used</a:t>
                      </a:r>
                      <a:endParaRPr lang="en-GB" sz="1600">
                        <a:solidFill>
                          <a:schemeClr val="bg1"/>
                        </a:solidFill>
                      </a:endParaRPr>
                    </a:p>
                  </a:txBody>
                  <a:tcPr marL="82101" marR="82101" marT="41050" marB="4105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Notes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101" marR="82101" marT="41050" marB="4105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238329"/>
                  </a:ext>
                </a:extLst>
              </a:tr>
              <a:tr h="10673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/>
                        <a:t>snake_case</a:t>
                      </a:r>
                      <a:endParaRPr lang="en-GB" sz="16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record_count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Python, file names, databases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All lowercase, words separated by underscores. Easy to read.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2447516379"/>
                  </a:ext>
                </a:extLst>
              </a:tr>
              <a:tr h="10673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/>
                        <a:t>camelCase</a:t>
                      </a:r>
                      <a:endParaRPr lang="en-GB" sz="16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recordCount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JavaScript, Java, C#, many languages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First word lowercase, following words capitalised. Common in variables.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1874238162"/>
                  </a:ext>
                </a:extLst>
              </a:tr>
              <a:tr h="8210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/>
                        <a:t>PascalCase</a:t>
                      </a:r>
                      <a:endParaRPr lang="en-GB" sz="16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RecordCount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600"/>
                        <a:t>C#, Java, .NET classes, some constants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Every word capitalised. Often used for classes, objects, or functions.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1147923836"/>
                  </a:ext>
                </a:extLst>
              </a:tr>
              <a:tr h="10673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/>
                        <a:t>Hungarian notation</a:t>
                      </a:r>
                      <a:endParaRPr lang="en-GB" sz="160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 err="1"/>
                        <a:t>intRecordCount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strAnswer</a:t>
                      </a:r>
                      <a:endParaRPr lang="en-GB" sz="1600" dirty="0"/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n-NO" sz="1600"/>
                        <a:t>Older Microsoft code, VBA, legacy C/C++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Prefix shows type or purpose (e.g. int = integer, str = string). Rarer in modern coding.</a:t>
                      </a:r>
                    </a:p>
                  </a:txBody>
                  <a:tcPr marL="82101" marR="82101" marT="41050" marB="41050" anchor="ctr"/>
                </a:tc>
                <a:extLst>
                  <a:ext uri="{0D108BD9-81ED-4DB2-BD59-A6C34878D82A}">
                    <a16:rowId xmlns:a16="http://schemas.microsoft.com/office/drawing/2014/main" val="2556275988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F45AD45-8288-E23D-B9B6-20A10906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 Naming Conventions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1EA5FFC8-A09D-5975-B16C-AD8EE5181D92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934867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7370-7DE8-4CFD-1AC9-61FCE503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fix the variable names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721C8-8DA2-C7A5-87E8-904E3D0E667F}"/>
              </a:ext>
            </a:extLst>
          </p:cNvPr>
          <p:cNvSpPr txBox="1"/>
          <p:nvPr/>
        </p:nvSpPr>
        <p:spPr>
          <a:xfrm>
            <a:off x="452284" y="2251587"/>
            <a:ext cx="4857136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 A1 = 15;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Youranswer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"Yes";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 COUNTREC = 42;</a:t>
            </a:r>
          </a:p>
          <a:p>
            <a:endParaRPr 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EBA88-ED8C-33BB-8FF9-6DA665A2D310}"/>
              </a:ext>
            </a:extLst>
          </p:cNvPr>
          <p:cNvSpPr txBox="1"/>
          <p:nvPr/>
        </p:nvSpPr>
        <p:spPr>
          <a:xfrm>
            <a:off x="353963" y="1465079"/>
            <a:ext cx="9163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Below are some poorly named variables. Your job is to rewrite them using each of the four naming conventions: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AFFEA-B1F0-C797-35ED-86ACDBDCDD17}"/>
              </a:ext>
            </a:extLst>
          </p:cNvPr>
          <p:cNvSpPr txBox="1"/>
          <p:nvPr/>
        </p:nvSpPr>
        <p:spPr>
          <a:xfrm>
            <a:off x="452284" y="3869092"/>
            <a:ext cx="6677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Instructions: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Rewrite each variable in </a:t>
            </a:r>
            <a:r>
              <a:rPr lang="en-GB" dirty="0" err="1">
                <a:latin typeface="Trebuchet MS" panose="020B0603020202020204" pitchFamily="34" charset="0"/>
              </a:rPr>
              <a:t>snake_case</a:t>
            </a:r>
            <a:r>
              <a:rPr lang="en-GB" dirty="0">
                <a:latin typeface="Trebuchet MS" panose="020B0603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Rewrite each variable in camelCase.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Rewrite each variable in </a:t>
            </a:r>
            <a:r>
              <a:rPr lang="en-GB" dirty="0" err="1">
                <a:latin typeface="Trebuchet MS" panose="020B0603020202020204" pitchFamily="34" charset="0"/>
              </a:rPr>
              <a:t>PascalCase</a:t>
            </a:r>
            <a:r>
              <a:rPr lang="en-GB" dirty="0">
                <a:latin typeface="Trebuchet MS" panose="020B0603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Rewrite each variable in Hungarian notation.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986895C1-245A-4EDE-3EB3-39043617AFDB}"/>
              </a:ext>
            </a:extLst>
          </p:cNvPr>
          <p:cNvSpPr/>
          <p:nvPr/>
        </p:nvSpPr>
        <p:spPr>
          <a:xfrm>
            <a:off x="10331924" y="392815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E72F6086-6C62-D160-740C-A8E33D085456}"/>
              </a:ext>
            </a:extLst>
          </p:cNvPr>
          <p:cNvSpPr/>
          <p:nvPr/>
        </p:nvSpPr>
        <p:spPr>
          <a:xfrm>
            <a:off x="7129369" y="3635411"/>
            <a:ext cx="1873045" cy="24999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</a:t>
            </a:r>
            <a:r>
              <a:rPr lang="en-US" dirty="0" err="1">
                <a:latin typeface="Trebuchet MS" panose="020B0603020202020204" pitchFamily="34" charset="0"/>
              </a:rPr>
              <a:t>hich</a:t>
            </a:r>
            <a:r>
              <a:rPr lang="en-US" dirty="0">
                <a:latin typeface="Trebuchet MS" panose="020B0603020202020204" pitchFamily="34" charset="0"/>
              </a:rPr>
              <a:t> convention feels </a:t>
            </a:r>
            <a:r>
              <a:rPr lang="en-US" dirty="0" err="1">
                <a:latin typeface="Trebuchet MS" panose="020B0603020202020204" pitchFamily="34" charset="0"/>
              </a:rPr>
              <a:t>cleares</a:t>
            </a:r>
            <a:r>
              <a:rPr lang="en-US" dirty="0">
                <a:latin typeface="Trebuchet MS" panose="020B0603020202020204" pitchFamily="34" charset="0"/>
              </a:rPr>
              <a:t>? </a:t>
            </a:r>
          </a:p>
          <a:p>
            <a:pPr algn="ctr"/>
            <a:endParaRPr lang="en-US" dirty="0">
              <a:latin typeface="Trebuchet MS" panose="020B0603020202020204" pitchFamily="34" charset="0"/>
            </a:endParaRPr>
          </a:p>
          <a:p>
            <a:pPr algn="ctr"/>
            <a:r>
              <a:rPr lang="en-US" dirty="0">
                <a:latin typeface="Trebuchet MS" panose="020B0603020202020204" pitchFamily="34" charset="0"/>
              </a:rPr>
              <a:t>Why do teams benefit from consistency?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EAA51A96-E87E-7F9C-7C8D-2C95465F7A2D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1911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1B49-0F26-0587-F121-B1D4CA41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0"/>
            <a:ext cx="9506802" cy="1325563"/>
          </a:xfrm>
        </p:spPr>
        <p:txBody>
          <a:bodyPr/>
          <a:lstStyle/>
          <a:p>
            <a:r>
              <a:rPr lang="en-GB" dirty="0"/>
              <a:t>Homework: Lesson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D99C3-018C-5454-2CE1-37B92AA8E9EE}"/>
              </a:ext>
            </a:extLst>
          </p:cNvPr>
          <p:cNvSpPr txBox="1"/>
          <p:nvPr/>
        </p:nvSpPr>
        <p:spPr>
          <a:xfrm>
            <a:off x="237699" y="1011076"/>
            <a:ext cx="95068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latin typeface="Trebuchet MS" panose="020B0603020202020204" pitchFamily="34" charset="0"/>
              </a:rPr>
              <a:t>Task 1 – Fix the formatting (5 mins)</a:t>
            </a:r>
            <a:br>
              <a:rPr lang="en-US" dirty="0">
                <a:latin typeface="Trebuchet MS" panose="020B0603020202020204" pitchFamily="34" charset="0"/>
              </a:rPr>
            </a:br>
            <a:r>
              <a:rPr lang="en-US" dirty="0">
                <a:latin typeface="Trebuchet MS" panose="020B0603020202020204" pitchFamily="34" charset="0"/>
              </a:rPr>
              <a:t>The following JavaScript is poorly laid out and has confusing names:</a:t>
            </a:r>
          </a:p>
          <a:p>
            <a:pPr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 rtl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function d(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a,b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){return a*b}let x=5;let y=12;console.log(d(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pPr rtl="0"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>
              <a:buNone/>
            </a:pPr>
            <a:r>
              <a:rPr lang="en-US" dirty="0">
                <a:latin typeface="Trebuchet MS" panose="020B0603020202020204" pitchFamily="34" charset="0"/>
              </a:rPr>
              <a:t>Rewrite it so that:</a:t>
            </a:r>
          </a:p>
          <a:p>
            <a:pPr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It uses </a:t>
            </a:r>
            <a:r>
              <a:rPr lang="en-US" b="1" dirty="0">
                <a:latin typeface="Trebuchet MS" panose="020B0603020202020204" pitchFamily="34" charset="0"/>
              </a:rPr>
              <a:t>clear indentation and whitespace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It has </a:t>
            </a:r>
            <a:r>
              <a:rPr lang="en-US" b="1" dirty="0">
                <a:latin typeface="Trebuchet MS" panose="020B0603020202020204" pitchFamily="34" charset="0"/>
              </a:rPr>
              <a:t>meaningful variable and function names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  <a:p>
            <a:pPr>
              <a:buNone/>
            </a:pPr>
            <a:br>
              <a:rPr lang="en-US" dirty="0">
                <a:latin typeface="Trebuchet MS" panose="020B0603020202020204" pitchFamily="34" charset="0"/>
              </a:rPr>
            </a:br>
            <a:r>
              <a:rPr lang="en-US" b="1" dirty="0">
                <a:latin typeface="Trebuchet MS" panose="020B0603020202020204" pitchFamily="34" charset="0"/>
              </a:rPr>
              <a:t>Task 2 – Variable naming practice (5–10 mins)</a:t>
            </a:r>
            <a:br>
              <a:rPr lang="en-US" dirty="0">
                <a:latin typeface="Trebuchet MS" panose="020B0603020202020204" pitchFamily="34" charset="0"/>
              </a:rPr>
            </a:br>
            <a:r>
              <a:rPr lang="en-US" dirty="0">
                <a:latin typeface="Trebuchet MS" panose="020B0603020202020204" pitchFamily="34" charset="0"/>
              </a:rPr>
              <a:t>Rewrite the following variable in all the four conventions we have explored so far:</a:t>
            </a:r>
          </a:p>
          <a:p>
            <a:pPr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totalmarks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pPr>
              <a:buNone/>
            </a:pPr>
            <a:r>
              <a:rPr lang="en-US" b="1" dirty="0">
                <a:latin typeface="Trebuchet MS" panose="020B0603020202020204" pitchFamily="34" charset="0"/>
              </a:rPr>
              <a:t>Extension (optional)</a:t>
            </a:r>
            <a:br>
              <a:rPr lang="en-US" dirty="0">
                <a:latin typeface="Trebuchet MS" panose="020B0603020202020204" pitchFamily="34" charset="0"/>
              </a:rPr>
            </a:br>
            <a:r>
              <a:rPr lang="en-US" dirty="0">
                <a:latin typeface="Trebuchet MS" panose="020B0603020202020204" pitchFamily="34" charset="0"/>
              </a:rPr>
              <a:t>Write </a:t>
            </a:r>
            <a:r>
              <a:rPr lang="en-US" b="1" dirty="0">
                <a:latin typeface="Trebuchet MS" panose="020B0603020202020204" pitchFamily="34" charset="0"/>
              </a:rPr>
              <a:t>one sentence</a:t>
            </a:r>
            <a:r>
              <a:rPr lang="en-US" dirty="0">
                <a:latin typeface="Trebuchet MS" panose="020B0603020202020204" pitchFamily="34" charset="0"/>
              </a:rPr>
              <a:t> explaining why consistent naming and layout are important when working in a coding team.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4657043B-A4DF-82E8-275A-D83175D253DD}"/>
              </a:ext>
            </a:extLst>
          </p:cNvPr>
          <p:cNvSpPr/>
          <p:nvPr/>
        </p:nvSpPr>
        <p:spPr>
          <a:xfrm>
            <a:off x="10081256" y="4693310"/>
            <a:ext cx="1873045" cy="11568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 Midnight Weds</a:t>
            </a:r>
          </a:p>
        </p:txBody>
      </p:sp>
    </p:spTree>
    <p:extLst>
      <p:ext uri="{BB962C8B-B14F-4D97-AF65-F5344CB8AC3E}">
        <p14:creationId xmlns:p14="http://schemas.microsoft.com/office/powerpoint/2010/main" val="198427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52AE-8FF0-A3B4-D836-EA890088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020D5-CD13-F295-A981-F9DD2DECE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 the recall quiz based upon the last lesson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https://forms.microsoft.com/e/GpGdYAceTf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2373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FC48B-9DCF-8C10-E77F-90DFE259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99" y="2359409"/>
            <a:ext cx="9377484" cy="17553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D6BF60C-4B5F-3B9F-C967-50D90532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the specification:</a:t>
            </a:r>
          </a:p>
        </p:txBody>
      </p:sp>
    </p:spTree>
    <p:extLst>
      <p:ext uri="{BB962C8B-B14F-4D97-AF65-F5344CB8AC3E}">
        <p14:creationId xmlns:p14="http://schemas.microsoft.com/office/powerpoint/2010/main" val="90851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BB30-AC28-0B93-ED1F-7CBF53B7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How’s your handwriting?</a:t>
            </a:r>
          </a:p>
        </p:txBody>
      </p:sp>
      <p:pic>
        <p:nvPicPr>
          <p:cNvPr id="1026" name="Picture 2" descr="Reasons for bad handwriting">
            <a:extLst>
              <a:ext uri="{FF2B5EF4-FFF2-40B4-BE49-F238E27FC236}">
                <a16:creationId xmlns:a16="http://schemas.microsoft.com/office/drawing/2014/main" id="{EFA1D1BF-F3D9-0855-43AA-F8B5E886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9" y="3943981"/>
            <a:ext cx="2820133" cy="189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Doctors Handwriting is so bad even in 2024 | by RAHUL ROY | Medium">
            <a:extLst>
              <a:ext uri="{FF2B5EF4-FFF2-40B4-BE49-F238E27FC236}">
                <a16:creationId xmlns:a16="http://schemas.microsoft.com/office/drawing/2014/main" id="{47724E47-89C4-84DC-205B-E7704320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965034"/>
            <a:ext cx="3331855" cy="187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6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note&#10;&#10;AI-generated content may be incorrect.">
            <a:extLst>
              <a:ext uri="{FF2B5EF4-FFF2-40B4-BE49-F238E27FC236}">
                <a16:creationId xmlns:a16="http://schemas.microsoft.com/office/drawing/2014/main" id="{D7C55F3A-EAA8-02F8-D8E2-E996FDB95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" y="344966"/>
            <a:ext cx="9318823" cy="5682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DD47B0-1BDB-CD58-60CF-79E92D1D1A09}"/>
              </a:ext>
            </a:extLst>
          </p:cNvPr>
          <p:cNvSpPr/>
          <p:nvPr/>
        </p:nvSpPr>
        <p:spPr>
          <a:xfrm>
            <a:off x="186813" y="2448232"/>
            <a:ext cx="9566787" cy="357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AAB82914-C48F-58EE-9C71-76FC0DD5AE0B}"/>
              </a:ext>
            </a:extLst>
          </p:cNvPr>
          <p:cNvSpPr/>
          <p:nvPr/>
        </p:nvSpPr>
        <p:spPr>
          <a:xfrm>
            <a:off x="10021504" y="249129"/>
            <a:ext cx="1873045" cy="2199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What does this message say? How confident are you that you’ve read it correctly?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5401A5D5-17D9-3196-AC6F-44D2191276F8}"/>
              </a:ext>
            </a:extLst>
          </p:cNvPr>
          <p:cNvSpPr/>
          <p:nvPr/>
        </p:nvSpPr>
        <p:spPr>
          <a:xfrm>
            <a:off x="10132142" y="3429000"/>
            <a:ext cx="1873045" cy="2199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What was the problem with the first version?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126BF-6826-6804-07E4-E543C5E7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Manuscripts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AB5A30-CC8D-C448-E94D-A73DF2DCDBA9}"/>
              </a:ext>
            </a:extLst>
          </p:cNvPr>
          <p:cNvSpPr/>
          <p:nvPr/>
        </p:nvSpPr>
        <p:spPr>
          <a:xfrm>
            <a:off x="589935" y="5255341"/>
            <a:ext cx="2934929" cy="6194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Really difficult to read!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6277F-B399-C851-2CF7-14196848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412" y="116295"/>
            <a:ext cx="4405904" cy="6417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F42523-E807-4DD6-B2D2-A88CB1DA792F}"/>
              </a:ext>
            </a:extLst>
          </p:cNvPr>
          <p:cNvSpPr txBox="1"/>
          <p:nvPr/>
        </p:nvSpPr>
        <p:spPr>
          <a:xfrm>
            <a:off x="6712902" y="5874774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Manuscript P46 (175-225CE)</a:t>
            </a:r>
          </a:p>
          <a:p>
            <a:r>
              <a:rPr lang="en-GB" dirty="0"/>
              <a:t>of Ephesians1.3</a:t>
            </a:r>
          </a:p>
        </p:txBody>
      </p:sp>
    </p:spTree>
    <p:extLst>
      <p:ext uri="{BB962C8B-B14F-4D97-AF65-F5344CB8AC3E}">
        <p14:creationId xmlns:p14="http://schemas.microsoft.com/office/powerpoint/2010/main" val="411232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3B990-7D0D-0729-46E2-CBE282368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6D9F-D7A5-1F74-3F84-60AEBDC2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Manuscripts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4B301E-7759-3EFF-EA3E-AEED94367C02}"/>
              </a:ext>
            </a:extLst>
          </p:cNvPr>
          <p:cNvSpPr/>
          <p:nvPr/>
        </p:nvSpPr>
        <p:spPr>
          <a:xfrm>
            <a:off x="589935" y="5255341"/>
            <a:ext cx="2934929" cy="6194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Really difficult to read!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42B6E-464D-E894-FB27-75317471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99" y="116295"/>
            <a:ext cx="9063617" cy="13201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86ED3-A4D9-04F7-5C13-6FFF0B9AAAAF}"/>
              </a:ext>
            </a:extLst>
          </p:cNvPr>
          <p:cNvSpPr txBox="1"/>
          <p:nvPr/>
        </p:nvSpPr>
        <p:spPr>
          <a:xfrm>
            <a:off x="8228701" y="619692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Manuscript P46 (175-225CE)</a:t>
            </a:r>
          </a:p>
          <a:p>
            <a:r>
              <a:rPr lang="en-GB" dirty="0"/>
              <a:t>of Ephesians1.3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B3A8245D-CF4A-4340-5598-F6D12AB9EF71}"/>
              </a:ext>
            </a:extLst>
          </p:cNvPr>
          <p:cNvSpPr/>
          <p:nvPr/>
        </p:nvSpPr>
        <p:spPr>
          <a:xfrm>
            <a:off x="10081256" y="442038"/>
            <a:ext cx="1873045" cy="24154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Ancient Greek was written with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NOSPACESANDALLINCAPITALLETTERS</a:t>
            </a: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619E246C-3D3A-9CB3-1180-B3F4423F1355}"/>
              </a:ext>
            </a:extLst>
          </p:cNvPr>
          <p:cNvSpPr/>
          <p:nvPr/>
        </p:nvSpPr>
        <p:spPr>
          <a:xfrm>
            <a:off x="10132142" y="3429000"/>
            <a:ext cx="1873045" cy="2199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Again, what might be the problem with this?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66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69E220-EB93-5228-8D1C-C0FE3719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The same thing happens in coding.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If you don’t space things out, indent properly, or choose clear names, your code becomes like bad handwriting — difficult for others (and even yourself!) to understand.</a:t>
            </a:r>
            <a:endParaRPr lang="en-GB" sz="4000" dirty="0"/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653F502B-78AC-835F-AD22-32FFADA86072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77897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2EF6-542F-CA02-4A33-EC0797D6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Obfuscated Code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E77A4-38EA-B956-CAAB-4FC431E55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Each year there are competitions for developer to produce the most incomprehensible yet working code</a:t>
            </a:r>
          </a:p>
          <a:p>
            <a:r>
              <a:rPr lang="en-GB" dirty="0"/>
              <a:t>There are competitions in Perl, C and </a:t>
            </a:r>
            <a:r>
              <a:rPr lang="en-GB" dirty="0" err="1"/>
              <a:t>Brainf</a:t>
            </a:r>
            <a:r>
              <a:rPr lang="en-GB" dirty="0"/>
              <a:t>***</a:t>
            </a:r>
          </a:p>
          <a:p>
            <a:r>
              <a:rPr lang="en-GB" dirty="0"/>
              <a:t>The winners are completely baffling!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5D7D9-B918-36D9-B14F-5C9846DF3DC5}"/>
              </a:ext>
            </a:extLst>
          </p:cNvPr>
          <p:cNvSpPr txBox="1"/>
          <p:nvPr/>
        </p:nvSpPr>
        <p:spPr>
          <a:xfrm>
            <a:off x="2647780" y="3795252"/>
            <a:ext cx="6896440" cy="26314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B,i,y,u,b,I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[411],*G=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I,x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=10,z=15,M=1e4;X(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w,c,h,e,S,s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){int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t,o,L,E,d,O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e,N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=-M*M,K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=78-h&lt;&lt;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x,p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,*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g,n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,*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m,A,q,r,C,J,a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=y?-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x:x;y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^=8;G++;d=w||s&amp;&amp;s&gt;=h&amp;&amp;v 0,0)&gt;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M;</a:t>
            </a:r>
            <a:r>
              <a:rPr lang="en-GB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{_ o=I[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p=O]){q=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o&amp;z^y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_ q&lt;7){A=q--&amp;2?8:4;C=o-9&amp;z?q["&amp; .$  "]:42;</a:t>
            </a:r>
            <a:r>
              <a:rPr lang="en-GB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{r=I[p+=C[l]-64]_!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w|p</a:t>
            </a:r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==w){g=q|p+a-S?0:I+S _!r&amp;(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q|A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&lt;3||g)||(r+1&amp;z^y)&gt;9&amp;&amp;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q|A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&gt;2){_ m=!(r-2&amp;7))P G[1]=O,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K;J=n=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o&amp;z;E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=I[p-a]&amp;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z;t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=q|E-7?n:(n+=2,6^y);Z n&lt;=t){L=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r?l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[r&amp;7]*9-189-h-q:0 _ s)L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+=(1-q?l[p/x+5]-l[O/x+5]+l[p%x+6]*-~!q-l[O%x+6]+o/16*8:!!m*9)+(q?0:!(I[p-1]^n)+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!(I[p+1]^n)+l[n&amp;7]*9-386+!!g*99+(A&lt;2))+!(E^y^9)_ s&gt;h||1&lt;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s&amp;s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==h&amp;&amp;L&gt;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z|d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){p[I]=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n,O</a:t>
            </a:r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[I]=m?*g=*m,*m=0:g?*g=0:0;L-=X(s&gt;h|d?0:p,L-N,h+1,G[1],J=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q|A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&gt;1?0:p,s)_!(h||s-1|B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O|i-n|p-b|L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&lt;-M))P y^=8,u=J;J=q-1|A&lt;7||m||!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s|d|r|o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&lt;z||v 0,0)&gt;M;O[I]=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o;p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[I]=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r;m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*m=*g,*g=0:g?*g=9^y:0;}_ L&gt;N){*G=O _ s&gt;1){_ h&amp;&amp;c-L&lt;0)P L _!h)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n,B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O,b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=p;}N=L;}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n+=J||(g=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I+p,m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=p&lt;O?g-3:g+2,*m&lt;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z|m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[O-p]||I[p+=p-O]);}}}}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Z!r&amp;q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&gt;2||(p=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O,q|A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&gt;2|o&gt;z&amp;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!r&amp;&amp;++C*--A));}}}Z++O&gt;98?O=20:e-O);P N+M*M&amp;&amp;N&gt;-K+1924|d?N:0;}main(){Z++B&lt;121)*G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++=B/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x%x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&lt;2|B%x&lt;2?7:B/x&amp;4?0:*l++&amp;31;Z B=19){Z B++&lt;99)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putchar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B%x?l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[B[I]|16]:x)_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x-(B=F)){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=I[B+=(x-F)*x]&amp;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z;b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F;b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+=(x-F)*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x;Z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x-(*G=F))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=*G^8^y;}</a:t>
            </a:r>
            <a:r>
              <a:rPr lang="en-GB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v u,5);v u,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1);}}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AA022C86-B48B-8E98-9DF3-9D7144ECAC54}"/>
              </a:ext>
            </a:extLst>
          </p:cNvPr>
          <p:cNvSpPr/>
          <p:nvPr/>
        </p:nvSpPr>
        <p:spPr>
          <a:xfrm>
            <a:off x="9952678" y="4493226"/>
            <a:ext cx="1873045" cy="12355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This is a working chess program in C!</a:t>
            </a:r>
          </a:p>
        </p:txBody>
      </p:sp>
    </p:spTree>
    <p:extLst>
      <p:ext uri="{BB962C8B-B14F-4D97-AF65-F5344CB8AC3E}">
        <p14:creationId xmlns:p14="http://schemas.microsoft.com/office/powerpoint/2010/main" val="22535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122</TotalTime>
  <Words>1877</Words>
  <Application>Microsoft Office PowerPoint</Application>
  <PresentationFormat>Widescreen</PresentationFormat>
  <Paragraphs>177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Century Gothic</vt:lpstr>
      <vt:lpstr>Courier New</vt:lpstr>
      <vt:lpstr>Trebuchet MS</vt:lpstr>
      <vt:lpstr>Office Theme</vt:lpstr>
      <vt:lpstr>Writing Code</vt:lpstr>
      <vt:lpstr>Recall</vt:lpstr>
      <vt:lpstr>From the specification:</vt:lpstr>
      <vt:lpstr>How’s your handwriting?</vt:lpstr>
      <vt:lpstr>PowerPoint Presentation</vt:lpstr>
      <vt:lpstr>Old Manuscripts</vt:lpstr>
      <vt:lpstr>Old Manuscripts</vt:lpstr>
      <vt:lpstr>The same thing happens in coding.   If you don’t space things out, indent properly, or choose clear names, your code becomes like bad handwriting — difficult for others (and even yourself!) to understand.</vt:lpstr>
      <vt:lpstr>Obfuscated Code Competitions</vt:lpstr>
      <vt:lpstr>“Hello World” in Brainf***</vt:lpstr>
      <vt:lpstr>Layout and naming matters</vt:lpstr>
      <vt:lpstr>Layout</vt:lpstr>
      <vt:lpstr>Bad:</vt:lpstr>
      <vt:lpstr>Good:</vt:lpstr>
      <vt:lpstr>Naming Conventions</vt:lpstr>
      <vt:lpstr>Names should have meaning…</vt:lpstr>
      <vt:lpstr>Variable Naming Conventions</vt:lpstr>
      <vt:lpstr>Task: fix the variable names</vt:lpstr>
      <vt:lpstr>Homework: Lesson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2025-09-08T16:43:55Z</dcterms:created>
  <dcterms:modified xsi:type="dcterms:W3CDTF">2025-09-11T09:26:51Z</dcterms:modified>
</cp:coreProperties>
</file>