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7"/>
  </p:notesMasterIdLst>
  <p:sldIdLst>
    <p:sldId id="264" r:id="rId3"/>
    <p:sldId id="263" r:id="rId4"/>
    <p:sldId id="271" r:id="rId5"/>
    <p:sldId id="265" r:id="rId6"/>
    <p:sldId id="266" r:id="rId7"/>
    <p:sldId id="267" r:id="rId8"/>
    <p:sldId id="268" r:id="rId9"/>
    <p:sldId id="270" r:id="rId10"/>
    <p:sldId id="269" r:id="rId11"/>
    <p:sldId id="272" r:id="rId12"/>
    <p:sldId id="273" r:id="rId13"/>
    <p:sldId id="274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F4E9E0-64E7-4554-86D0-A3C10B24BE34}" v="31" dt="2025-09-17T14:26:47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46F4E9E0-64E7-4554-86D0-A3C10B24BE34}"/>
    <pc:docChg chg="undo custSel addSld delSld modSld sldOrd">
      <pc:chgData name="Simon Rundell" userId="02f36d3d-9692-43c5-873c-1a596eba61c5" providerId="ADAL" clId="{46F4E9E0-64E7-4554-86D0-A3C10B24BE34}" dt="2025-09-17T14:28:25.458" v="1122" actId="2711"/>
      <pc:docMkLst>
        <pc:docMk/>
      </pc:docMkLst>
      <pc:sldChg chg="del">
        <pc:chgData name="Simon Rundell" userId="02f36d3d-9692-43c5-873c-1a596eba61c5" providerId="ADAL" clId="{46F4E9E0-64E7-4554-86D0-A3C10B24BE34}" dt="2025-09-17T14:18:11.376" v="771" actId="47"/>
        <pc:sldMkLst>
          <pc:docMk/>
          <pc:sldMk cId="580146339" sldId="257"/>
        </pc:sldMkLst>
      </pc:sldChg>
      <pc:sldChg chg="del">
        <pc:chgData name="Simon Rundell" userId="02f36d3d-9692-43c5-873c-1a596eba61c5" providerId="ADAL" clId="{46F4E9E0-64E7-4554-86D0-A3C10B24BE34}" dt="2025-09-17T14:26:24.242" v="936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46F4E9E0-64E7-4554-86D0-A3C10B24BE34}" dt="2025-09-17T14:26:26.019" v="937" actId="47"/>
        <pc:sldMkLst>
          <pc:docMk/>
          <pc:sldMk cId="3656521123" sldId="261"/>
        </pc:sldMkLst>
      </pc:sldChg>
      <pc:sldChg chg="addSp modSp mod">
        <pc:chgData name="Simon Rundell" userId="02f36d3d-9692-43c5-873c-1a596eba61c5" providerId="ADAL" clId="{46F4E9E0-64E7-4554-86D0-A3C10B24BE34}" dt="2025-09-17T14:20:10.870" v="779" actId="1076"/>
        <pc:sldMkLst>
          <pc:docMk/>
          <pc:sldMk cId="2546651598" sldId="264"/>
        </pc:sldMkLst>
        <pc:spChg chg="mod">
          <ac:chgData name="Simon Rundell" userId="02f36d3d-9692-43c5-873c-1a596eba61c5" providerId="ADAL" clId="{46F4E9E0-64E7-4554-86D0-A3C10B24BE34}" dt="2025-09-17T14:19:56.589" v="776" actId="1076"/>
          <ac:spMkLst>
            <pc:docMk/>
            <pc:sldMk cId="2546651598" sldId="264"/>
            <ac:spMk id="2" creationId="{63B71589-293F-551A-F916-CE47E5E21DF9}"/>
          </ac:spMkLst>
        </pc:spChg>
        <pc:picChg chg="add mod">
          <ac:chgData name="Simon Rundell" userId="02f36d3d-9692-43c5-873c-1a596eba61c5" providerId="ADAL" clId="{46F4E9E0-64E7-4554-86D0-A3C10B24BE34}" dt="2025-09-17T14:20:10.870" v="779" actId="1076"/>
          <ac:picMkLst>
            <pc:docMk/>
            <pc:sldMk cId="2546651598" sldId="264"/>
            <ac:picMk id="5" creationId="{F1E7CF23-612E-A4C5-BF25-10401DAD55B6}"/>
          </ac:picMkLst>
        </pc:picChg>
      </pc:sldChg>
      <pc:sldChg chg="modSp new mod">
        <pc:chgData name="Simon Rundell" userId="02f36d3d-9692-43c5-873c-1a596eba61c5" providerId="ADAL" clId="{46F4E9E0-64E7-4554-86D0-A3C10B24BE34}" dt="2025-09-17T11:35:35.158" v="24" actId="5793"/>
        <pc:sldMkLst>
          <pc:docMk/>
          <pc:sldMk cId="1659476413" sldId="265"/>
        </pc:sldMkLst>
        <pc:spChg chg="mod">
          <ac:chgData name="Simon Rundell" userId="02f36d3d-9692-43c5-873c-1a596eba61c5" providerId="ADAL" clId="{46F4E9E0-64E7-4554-86D0-A3C10B24BE34}" dt="2025-09-17T11:35:03.746" v="19" actId="20577"/>
          <ac:spMkLst>
            <pc:docMk/>
            <pc:sldMk cId="1659476413" sldId="265"/>
            <ac:spMk id="2" creationId="{CC6C15C6-3897-D874-3650-A07A28DA0A64}"/>
          </ac:spMkLst>
        </pc:spChg>
        <pc:spChg chg="mod">
          <ac:chgData name="Simon Rundell" userId="02f36d3d-9692-43c5-873c-1a596eba61c5" providerId="ADAL" clId="{46F4E9E0-64E7-4554-86D0-A3C10B24BE34}" dt="2025-09-17T11:35:35.158" v="24" actId="5793"/>
          <ac:spMkLst>
            <pc:docMk/>
            <pc:sldMk cId="1659476413" sldId="265"/>
            <ac:spMk id="3" creationId="{FD988267-73C5-1881-CEAE-A9AB6B097B8D}"/>
          </ac:spMkLst>
        </pc:spChg>
      </pc:sldChg>
      <pc:sldChg chg="addSp modSp new mod modAnim">
        <pc:chgData name="Simon Rundell" userId="02f36d3d-9692-43c5-873c-1a596eba61c5" providerId="ADAL" clId="{46F4E9E0-64E7-4554-86D0-A3C10B24BE34}" dt="2025-09-17T11:40:44.265" v="270"/>
        <pc:sldMkLst>
          <pc:docMk/>
          <pc:sldMk cId="4171010404" sldId="266"/>
        </pc:sldMkLst>
        <pc:spChg chg="mod">
          <ac:chgData name="Simon Rundell" userId="02f36d3d-9692-43c5-873c-1a596eba61c5" providerId="ADAL" clId="{46F4E9E0-64E7-4554-86D0-A3C10B24BE34}" dt="2025-09-17T11:35:59.637" v="36" actId="20577"/>
          <ac:spMkLst>
            <pc:docMk/>
            <pc:sldMk cId="4171010404" sldId="266"/>
            <ac:spMk id="2" creationId="{40E71F0D-DFA7-6266-2AB1-B0A59A8493B6}"/>
          </ac:spMkLst>
        </pc:spChg>
        <pc:spChg chg="mod">
          <ac:chgData name="Simon Rundell" userId="02f36d3d-9692-43c5-873c-1a596eba61c5" providerId="ADAL" clId="{46F4E9E0-64E7-4554-86D0-A3C10B24BE34}" dt="2025-09-17T11:40:12.756" v="268" actId="113"/>
          <ac:spMkLst>
            <pc:docMk/>
            <pc:sldMk cId="4171010404" sldId="266"/>
            <ac:spMk id="3" creationId="{7E9150C0-43B6-AC9D-FE9F-8BB340D22783}"/>
          </ac:spMkLst>
        </pc:spChg>
        <pc:spChg chg="add mod">
          <ac:chgData name="Simon Rundell" userId="02f36d3d-9692-43c5-873c-1a596eba61c5" providerId="ADAL" clId="{46F4E9E0-64E7-4554-86D0-A3C10B24BE34}" dt="2025-09-17T11:40:28.479" v="269"/>
          <ac:spMkLst>
            <pc:docMk/>
            <pc:sldMk cId="4171010404" sldId="266"/>
            <ac:spMk id="4" creationId="{854EABE5-8B59-1F8F-A826-F9CCA41DB5B7}"/>
          </ac:spMkLst>
        </pc:spChg>
        <pc:picChg chg="add mod">
          <ac:chgData name="Simon Rundell" userId="02f36d3d-9692-43c5-873c-1a596eba61c5" providerId="ADAL" clId="{46F4E9E0-64E7-4554-86D0-A3C10B24BE34}" dt="2025-09-17T11:37:22.267" v="41"/>
          <ac:picMkLst>
            <pc:docMk/>
            <pc:sldMk cId="4171010404" sldId="266"/>
            <ac:picMk id="1026" creationId="{B9B5B15B-FC3A-8095-B0ED-C36D0A51D601}"/>
          </ac:picMkLst>
        </pc:picChg>
      </pc:sldChg>
      <pc:sldChg chg="addSp modSp new mod">
        <pc:chgData name="Simon Rundell" userId="02f36d3d-9692-43c5-873c-1a596eba61c5" providerId="ADAL" clId="{46F4E9E0-64E7-4554-86D0-A3C10B24BE34}" dt="2025-09-17T11:46:25.313" v="490" actId="1076"/>
        <pc:sldMkLst>
          <pc:docMk/>
          <pc:sldMk cId="1076123455" sldId="267"/>
        </pc:sldMkLst>
        <pc:spChg chg="mod">
          <ac:chgData name="Simon Rundell" userId="02f36d3d-9692-43c5-873c-1a596eba61c5" providerId="ADAL" clId="{46F4E9E0-64E7-4554-86D0-A3C10B24BE34}" dt="2025-09-17T11:41:18.249" v="287" actId="20577"/>
          <ac:spMkLst>
            <pc:docMk/>
            <pc:sldMk cId="1076123455" sldId="267"/>
            <ac:spMk id="2" creationId="{9B15865E-FF46-36F4-B19D-B1C9E7CEA791}"/>
          </ac:spMkLst>
        </pc:spChg>
        <pc:spChg chg="mod">
          <ac:chgData name="Simon Rundell" userId="02f36d3d-9692-43c5-873c-1a596eba61c5" providerId="ADAL" clId="{46F4E9E0-64E7-4554-86D0-A3C10B24BE34}" dt="2025-09-17T11:44:31.084" v="415" actId="14100"/>
          <ac:spMkLst>
            <pc:docMk/>
            <pc:sldMk cId="1076123455" sldId="267"/>
            <ac:spMk id="3" creationId="{5443C705-5E1C-D705-CA8A-B6A9A01D3B30}"/>
          </ac:spMkLst>
        </pc:spChg>
        <pc:spChg chg="add mod">
          <ac:chgData name="Simon Rundell" userId="02f36d3d-9692-43c5-873c-1a596eba61c5" providerId="ADAL" clId="{46F4E9E0-64E7-4554-86D0-A3C10B24BE34}" dt="2025-09-17T11:46:25.313" v="490" actId="1076"/>
          <ac:spMkLst>
            <pc:docMk/>
            <pc:sldMk cId="1076123455" sldId="267"/>
            <ac:spMk id="4" creationId="{55B10DD8-AA95-A707-0906-11D6255E36DC}"/>
          </ac:spMkLst>
        </pc:spChg>
      </pc:sldChg>
      <pc:sldChg chg="addSp modSp new mod">
        <pc:chgData name="Simon Rundell" userId="02f36d3d-9692-43c5-873c-1a596eba61c5" providerId="ADAL" clId="{46F4E9E0-64E7-4554-86D0-A3C10B24BE34}" dt="2025-09-17T11:50:01.658" v="706" actId="20577"/>
        <pc:sldMkLst>
          <pc:docMk/>
          <pc:sldMk cId="649905035" sldId="268"/>
        </pc:sldMkLst>
        <pc:spChg chg="mod">
          <ac:chgData name="Simon Rundell" userId="02f36d3d-9692-43c5-873c-1a596eba61c5" providerId="ADAL" clId="{46F4E9E0-64E7-4554-86D0-A3C10B24BE34}" dt="2025-09-17T11:46:57.336" v="509" actId="20577"/>
          <ac:spMkLst>
            <pc:docMk/>
            <pc:sldMk cId="649905035" sldId="268"/>
            <ac:spMk id="2" creationId="{86BA1D2A-138C-362A-E920-0509296FBC36}"/>
          </ac:spMkLst>
        </pc:spChg>
        <pc:spChg chg="mod">
          <ac:chgData name="Simon Rundell" userId="02f36d3d-9692-43c5-873c-1a596eba61c5" providerId="ADAL" clId="{46F4E9E0-64E7-4554-86D0-A3C10B24BE34}" dt="2025-09-17T11:50:01.658" v="706" actId="20577"/>
          <ac:spMkLst>
            <pc:docMk/>
            <pc:sldMk cId="649905035" sldId="268"/>
            <ac:spMk id="3" creationId="{0134A31C-0808-0059-61C0-A0FCA6EE3906}"/>
          </ac:spMkLst>
        </pc:spChg>
        <pc:spChg chg="add mod">
          <ac:chgData name="Simon Rundell" userId="02f36d3d-9692-43c5-873c-1a596eba61c5" providerId="ADAL" clId="{46F4E9E0-64E7-4554-86D0-A3C10B24BE34}" dt="2025-09-17T11:48:17.678" v="524" actId="207"/>
          <ac:spMkLst>
            <pc:docMk/>
            <pc:sldMk cId="649905035" sldId="268"/>
            <ac:spMk id="4" creationId="{018F6E7E-693C-9805-E721-E08F888F4DAD}"/>
          </ac:spMkLst>
        </pc:spChg>
        <pc:spChg chg="add mod">
          <ac:chgData name="Simon Rundell" userId="02f36d3d-9692-43c5-873c-1a596eba61c5" providerId="ADAL" clId="{46F4E9E0-64E7-4554-86D0-A3C10B24BE34}" dt="2025-09-17T11:47:17.020" v="515"/>
          <ac:spMkLst>
            <pc:docMk/>
            <pc:sldMk cId="649905035" sldId="268"/>
            <ac:spMk id="5" creationId="{24316417-CBE2-0CAE-0030-B2A6566B3E7D}"/>
          </ac:spMkLst>
        </pc:spChg>
      </pc:sldChg>
      <pc:sldChg chg="addSp delSp modSp new mod">
        <pc:chgData name="Simon Rundell" userId="02f36d3d-9692-43c5-873c-1a596eba61c5" providerId="ADAL" clId="{46F4E9E0-64E7-4554-86D0-A3C10B24BE34}" dt="2025-09-17T11:52:06.495" v="750" actId="20577"/>
        <pc:sldMkLst>
          <pc:docMk/>
          <pc:sldMk cId="3800226544" sldId="269"/>
        </pc:sldMkLst>
        <pc:spChg chg="mod">
          <ac:chgData name="Simon Rundell" userId="02f36d3d-9692-43c5-873c-1a596eba61c5" providerId="ADAL" clId="{46F4E9E0-64E7-4554-86D0-A3C10B24BE34}" dt="2025-09-17T11:50:26.455" v="730" actId="20577"/>
          <ac:spMkLst>
            <pc:docMk/>
            <pc:sldMk cId="3800226544" sldId="269"/>
            <ac:spMk id="2" creationId="{35A3519C-0525-306C-C83F-C12A705A0135}"/>
          </ac:spMkLst>
        </pc:spChg>
        <pc:spChg chg="add del mod">
          <ac:chgData name="Simon Rundell" userId="02f36d3d-9692-43c5-873c-1a596eba61c5" providerId="ADAL" clId="{46F4E9E0-64E7-4554-86D0-A3C10B24BE34}" dt="2025-09-17T11:51:48.736" v="745" actId="2711"/>
          <ac:spMkLst>
            <pc:docMk/>
            <pc:sldMk cId="3800226544" sldId="269"/>
            <ac:spMk id="3" creationId="{6FA8550A-2910-A6A6-14C1-52C7F28727EE}"/>
          </ac:spMkLst>
        </pc:spChg>
        <pc:spChg chg="add mod">
          <ac:chgData name="Simon Rundell" userId="02f36d3d-9692-43c5-873c-1a596eba61c5" providerId="ADAL" clId="{46F4E9E0-64E7-4554-86D0-A3C10B24BE34}" dt="2025-09-17T11:50:37.032" v="732"/>
          <ac:spMkLst>
            <pc:docMk/>
            <pc:sldMk cId="3800226544" sldId="269"/>
            <ac:spMk id="4" creationId="{189F0F30-A1FA-8310-606D-1D36EFC77552}"/>
          </ac:spMkLst>
        </pc:spChg>
        <pc:spChg chg="add mod">
          <ac:chgData name="Simon Rundell" userId="02f36d3d-9692-43c5-873c-1a596eba61c5" providerId="ADAL" clId="{46F4E9E0-64E7-4554-86D0-A3C10B24BE34}" dt="2025-09-17T11:52:06.495" v="750" actId="20577"/>
          <ac:spMkLst>
            <pc:docMk/>
            <pc:sldMk cId="3800226544" sldId="269"/>
            <ac:spMk id="5" creationId="{C775C445-35E2-8591-8F90-B2C269869C2B}"/>
          </ac:spMkLst>
        </pc:spChg>
      </pc:sldChg>
      <pc:sldChg chg="addSp modSp new mod ord">
        <pc:chgData name="Simon Rundell" userId="02f36d3d-9692-43c5-873c-1a596eba61c5" providerId="ADAL" clId="{46F4E9E0-64E7-4554-86D0-A3C10B24BE34}" dt="2025-09-17T14:21:21.639" v="818" actId="20577"/>
        <pc:sldMkLst>
          <pc:docMk/>
          <pc:sldMk cId="3648224311" sldId="270"/>
        </pc:sldMkLst>
        <pc:spChg chg="mod">
          <ac:chgData name="Simon Rundell" userId="02f36d3d-9692-43c5-873c-1a596eba61c5" providerId="ADAL" clId="{46F4E9E0-64E7-4554-86D0-A3C10B24BE34}" dt="2025-09-17T11:52:50.394" v="763" actId="20577"/>
          <ac:spMkLst>
            <pc:docMk/>
            <pc:sldMk cId="3648224311" sldId="270"/>
            <ac:spMk id="2" creationId="{4A51D042-8DC3-3823-283B-9701451C6A52}"/>
          </ac:spMkLst>
        </pc:spChg>
        <pc:spChg chg="mod">
          <ac:chgData name="Simon Rundell" userId="02f36d3d-9692-43c5-873c-1a596eba61c5" providerId="ADAL" clId="{46F4E9E0-64E7-4554-86D0-A3C10B24BE34}" dt="2025-09-17T14:21:21.639" v="818" actId="20577"/>
          <ac:spMkLst>
            <pc:docMk/>
            <pc:sldMk cId="3648224311" sldId="270"/>
            <ac:spMk id="3" creationId="{C51CEF7F-0CE8-7701-5A75-9DC6601C4F68}"/>
          </ac:spMkLst>
        </pc:spChg>
        <pc:picChg chg="add mod modCrop">
          <ac:chgData name="Simon Rundell" userId="02f36d3d-9692-43c5-873c-1a596eba61c5" providerId="ADAL" clId="{46F4E9E0-64E7-4554-86D0-A3C10B24BE34}" dt="2025-09-17T11:53:42.562" v="769" actId="732"/>
          <ac:picMkLst>
            <pc:docMk/>
            <pc:sldMk cId="3648224311" sldId="270"/>
            <ac:picMk id="4" creationId="{23B9AE37-C12F-C737-525A-56560420E2A4}"/>
          </ac:picMkLst>
        </pc:picChg>
      </pc:sldChg>
      <pc:sldChg chg="new del">
        <pc:chgData name="Simon Rundell" userId="02f36d3d-9692-43c5-873c-1a596eba61c5" providerId="ADAL" clId="{46F4E9E0-64E7-4554-86D0-A3C10B24BE34}" dt="2025-09-17T14:18:13.008" v="772" actId="47"/>
        <pc:sldMkLst>
          <pc:docMk/>
          <pc:sldMk cId="55957400" sldId="271"/>
        </pc:sldMkLst>
      </pc:sldChg>
      <pc:sldChg chg="add ord">
        <pc:chgData name="Simon Rundell" userId="02f36d3d-9692-43c5-873c-1a596eba61c5" providerId="ADAL" clId="{46F4E9E0-64E7-4554-86D0-A3C10B24BE34}" dt="2025-09-17T14:20:16.769" v="782"/>
        <pc:sldMkLst>
          <pc:docMk/>
          <pc:sldMk cId="3628187845" sldId="271"/>
        </pc:sldMkLst>
      </pc:sldChg>
      <pc:sldChg chg="addSp delSp modSp new mod modAnim">
        <pc:chgData name="Simon Rundell" userId="02f36d3d-9692-43c5-873c-1a596eba61c5" providerId="ADAL" clId="{46F4E9E0-64E7-4554-86D0-A3C10B24BE34}" dt="2025-09-17T14:24:48.676" v="902" actId="14100"/>
        <pc:sldMkLst>
          <pc:docMk/>
          <pc:sldMk cId="3575181966" sldId="272"/>
        </pc:sldMkLst>
        <pc:spChg chg="mod">
          <ac:chgData name="Simon Rundell" userId="02f36d3d-9692-43c5-873c-1a596eba61c5" providerId="ADAL" clId="{46F4E9E0-64E7-4554-86D0-A3C10B24BE34}" dt="2025-09-17T14:21:49.935" v="823" actId="20577"/>
          <ac:spMkLst>
            <pc:docMk/>
            <pc:sldMk cId="3575181966" sldId="272"/>
            <ac:spMk id="2" creationId="{1BA569C7-0D25-1583-AB43-6FCB0C1F75EF}"/>
          </ac:spMkLst>
        </pc:spChg>
        <pc:spChg chg="add del mod">
          <ac:chgData name="Simon Rundell" userId="02f36d3d-9692-43c5-873c-1a596eba61c5" providerId="ADAL" clId="{46F4E9E0-64E7-4554-86D0-A3C10B24BE34}" dt="2025-09-17T14:23:36.311" v="890" actId="1076"/>
          <ac:spMkLst>
            <pc:docMk/>
            <pc:sldMk cId="3575181966" sldId="272"/>
            <ac:spMk id="3" creationId="{0F13A9BA-0371-7A55-80DC-CFCE6CA90A37}"/>
          </ac:spMkLst>
        </pc:spChg>
        <pc:spChg chg="add mod">
          <ac:chgData name="Simon Rundell" userId="02f36d3d-9692-43c5-873c-1a596eba61c5" providerId="ADAL" clId="{46F4E9E0-64E7-4554-86D0-A3C10B24BE34}" dt="2025-09-17T14:22:12.926" v="825"/>
          <ac:spMkLst>
            <pc:docMk/>
            <pc:sldMk cId="3575181966" sldId="272"/>
            <ac:spMk id="4" creationId="{83F9B766-0C7E-F2E6-9FB0-24A25980A9CC}"/>
          </ac:spMkLst>
        </pc:spChg>
        <pc:spChg chg="add mod">
          <ac:chgData name="Simon Rundell" userId="02f36d3d-9692-43c5-873c-1a596eba61c5" providerId="ADAL" clId="{46F4E9E0-64E7-4554-86D0-A3C10B24BE34}" dt="2025-09-17T14:23:44.379" v="892" actId="1076"/>
          <ac:spMkLst>
            <pc:docMk/>
            <pc:sldMk cId="3575181966" sldId="272"/>
            <ac:spMk id="5" creationId="{1FC037B2-00D5-8C30-3E61-9DB6C6D1AB03}"/>
          </ac:spMkLst>
        </pc:spChg>
        <pc:spChg chg="add mod">
          <ac:chgData name="Simon Rundell" userId="02f36d3d-9692-43c5-873c-1a596eba61c5" providerId="ADAL" clId="{46F4E9E0-64E7-4554-86D0-A3C10B24BE34}" dt="2025-09-17T14:24:48.676" v="902" actId="14100"/>
          <ac:spMkLst>
            <pc:docMk/>
            <pc:sldMk cId="3575181966" sldId="272"/>
            <ac:spMk id="6" creationId="{B1D871C3-8E6A-665C-A2CB-C408AED0B264}"/>
          </ac:spMkLst>
        </pc:spChg>
        <pc:spChg chg="add mod">
          <ac:chgData name="Simon Rundell" userId="02f36d3d-9692-43c5-873c-1a596eba61c5" providerId="ADAL" clId="{46F4E9E0-64E7-4554-86D0-A3C10B24BE34}" dt="2025-09-17T14:24:43.641" v="901" actId="1076"/>
          <ac:spMkLst>
            <pc:docMk/>
            <pc:sldMk cId="3575181966" sldId="272"/>
            <ac:spMk id="7" creationId="{61240C28-F3B6-F87C-0AE5-79BC3F1D40C4}"/>
          </ac:spMkLst>
        </pc:spChg>
      </pc:sldChg>
      <pc:sldChg chg="delSp modSp add mod delAnim">
        <pc:chgData name="Simon Rundell" userId="02f36d3d-9692-43c5-873c-1a596eba61c5" providerId="ADAL" clId="{46F4E9E0-64E7-4554-86D0-A3C10B24BE34}" dt="2025-09-17T14:25:29.330" v="918"/>
        <pc:sldMkLst>
          <pc:docMk/>
          <pc:sldMk cId="3532413657" sldId="273"/>
        </pc:sldMkLst>
        <pc:spChg chg="mod">
          <ac:chgData name="Simon Rundell" userId="02f36d3d-9692-43c5-873c-1a596eba61c5" providerId="ADAL" clId="{46F4E9E0-64E7-4554-86D0-A3C10B24BE34}" dt="2025-09-17T14:25:05.064" v="916" actId="20577"/>
          <ac:spMkLst>
            <pc:docMk/>
            <pc:sldMk cId="3532413657" sldId="273"/>
            <ac:spMk id="2" creationId="{0BA2D554-ED15-7919-E95F-AC1AEA59D27B}"/>
          </ac:spMkLst>
        </pc:spChg>
        <pc:spChg chg="mod">
          <ac:chgData name="Simon Rundell" userId="02f36d3d-9692-43c5-873c-1a596eba61c5" providerId="ADAL" clId="{46F4E9E0-64E7-4554-86D0-A3C10B24BE34}" dt="2025-09-17T14:25:29.330" v="918"/>
          <ac:spMkLst>
            <pc:docMk/>
            <pc:sldMk cId="3532413657" sldId="273"/>
            <ac:spMk id="3" creationId="{78F15D1F-6B67-A74F-E285-1AE24C20F73F}"/>
          </ac:spMkLst>
        </pc:spChg>
        <pc:spChg chg="del">
          <ac:chgData name="Simon Rundell" userId="02f36d3d-9692-43c5-873c-1a596eba61c5" providerId="ADAL" clId="{46F4E9E0-64E7-4554-86D0-A3C10B24BE34}" dt="2025-09-17T14:24:59.869" v="904" actId="478"/>
          <ac:spMkLst>
            <pc:docMk/>
            <pc:sldMk cId="3532413657" sldId="273"/>
            <ac:spMk id="5" creationId="{2FEDBBA6-E53A-F2BC-DC0B-C49AF6A159F2}"/>
          </ac:spMkLst>
        </pc:spChg>
      </pc:sldChg>
      <pc:sldChg chg="modSp new mod">
        <pc:chgData name="Simon Rundell" userId="02f36d3d-9692-43c5-873c-1a596eba61c5" providerId="ADAL" clId="{46F4E9E0-64E7-4554-86D0-A3C10B24BE34}" dt="2025-09-17T14:26:10.346" v="935"/>
        <pc:sldMkLst>
          <pc:docMk/>
          <pc:sldMk cId="2764975693" sldId="274"/>
        </pc:sldMkLst>
        <pc:spChg chg="mod">
          <ac:chgData name="Simon Rundell" userId="02f36d3d-9692-43c5-873c-1a596eba61c5" providerId="ADAL" clId="{46F4E9E0-64E7-4554-86D0-A3C10B24BE34}" dt="2025-09-17T14:25:53.408" v="932" actId="20577"/>
          <ac:spMkLst>
            <pc:docMk/>
            <pc:sldMk cId="2764975693" sldId="274"/>
            <ac:spMk id="2" creationId="{DD7DE705-1AA6-695F-59F0-6ACD9C6C4C97}"/>
          </ac:spMkLst>
        </pc:spChg>
        <pc:spChg chg="mod">
          <ac:chgData name="Simon Rundell" userId="02f36d3d-9692-43c5-873c-1a596eba61c5" providerId="ADAL" clId="{46F4E9E0-64E7-4554-86D0-A3C10B24BE34}" dt="2025-09-17T14:26:10.346" v="935"/>
          <ac:spMkLst>
            <pc:docMk/>
            <pc:sldMk cId="2764975693" sldId="274"/>
            <ac:spMk id="3" creationId="{D6799268-11E7-9BB6-00CA-451F248CA72C}"/>
          </ac:spMkLst>
        </pc:spChg>
      </pc:sldChg>
      <pc:sldChg chg="addSp modSp new mod ord modClrScheme chgLayout">
        <pc:chgData name="Simon Rundell" userId="02f36d3d-9692-43c5-873c-1a596eba61c5" providerId="ADAL" clId="{46F4E9E0-64E7-4554-86D0-A3C10B24BE34}" dt="2025-09-17T14:28:25.458" v="1122" actId="2711"/>
        <pc:sldMkLst>
          <pc:docMk/>
          <pc:sldMk cId="1103207791" sldId="275"/>
        </pc:sldMkLst>
        <pc:spChg chg="add mod">
          <ac:chgData name="Simon Rundell" userId="02f36d3d-9692-43c5-873c-1a596eba61c5" providerId="ADAL" clId="{46F4E9E0-64E7-4554-86D0-A3C10B24BE34}" dt="2025-09-17T14:26:38.050" v="949" actId="20577"/>
          <ac:spMkLst>
            <pc:docMk/>
            <pc:sldMk cId="1103207791" sldId="275"/>
            <ac:spMk id="2" creationId="{C08DFBA5-DCBE-33D7-C938-5984094CA2FE}"/>
          </ac:spMkLst>
        </pc:spChg>
        <pc:spChg chg="add mod">
          <ac:chgData name="Simon Rundell" userId="02f36d3d-9692-43c5-873c-1a596eba61c5" providerId="ADAL" clId="{46F4E9E0-64E7-4554-86D0-A3C10B24BE34}" dt="2025-09-17T14:28:25.458" v="1122" actId="2711"/>
          <ac:spMkLst>
            <pc:docMk/>
            <pc:sldMk cId="1103207791" sldId="275"/>
            <ac:spMk id="3" creationId="{55612FF4-F29A-4161-E0E0-03B19B9879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4CA6hdcSbV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1589-293F-551A-F916-CE47E5E21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204" y="2708117"/>
            <a:ext cx="9144000" cy="2387600"/>
          </a:xfrm>
        </p:spPr>
        <p:txBody>
          <a:bodyPr/>
          <a:lstStyle/>
          <a:p>
            <a:r>
              <a:rPr lang="en-GB" dirty="0"/>
              <a:t>Collections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75B15-DF2C-2B02-B134-0BF42DCE8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68127" y="5671224"/>
            <a:ext cx="1935902" cy="483855"/>
          </a:xfrm>
        </p:spPr>
        <p:txBody>
          <a:bodyPr/>
          <a:lstStyle/>
          <a:p>
            <a:r>
              <a:rPr lang="en-GB" dirty="0"/>
              <a:t>Lesson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7CF23-612E-A4C5-BF25-10401DAD55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546" y="229762"/>
            <a:ext cx="4339288" cy="41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69C7-0D25-1583-AB43-6FCB0C1F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3A9BA-0371-7A55-80DC-CFCE6CA90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69" y="3573428"/>
            <a:ext cx="8598791" cy="2652273"/>
          </a:xfrm>
        </p:spPr>
        <p:txBody>
          <a:bodyPr/>
          <a:lstStyle/>
          <a:p>
            <a:r>
              <a:rPr lang="en-GB" dirty="0"/>
              <a:t>Make a list of 5 colours and print the 2nd colour.</a:t>
            </a:r>
          </a:p>
          <a:p>
            <a:r>
              <a:rPr lang="en-GB" dirty="0"/>
              <a:t>Add a new colour.</a:t>
            </a:r>
          </a:p>
          <a:p>
            <a:r>
              <a:rPr lang="en-GB" dirty="0"/>
              <a:t>Print the total number of colours.</a:t>
            </a:r>
          </a:p>
          <a:p>
            <a:r>
              <a:rPr lang="en-GB" dirty="0"/>
              <a:t>Remove a colour.</a:t>
            </a:r>
          </a:p>
          <a:p>
            <a:r>
              <a:rPr lang="en-GB" dirty="0"/>
              <a:t>Print the updated list.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FC037B2-00D5-8C30-3E61-9DB6C6D1AB03}"/>
              </a:ext>
            </a:extLst>
          </p:cNvPr>
          <p:cNvSpPr/>
          <p:nvPr/>
        </p:nvSpPr>
        <p:spPr>
          <a:xfrm rot="18382564">
            <a:off x="2941541" y="1264595"/>
            <a:ext cx="3725694" cy="171206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Colours, bands, video games, meals, I don’t mind</a:t>
            </a:r>
          </a:p>
        </p:txBody>
      </p:sp>
      <p:sp>
        <p:nvSpPr>
          <p:cNvPr id="6" name="Working Independently">
            <a:extLst>
              <a:ext uri="{FF2B5EF4-FFF2-40B4-BE49-F238E27FC236}">
                <a16:creationId xmlns:a16="http://schemas.microsoft.com/office/drawing/2014/main" id="{B1D871C3-8E6A-665C-A2CB-C408AED0B264}"/>
              </a:ext>
            </a:extLst>
          </p:cNvPr>
          <p:cNvSpPr/>
          <p:nvPr/>
        </p:nvSpPr>
        <p:spPr>
          <a:xfrm>
            <a:off x="10015309" y="1551052"/>
            <a:ext cx="1873045" cy="7641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61240C28-F3B6-F87C-0AE5-79BC3F1D40C4}"/>
              </a:ext>
            </a:extLst>
          </p:cNvPr>
          <p:cNvSpPr/>
          <p:nvPr/>
        </p:nvSpPr>
        <p:spPr>
          <a:xfrm>
            <a:off x="10114777" y="392656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8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5CEC-A19C-EF77-C3E1-E79EDB93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D554-ED15-7919-E95F-AC1AEA59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15D1F-6B67-A74F-E285-1AE24C20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69" y="1551052"/>
            <a:ext cx="8598791" cy="4674649"/>
          </a:xfrm>
        </p:spPr>
        <p:txBody>
          <a:bodyPr/>
          <a:lstStyle/>
          <a:p>
            <a:pPr>
              <a:buNone/>
            </a:pPr>
            <a:r>
              <a:rPr lang="en-GB" dirty="0"/>
              <a:t>Write a Python program that: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Creates a list of 5 shopping items.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Prints each item in the list.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Adds 2 more items.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Removes 1 item.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Prints the final list with the number of items.</a:t>
            </a:r>
          </a:p>
        </p:txBody>
      </p:sp>
      <p:sp>
        <p:nvSpPr>
          <p:cNvPr id="6" name="Working Independently">
            <a:extLst>
              <a:ext uri="{FF2B5EF4-FFF2-40B4-BE49-F238E27FC236}">
                <a16:creationId xmlns:a16="http://schemas.microsoft.com/office/drawing/2014/main" id="{D998C44E-5189-F3B6-25A8-09CE1B4945EF}"/>
              </a:ext>
            </a:extLst>
          </p:cNvPr>
          <p:cNvSpPr/>
          <p:nvPr/>
        </p:nvSpPr>
        <p:spPr>
          <a:xfrm>
            <a:off x="10015309" y="1551052"/>
            <a:ext cx="1873045" cy="7641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C44D6F2C-6E1D-CFDA-4282-6EEE784E5DE4}"/>
              </a:ext>
            </a:extLst>
          </p:cNvPr>
          <p:cNvSpPr/>
          <p:nvPr/>
        </p:nvSpPr>
        <p:spPr>
          <a:xfrm>
            <a:off x="10114777" y="392656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1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E705-1AA6-695F-59F0-6ACD9C6C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9268-11E7-9BB6-00CA-451F248CA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a collection in programming?</a:t>
            </a:r>
          </a:p>
          <a:p>
            <a:r>
              <a:rPr lang="en-GB" dirty="0"/>
              <a:t>Why are lists useful?</a:t>
            </a:r>
          </a:p>
        </p:txBody>
      </p:sp>
    </p:spTree>
    <p:extLst>
      <p:ext uri="{BB962C8B-B14F-4D97-AF65-F5344CB8AC3E}">
        <p14:creationId xmlns:p14="http://schemas.microsoft.com/office/powerpoint/2010/main" val="2764975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FBA5-DCBE-33D7-C938-5984094C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2FF4-F29A-4161-E0E0-03B19B987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a Python program that stores your top 5 favourite films in a list. Print them one by one in a formatted message, e.g. </a:t>
            </a:r>
            <a:r>
              <a:rPr lang="en-GB" i="1" dirty="0"/>
              <a:t>“One of my favourite films is …”</a:t>
            </a:r>
          </a:p>
          <a:p>
            <a:endParaRPr lang="en-GB" i="1" dirty="0"/>
          </a:p>
          <a:p>
            <a:r>
              <a:rPr lang="en-GB" dirty="0"/>
              <a:t>Extension:</a:t>
            </a:r>
          </a:p>
          <a:p>
            <a:r>
              <a:rPr lang="en-GB" dirty="0"/>
              <a:t>Have a number of different prompts depending what number or type of number it is, using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if/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GB" dirty="0"/>
              <a:t> statements</a:t>
            </a:r>
          </a:p>
        </p:txBody>
      </p:sp>
    </p:spTree>
    <p:extLst>
      <p:ext uri="{BB962C8B-B14F-4D97-AF65-F5344CB8AC3E}">
        <p14:creationId xmlns:p14="http://schemas.microsoft.com/office/powerpoint/2010/main" val="110320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https://forms.microsoft.com/e/4CA6hdcSbV</a:t>
            </a:r>
            <a:r>
              <a:rPr lang="en-GB"/>
              <a:t> 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47581-7DCC-4134-3527-0F7D15AD4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FD24-43E1-C2C9-337A-D7140A286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204" y="2708117"/>
            <a:ext cx="9144000" cy="2387600"/>
          </a:xfrm>
        </p:spPr>
        <p:txBody>
          <a:bodyPr/>
          <a:lstStyle/>
          <a:p>
            <a:r>
              <a:rPr lang="en-GB" dirty="0"/>
              <a:t>Collections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0AC7C-0E90-0789-6668-C76399F08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68127" y="5671224"/>
            <a:ext cx="1935902" cy="483855"/>
          </a:xfrm>
        </p:spPr>
        <p:txBody>
          <a:bodyPr/>
          <a:lstStyle/>
          <a:p>
            <a:r>
              <a:rPr lang="en-GB" dirty="0"/>
              <a:t>Lesson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C4510-6CA7-D062-2CD5-75875E86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546" y="229762"/>
            <a:ext cx="4339288" cy="41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15C6-3897-D874-3650-A07A28DA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88267-73C5-1881-CEAE-A9AB6B09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this lesson, students will be able to:</a:t>
            </a:r>
          </a:p>
          <a:p>
            <a:r>
              <a:rPr lang="en-GB" dirty="0"/>
              <a:t>Define what is meant by a “collection” in coding.</a:t>
            </a:r>
          </a:p>
          <a:p>
            <a:r>
              <a:rPr lang="en-GB" dirty="0"/>
              <a:t>Recognise the difference between individual variables and collections.</a:t>
            </a:r>
          </a:p>
          <a:p>
            <a:r>
              <a:rPr lang="en-GB" dirty="0"/>
              <a:t>Understand and use </a:t>
            </a:r>
            <a:r>
              <a:rPr lang="en-GB" b="1" dirty="0"/>
              <a:t>arrays/lists</a:t>
            </a:r>
            <a:r>
              <a:rPr lang="en-GB" dirty="0"/>
              <a:t> in Python.</a:t>
            </a:r>
          </a:p>
          <a:p>
            <a:r>
              <a:rPr lang="en-GB" dirty="0"/>
              <a:t>Apply arrays/lists to small coding tasks.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47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1F0D-DFA7-6266-2AB1-B0A59A8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150C0-43B6-AC9D-FE9F-8BB340D22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80371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If I had one sweet, I’d need one variable.</a:t>
            </a:r>
          </a:p>
          <a:p>
            <a:r>
              <a:rPr lang="en-GB" dirty="0"/>
              <a:t>…what if I had 50 sweets?</a:t>
            </a:r>
          </a:p>
          <a:p>
            <a:endParaRPr lang="en-GB" dirty="0"/>
          </a:p>
          <a:p>
            <a:r>
              <a:rPr lang="en-GB" dirty="0"/>
              <a:t>Each sweet is a thing in itself, but the bag is a </a:t>
            </a:r>
            <a:r>
              <a:rPr lang="en-GB" b="1" dirty="0">
                <a:solidFill>
                  <a:srgbClr val="FF0000"/>
                </a:solidFill>
              </a:rPr>
              <a:t>Collection</a:t>
            </a:r>
            <a:r>
              <a:rPr lang="en-GB" dirty="0"/>
              <a:t> of sweets</a:t>
            </a:r>
          </a:p>
          <a:p>
            <a:endParaRPr lang="en-GB" dirty="0"/>
          </a:p>
          <a:p>
            <a:r>
              <a:rPr lang="en-GB" dirty="0"/>
              <a:t>A Collection is </a:t>
            </a:r>
            <a:r>
              <a:rPr lang="en-GB" b="1" dirty="0">
                <a:solidFill>
                  <a:srgbClr val="FF0000"/>
                </a:solidFill>
              </a:rPr>
              <a:t>a data structure which holds multiple items under one name</a:t>
            </a:r>
          </a:p>
        </p:txBody>
      </p:sp>
      <p:pic>
        <p:nvPicPr>
          <p:cNvPr id="1026" name="Picture 2" descr="Haribo Starmix Sweets Bag 175g">
            <a:extLst>
              <a:ext uri="{FF2B5EF4-FFF2-40B4-BE49-F238E27FC236}">
                <a16:creationId xmlns:a16="http://schemas.microsoft.com/office/drawing/2014/main" id="{B9B5B15B-FC3A-8095-B0ED-C36D0A51D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9562">
            <a:off x="5914418" y="192932"/>
            <a:ext cx="4046706" cy="40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854EABE5-8B59-1F8F-A826-F9CCA41DB5B7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710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865E-FF46-36F4-B19D-B1C9E7CE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Arrays and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C705-5E1C-D705-CA8A-B6A9A01D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5670765" cy="4351338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Array</a:t>
            </a:r>
          </a:p>
          <a:p>
            <a:pPr lvl="1"/>
            <a:r>
              <a:rPr lang="en-GB" dirty="0"/>
              <a:t>Fixed size</a:t>
            </a:r>
          </a:p>
          <a:p>
            <a:pPr lvl="1"/>
            <a:r>
              <a:rPr lang="en-GB" dirty="0"/>
              <a:t>Of the same type of data</a:t>
            </a:r>
          </a:p>
          <a:p>
            <a:pPr lvl="1"/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List</a:t>
            </a:r>
          </a:p>
          <a:p>
            <a:pPr lvl="1"/>
            <a:r>
              <a:rPr lang="en-GB" dirty="0"/>
              <a:t>Dynamic size</a:t>
            </a:r>
          </a:p>
          <a:p>
            <a:pPr lvl="1"/>
            <a:r>
              <a:rPr lang="en-GB" dirty="0"/>
              <a:t>Can hold difference types of data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10DD8-AA95-A707-0906-11D6255E36DC}"/>
              </a:ext>
            </a:extLst>
          </p:cNvPr>
          <p:cNvSpPr txBox="1"/>
          <p:nvPr/>
        </p:nvSpPr>
        <p:spPr>
          <a:xfrm>
            <a:off x="7354111" y="441683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Variables: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sweet1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sweet2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sweet3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Array/List: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sweets = [  ]</a:t>
            </a:r>
          </a:p>
        </p:txBody>
      </p:sp>
    </p:spTree>
    <p:extLst>
      <p:ext uri="{BB962C8B-B14F-4D97-AF65-F5344CB8AC3E}">
        <p14:creationId xmlns:p14="http://schemas.microsoft.com/office/powerpoint/2010/main" val="107612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1D2A-138C-362A-E920-0509296F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list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A31C-0808-0059-61C0-A0FCA6EE3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324180"/>
            <a:ext cx="9452211" cy="2849608"/>
          </a:xfrm>
        </p:spPr>
        <p:txBody>
          <a:bodyPr/>
          <a:lstStyle/>
          <a:p>
            <a:r>
              <a:rPr lang="en-GB" dirty="0"/>
              <a:t>We can refer to an item in a Collection by the order in which it appears</a:t>
            </a:r>
          </a:p>
          <a:p>
            <a:r>
              <a:rPr lang="en-GB" dirty="0"/>
              <a:t>…but (confusingly) the numbering starts at 0 (zero)!</a:t>
            </a:r>
          </a:p>
          <a:p>
            <a:endParaRPr lang="en-GB" dirty="0"/>
          </a:p>
          <a:p>
            <a:r>
              <a:rPr lang="en-GB" dirty="0"/>
              <a:t>Let’s look at this in </a:t>
            </a:r>
            <a:r>
              <a:rPr lang="en-GB" dirty="0" err="1"/>
              <a:t>Programiz</a:t>
            </a:r>
            <a:r>
              <a:rPr lang="en-GB" dirty="0"/>
              <a:t>!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018F6E7E-693C-9805-E721-E08F888F4DAD}"/>
              </a:ext>
            </a:extLst>
          </p:cNvPr>
          <p:cNvSpPr/>
          <p:nvPr/>
        </p:nvSpPr>
        <p:spPr>
          <a:xfrm>
            <a:off x="418625" y="1760289"/>
            <a:ext cx="9325876" cy="14498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fruits = [</a:t>
            </a:r>
            <a:r>
              <a:rPr lang="fr-FR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fr-FR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apple</a:t>
            </a:r>
            <a:r>
              <a:rPr lang="fr-FR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"banana"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"cherry"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fr-FR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(fruits[</a:t>
            </a:r>
            <a:r>
              <a:rPr lang="fr-FR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   # </a:t>
            </a:r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apple</a:t>
            </a:r>
            <a:endParaRPr lang="fr-FR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(fruits[</a:t>
            </a:r>
            <a:r>
              <a:rPr lang="fr-FR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   # banana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0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1D042-8DC3-3823-283B-9701451C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 Seats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EF7F-0CE8-7701-5A75-9DC6601C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4640094"/>
            <a:ext cx="9452211" cy="1533694"/>
          </a:xfrm>
        </p:spPr>
        <p:txBody>
          <a:bodyPr/>
          <a:lstStyle/>
          <a:p>
            <a:r>
              <a:rPr lang="en-GB" dirty="0"/>
              <a:t>Arrays/Lists always start at [0]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9AE37-C12F-C737-525A-56560420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650"/>
          <a:stretch>
            <a:fillRect/>
          </a:stretch>
        </p:blipFill>
        <p:spPr>
          <a:xfrm>
            <a:off x="467132" y="1239467"/>
            <a:ext cx="9102526" cy="27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2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519C-0525-306C-C83F-C12A705A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Programiz</a:t>
            </a:r>
            <a:r>
              <a:rPr lang="en-GB" dirty="0"/>
              <a:t> we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8550A-2910-A6A6-14C1-52C7F2872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list.</a:t>
            </a:r>
          </a:p>
          <a:p>
            <a:r>
              <a:rPr lang="en-GB" dirty="0"/>
              <a:t>Access elements with indexes</a:t>
            </a:r>
          </a:p>
          <a:p>
            <a:r>
              <a:rPr lang="en-GB" dirty="0"/>
              <a:t>Add items with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.append()</a:t>
            </a:r>
          </a:p>
          <a:p>
            <a:r>
              <a:rPr lang="en-GB" dirty="0"/>
              <a:t>Remove items with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.remove()</a:t>
            </a:r>
          </a:p>
          <a:p>
            <a:r>
              <a:rPr lang="en-GB" dirty="0"/>
              <a:t>Show length with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C775C445-35E2-8591-8F90-B2C269869C2B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26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71</TotalTime>
  <Words>489</Words>
  <Application>Microsoft Office PowerPoint</Application>
  <PresentationFormat>Widescreen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Collections</vt:lpstr>
      <vt:lpstr>Recall from last lesson</vt:lpstr>
      <vt:lpstr>Collections</vt:lpstr>
      <vt:lpstr>Learning Objectives</vt:lpstr>
      <vt:lpstr>Collections</vt:lpstr>
      <vt:lpstr>Arrays and Lists</vt:lpstr>
      <vt:lpstr>Python list syntax</vt:lpstr>
      <vt:lpstr>Cinema Seats</vt:lpstr>
      <vt:lpstr>In Programiz we will:</vt:lpstr>
      <vt:lpstr>Task</vt:lpstr>
      <vt:lpstr>Extension Task</vt:lpstr>
      <vt:lpstr>Wrap-Up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2025-09-17T08:58:16Z</dcterms:created>
  <dcterms:modified xsi:type="dcterms:W3CDTF">2025-09-17T14:28:30Z</dcterms:modified>
</cp:coreProperties>
</file>