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20"/>
  </p:notesMasterIdLst>
  <p:sldIdLst>
    <p:sldId id="266" r:id="rId3"/>
    <p:sldId id="263" r:id="rId4"/>
    <p:sldId id="264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65" r:id="rId13"/>
    <p:sldId id="274" r:id="rId14"/>
    <p:sldId id="275" r:id="rId15"/>
    <p:sldId id="276" r:id="rId16"/>
    <p:sldId id="277" r:id="rId17"/>
    <p:sldId id="278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Rundell" userId="02f36d3d-9692-43c5-873c-1a596eba61c5" providerId="ADAL" clId="{42EE5EA5-EEFF-4108-94DB-F79F75A19F2B}"/>
    <pc:docChg chg="custSel addSld modSld sldOrd">
      <pc:chgData name="Simon Rundell" userId="02f36d3d-9692-43c5-873c-1a596eba61c5" providerId="ADAL" clId="{42EE5EA5-EEFF-4108-94DB-F79F75A19F2B}" dt="2025-11-18T10:31:29.245" v="171" actId="20577"/>
      <pc:docMkLst>
        <pc:docMk/>
      </pc:docMkLst>
      <pc:sldChg chg="addSp modSp mod">
        <pc:chgData name="Simon Rundell" userId="02f36d3d-9692-43c5-873c-1a596eba61c5" providerId="ADAL" clId="{42EE5EA5-EEFF-4108-94DB-F79F75A19F2B}" dt="2025-11-18T10:16:45.088" v="15" actId="20577"/>
        <pc:sldMkLst>
          <pc:docMk/>
          <pc:sldMk cId="1644293576" sldId="263"/>
        </pc:sldMkLst>
        <pc:spChg chg="mod">
          <ac:chgData name="Simon Rundell" userId="02f36d3d-9692-43c5-873c-1a596eba61c5" providerId="ADAL" clId="{42EE5EA5-EEFF-4108-94DB-F79F75A19F2B}" dt="2025-11-18T10:16:45.088" v="15" actId="20577"/>
          <ac:spMkLst>
            <pc:docMk/>
            <pc:sldMk cId="1644293576" sldId="263"/>
            <ac:spMk id="3" creationId="{44BE340F-1537-1DD8-A4C0-90C99D913A49}"/>
          </ac:spMkLst>
        </pc:spChg>
      </pc:sldChg>
      <pc:sldChg chg="ord">
        <pc:chgData name="Simon Rundell" userId="02f36d3d-9692-43c5-873c-1a596eba61c5" providerId="ADAL" clId="{42EE5EA5-EEFF-4108-94DB-F79F75A19F2B}" dt="2025-11-18T10:12:02.711" v="10"/>
        <pc:sldMkLst>
          <pc:docMk/>
          <pc:sldMk cId="1702118680" sldId="264"/>
        </pc:sldMkLst>
      </pc:sldChg>
      <pc:sldChg chg="modSp mod">
        <pc:chgData name="Simon Rundell" userId="02f36d3d-9692-43c5-873c-1a596eba61c5" providerId="ADAL" clId="{42EE5EA5-EEFF-4108-94DB-F79F75A19F2B}" dt="2025-11-18T10:11:43.906" v="7" actId="20577"/>
        <pc:sldMkLst>
          <pc:docMk/>
          <pc:sldMk cId="1985135480" sldId="268"/>
        </pc:sldMkLst>
        <pc:spChg chg="mod">
          <ac:chgData name="Simon Rundell" userId="02f36d3d-9692-43c5-873c-1a596eba61c5" providerId="ADAL" clId="{42EE5EA5-EEFF-4108-94DB-F79F75A19F2B}" dt="2025-11-18T10:11:43.906" v="7" actId="20577"/>
          <ac:spMkLst>
            <pc:docMk/>
            <pc:sldMk cId="1985135480" sldId="268"/>
            <ac:spMk id="3" creationId="{6DA06A16-8162-A3D5-8DE9-EA1CE7819DC9}"/>
          </ac:spMkLst>
        </pc:spChg>
      </pc:sldChg>
      <pc:sldChg chg="addSp modSp new mod modAnim">
        <pc:chgData name="Simon Rundell" userId="02f36d3d-9692-43c5-873c-1a596eba61c5" providerId="ADAL" clId="{42EE5EA5-EEFF-4108-94DB-F79F75A19F2B}" dt="2025-11-18T10:31:29.245" v="171" actId="20577"/>
        <pc:sldMkLst>
          <pc:docMk/>
          <pc:sldMk cId="3288416597" sldId="269"/>
        </pc:sldMkLst>
        <pc:spChg chg="mod">
          <ac:chgData name="Simon Rundell" userId="02f36d3d-9692-43c5-873c-1a596eba61c5" providerId="ADAL" clId="{42EE5EA5-EEFF-4108-94DB-F79F75A19F2B}" dt="2025-11-18T10:17:47.866" v="32" actId="20577"/>
          <ac:spMkLst>
            <pc:docMk/>
            <pc:sldMk cId="3288416597" sldId="269"/>
            <ac:spMk id="2" creationId="{346977DA-F67C-0FEC-B14F-898CA8F00DEF}"/>
          </ac:spMkLst>
        </pc:spChg>
        <pc:spChg chg="mod">
          <ac:chgData name="Simon Rundell" userId="02f36d3d-9692-43c5-873c-1a596eba61c5" providerId="ADAL" clId="{42EE5EA5-EEFF-4108-94DB-F79F75A19F2B}" dt="2025-11-18T10:29:52.178" v="133" actId="20577"/>
          <ac:spMkLst>
            <pc:docMk/>
            <pc:sldMk cId="3288416597" sldId="269"/>
            <ac:spMk id="3" creationId="{4BF12E13-67EC-C979-494E-ED7BBD95B10B}"/>
          </ac:spMkLst>
        </pc:spChg>
        <pc:spChg chg="add mod">
          <ac:chgData name="Simon Rundell" userId="02f36d3d-9692-43c5-873c-1a596eba61c5" providerId="ADAL" clId="{42EE5EA5-EEFF-4108-94DB-F79F75A19F2B}" dt="2025-11-18T10:29:09.414" v="95" actId="1076"/>
          <ac:spMkLst>
            <pc:docMk/>
            <pc:sldMk cId="3288416597" sldId="269"/>
            <ac:spMk id="5" creationId="{ECA32876-466A-7EE2-1967-140F0309427B}"/>
          </ac:spMkLst>
        </pc:spChg>
        <pc:spChg chg="add mod">
          <ac:chgData name="Simon Rundell" userId="02f36d3d-9692-43c5-873c-1a596eba61c5" providerId="ADAL" clId="{42EE5EA5-EEFF-4108-94DB-F79F75A19F2B}" dt="2025-11-18T10:29:27.168" v="107" actId="20577"/>
          <ac:spMkLst>
            <pc:docMk/>
            <pc:sldMk cId="3288416597" sldId="269"/>
            <ac:spMk id="6" creationId="{D704E487-6821-E4F3-9C8E-14C16407B301}"/>
          </ac:spMkLst>
        </pc:spChg>
        <pc:spChg chg="add mod">
          <ac:chgData name="Simon Rundell" userId="02f36d3d-9692-43c5-873c-1a596eba61c5" providerId="ADAL" clId="{42EE5EA5-EEFF-4108-94DB-F79F75A19F2B}" dt="2025-11-18T10:30:09.348" v="139" actId="20577"/>
          <ac:spMkLst>
            <pc:docMk/>
            <pc:sldMk cId="3288416597" sldId="269"/>
            <ac:spMk id="7" creationId="{5EFFF85C-C72E-3C39-064D-3259A837D51D}"/>
          </ac:spMkLst>
        </pc:spChg>
        <pc:spChg chg="add mod">
          <ac:chgData name="Simon Rundell" userId="02f36d3d-9692-43c5-873c-1a596eba61c5" providerId="ADAL" clId="{42EE5EA5-EEFF-4108-94DB-F79F75A19F2B}" dt="2025-11-18T10:31:29.245" v="171" actId="20577"/>
          <ac:spMkLst>
            <pc:docMk/>
            <pc:sldMk cId="3288416597" sldId="269"/>
            <ac:spMk id="8" creationId="{6D09EF0D-58EA-3BEE-D82E-B4000FECD04F}"/>
          </ac:spMkLst>
        </pc:spChg>
        <pc:picChg chg="add mod">
          <ac:chgData name="Simon Rundell" userId="02f36d3d-9692-43c5-873c-1a596eba61c5" providerId="ADAL" clId="{42EE5EA5-EEFF-4108-94DB-F79F75A19F2B}" dt="2025-11-18T10:19:38.382" v="52" actId="1076"/>
          <ac:picMkLst>
            <pc:docMk/>
            <pc:sldMk cId="3288416597" sldId="269"/>
            <ac:picMk id="4" creationId="{A72156BC-ABC2-4FD8-89FF-D98D2B2E81B1}"/>
          </ac:picMkLst>
        </pc:picChg>
        <pc:picChg chg="add mod">
          <ac:chgData name="Simon Rundell" userId="02f36d3d-9692-43c5-873c-1a596eba61c5" providerId="ADAL" clId="{42EE5EA5-EEFF-4108-94DB-F79F75A19F2B}" dt="2025-11-18T10:18:57.069" v="42" actId="1076"/>
          <ac:picMkLst>
            <pc:docMk/>
            <pc:sldMk cId="3288416597" sldId="269"/>
            <ac:picMk id="2050" creationId="{21845FEC-840D-3A36-3402-D5FC6EE4AB10}"/>
          </ac:picMkLst>
        </pc:picChg>
        <pc:picChg chg="add mod">
          <ac:chgData name="Simon Rundell" userId="02f36d3d-9692-43c5-873c-1a596eba61c5" providerId="ADAL" clId="{42EE5EA5-EEFF-4108-94DB-F79F75A19F2B}" dt="2025-11-18T10:20:23.242" v="57" actId="1076"/>
          <ac:picMkLst>
            <pc:docMk/>
            <pc:sldMk cId="3288416597" sldId="269"/>
            <ac:picMk id="2052" creationId="{413E5957-A63A-C841-85C1-FAD61C43298D}"/>
          </ac:picMkLst>
        </pc:picChg>
        <pc:picChg chg="add mod">
          <ac:chgData name="Simon Rundell" userId="02f36d3d-9692-43c5-873c-1a596eba61c5" providerId="ADAL" clId="{42EE5EA5-EEFF-4108-94DB-F79F75A19F2B}" dt="2025-11-18T10:21:06.437" v="60" actId="1076"/>
          <ac:picMkLst>
            <pc:docMk/>
            <pc:sldMk cId="3288416597" sldId="269"/>
            <ac:picMk id="2054" creationId="{4DF6EB15-706C-290F-9332-2A3864FFC644}"/>
          </ac:picMkLst>
        </pc:picChg>
      </pc:sldChg>
    </pc:docChg>
  </pc:docChgLst>
  <pc:docChgLst>
    <pc:chgData name="Simon Rundell" userId="02f36d3d-9692-43c5-873c-1a596eba61c5" providerId="ADAL" clId="{D5AFF9FC-3027-42C7-9805-DFBDD58CFB48}"/>
    <pc:docChg chg="delSld">
      <pc:chgData name="Simon Rundell" userId="02f36d3d-9692-43c5-873c-1a596eba61c5" providerId="ADAL" clId="{D5AFF9FC-3027-42C7-9805-DFBDD58CFB48}" dt="2025-11-24T12:34:59.807" v="0" actId="47"/>
      <pc:docMkLst>
        <pc:docMk/>
      </pc:docMkLst>
      <pc:sldChg chg="del">
        <pc:chgData name="Simon Rundell" userId="02f36d3d-9692-43c5-873c-1a596eba61c5" providerId="ADAL" clId="{D5AFF9FC-3027-42C7-9805-DFBDD58CFB48}" dt="2025-11-24T12:34:59.807" v="0" actId="47"/>
        <pc:sldMkLst>
          <pc:docMk/>
          <pc:sldMk cId="1864880989" sldId="262"/>
        </pc:sldMkLst>
      </pc:sldChg>
    </pc:docChg>
  </pc:docChgLst>
  <pc:docChgLst>
    <pc:chgData name="Simon Rundell" userId="02f36d3d-9692-43c5-873c-1a596eba61c5" providerId="ADAL" clId="{9115DE13-68C4-4D84-8CAF-2D5471E75CFD}"/>
    <pc:docChg chg="custSel addSld modSld">
      <pc:chgData name="Simon Rundell" userId="02f36d3d-9692-43c5-873c-1a596eba61c5" providerId="ADAL" clId="{9115DE13-68C4-4D84-8CAF-2D5471E75CFD}" dt="2025-11-18T22:02:46.473" v="1611" actId="404"/>
      <pc:docMkLst>
        <pc:docMk/>
      </pc:docMkLst>
      <pc:sldChg chg="addSp delSp modSp mod modAnim">
        <pc:chgData name="Simon Rundell" userId="02f36d3d-9692-43c5-873c-1a596eba61c5" providerId="ADAL" clId="{9115DE13-68C4-4D84-8CAF-2D5471E75CFD}" dt="2025-11-18T21:50:57.415" v="1127"/>
        <pc:sldMkLst>
          <pc:docMk/>
          <pc:sldMk cId="477050314" sldId="265"/>
        </pc:sldMkLst>
        <pc:spChg chg="add del mod">
          <ac:chgData name="Simon Rundell" userId="02f36d3d-9692-43c5-873c-1a596eba61c5" providerId="ADAL" clId="{9115DE13-68C4-4D84-8CAF-2D5471E75CFD}" dt="2025-11-18T21:50:50.338" v="1126" actId="403"/>
          <ac:spMkLst>
            <pc:docMk/>
            <pc:sldMk cId="477050314" sldId="265"/>
            <ac:spMk id="7" creationId="{7F72A8A9-EC60-244F-AE96-484BE4AF7F71}"/>
          </ac:spMkLst>
        </pc:spChg>
      </pc:sldChg>
      <pc:sldChg chg="addSp modSp new mod">
        <pc:chgData name="Simon Rundell" userId="02f36d3d-9692-43c5-873c-1a596eba61c5" providerId="ADAL" clId="{9115DE13-68C4-4D84-8CAF-2D5471E75CFD}" dt="2025-11-18T21:23:43.572" v="165" actId="947"/>
        <pc:sldMkLst>
          <pc:docMk/>
          <pc:sldMk cId="3869136944" sldId="270"/>
        </pc:sldMkLst>
        <pc:spChg chg="mod">
          <ac:chgData name="Simon Rundell" userId="02f36d3d-9692-43c5-873c-1a596eba61c5" providerId="ADAL" clId="{9115DE13-68C4-4D84-8CAF-2D5471E75CFD}" dt="2025-11-18T21:22:07.979" v="35" actId="20577"/>
          <ac:spMkLst>
            <pc:docMk/>
            <pc:sldMk cId="3869136944" sldId="270"/>
            <ac:spMk id="2" creationId="{115C1B2A-91E6-EF57-6643-FF4E9D495FD1}"/>
          </ac:spMkLst>
        </pc:spChg>
        <pc:spChg chg="mod">
          <ac:chgData name="Simon Rundell" userId="02f36d3d-9692-43c5-873c-1a596eba61c5" providerId="ADAL" clId="{9115DE13-68C4-4D84-8CAF-2D5471E75CFD}" dt="2025-11-18T21:23:43.572" v="165" actId="947"/>
          <ac:spMkLst>
            <pc:docMk/>
            <pc:sldMk cId="3869136944" sldId="270"/>
            <ac:spMk id="3" creationId="{855361C8-8F8F-3E86-609A-782AAFDE9D45}"/>
          </ac:spMkLst>
        </pc:spChg>
        <pc:spChg chg="add mod">
          <ac:chgData name="Simon Rundell" userId="02f36d3d-9692-43c5-873c-1a596eba61c5" providerId="ADAL" clId="{9115DE13-68C4-4D84-8CAF-2D5471E75CFD}" dt="2025-11-18T21:23:16.464" v="155" actId="1076"/>
          <ac:spMkLst>
            <pc:docMk/>
            <pc:sldMk cId="3869136944" sldId="270"/>
            <ac:spMk id="4" creationId="{440B044D-02BB-7BF6-4F02-829D4D5773D6}"/>
          </ac:spMkLst>
        </pc:spChg>
        <pc:spChg chg="add mod">
          <ac:chgData name="Simon Rundell" userId="02f36d3d-9692-43c5-873c-1a596eba61c5" providerId="ADAL" clId="{9115DE13-68C4-4D84-8CAF-2D5471E75CFD}" dt="2025-11-18T21:23:30.033" v="161" actId="1076"/>
          <ac:spMkLst>
            <pc:docMk/>
            <pc:sldMk cId="3869136944" sldId="270"/>
            <ac:spMk id="5" creationId="{6CB84022-B2E5-2084-64EF-77B4725EC6B7}"/>
          </ac:spMkLst>
        </pc:spChg>
      </pc:sldChg>
      <pc:sldChg chg="addSp modSp new mod addAnim delAnim modAnim">
        <pc:chgData name="Simon Rundell" userId="02f36d3d-9692-43c5-873c-1a596eba61c5" providerId="ADAL" clId="{9115DE13-68C4-4D84-8CAF-2D5471E75CFD}" dt="2025-11-18T21:31:09.622" v="679"/>
        <pc:sldMkLst>
          <pc:docMk/>
          <pc:sldMk cId="943117231" sldId="271"/>
        </pc:sldMkLst>
        <pc:spChg chg="mod">
          <ac:chgData name="Simon Rundell" userId="02f36d3d-9692-43c5-873c-1a596eba61c5" providerId="ADAL" clId="{9115DE13-68C4-4D84-8CAF-2D5471E75CFD}" dt="2025-11-18T21:24:51.946" v="174" actId="20577"/>
          <ac:spMkLst>
            <pc:docMk/>
            <pc:sldMk cId="943117231" sldId="271"/>
            <ac:spMk id="2" creationId="{D9B3FC5C-16EC-2C38-B3DB-6B8C82C059BD}"/>
          </ac:spMkLst>
        </pc:spChg>
        <pc:spChg chg="mod">
          <ac:chgData name="Simon Rundell" userId="02f36d3d-9692-43c5-873c-1a596eba61c5" providerId="ADAL" clId="{9115DE13-68C4-4D84-8CAF-2D5471E75CFD}" dt="2025-11-18T21:28:46.225" v="541" actId="20577"/>
          <ac:spMkLst>
            <pc:docMk/>
            <pc:sldMk cId="943117231" sldId="271"/>
            <ac:spMk id="3" creationId="{D3A6A782-3F7F-78B0-0E95-C9A3782A43D9}"/>
          </ac:spMkLst>
        </pc:spChg>
        <pc:spChg chg="add mod">
          <ac:chgData name="Simon Rundell" userId="02f36d3d-9692-43c5-873c-1a596eba61c5" providerId="ADAL" clId="{9115DE13-68C4-4D84-8CAF-2D5471E75CFD}" dt="2025-11-18T21:28:52.128" v="542" actId="1076"/>
          <ac:spMkLst>
            <pc:docMk/>
            <pc:sldMk cId="943117231" sldId="271"/>
            <ac:spMk id="4" creationId="{A34B9870-7617-4749-CCB5-CD1921CF26C9}"/>
          </ac:spMkLst>
        </pc:spChg>
        <pc:spChg chg="add mod">
          <ac:chgData name="Simon Rundell" userId="02f36d3d-9692-43c5-873c-1a596eba61c5" providerId="ADAL" clId="{9115DE13-68C4-4D84-8CAF-2D5471E75CFD}" dt="2025-11-18T21:29:43.961" v="550"/>
          <ac:spMkLst>
            <pc:docMk/>
            <pc:sldMk cId="943117231" sldId="271"/>
            <ac:spMk id="5" creationId="{9DAD8212-D123-5783-46EA-DBFF36F6D660}"/>
          </ac:spMkLst>
        </pc:spChg>
        <pc:spChg chg="add mod">
          <ac:chgData name="Simon Rundell" userId="02f36d3d-9692-43c5-873c-1a596eba61c5" providerId="ADAL" clId="{9115DE13-68C4-4D84-8CAF-2D5471E75CFD}" dt="2025-11-18T21:29:58.152" v="558" actId="20577"/>
          <ac:spMkLst>
            <pc:docMk/>
            <pc:sldMk cId="943117231" sldId="271"/>
            <ac:spMk id="6" creationId="{6AF8C858-67EE-07D1-1C57-CF854F4FA29C}"/>
          </ac:spMkLst>
        </pc:spChg>
        <pc:spChg chg="add mod">
          <ac:chgData name="Simon Rundell" userId="02f36d3d-9692-43c5-873c-1a596eba61c5" providerId="ADAL" clId="{9115DE13-68C4-4D84-8CAF-2D5471E75CFD}" dt="2025-11-18T21:31:00.497" v="678" actId="20577"/>
          <ac:spMkLst>
            <pc:docMk/>
            <pc:sldMk cId="943117231" sldId="271"/>
            <ac:spMk id="7" creationId="{994DD22D-C465-B68B-19FF-94DEFCA1D923}"/>
          </ac:spMkLst>
        </pc:spChg>
      </pc:sldChg>
      <pc:sldChg chg="addSp modSp new mod modAnim">
        <pc:chgData name="Simon Rundell" userId="02f36d3d-9692-43c5-873c-1a596eba61c5" providerId="ADAL" clId="{9115DE13-68C4-4D84-8CAF-2D5471E75CFD}" dt="2025-11-18T21:35:48.702" v="930"/>
        <pc:sldMkLst>
          <pc:docMk/>
          <pc:sldMk cId="2397670754" sldId="272"/>
        </pc:sldMkLst>
        <pc:spChg chg="mod">
          <ac:chgData name="Simon Rundell" userId="02f36d3d-9692-43c5-873c-1a596eba61c5" providerId="ADAL" clId="{9115DE13-68C4-4D84-8CAF-2D5471E75CFD}" dt="2025-11-18T21:31:50.852" v="701" actId="20577"/>
          <ac:spMkLst>
            <pc:docMk/>
            <pc:sldMk cId="2397670754" sldId="272"/>
            <ac:spMk id="2" creationId="{056F5A0B-AB72-A407-1FC9-D2C2A256AD52}"/>
          </ac:spMkLst>
        </pc:spChg>
        <pc:spChg chg="mod">
          <ac:chgData name="Simon Rundell" userId="02f36d3d-9692-43c5-873c-1a596eba61c5" providerId="ADAL" clId="{9115DE13-68C4-4D84-8CAF-2D5471E75CFD}" dt="2025-11-18T21:33:59.105" v="812" actId="27636"/>
          <ac:spMkLst>
            <pc:docMk/>
            <pc:sldMk cId="2397670754" sldId="272"/>
            <ac:spMk id="3" creationId="{5CEBBCE5-363D-89DF-6D41-C0995C0AD6A6}"/>
          </ac:spMkLst>
        </pc:spChg>
        <pc:spChg chg="add mod">
          <ac:chgData name="Simon Rundell" userId="02f36d3d-9692-43c5-873c-1a596eba61c5" providerId="ADAL" clId="{9115DE13-68C4-4D84-8CAF-2D5471E75CFD}" dt="2025-11-18T21:32:11.760" v="703" actId="1076"/>
          <ac:spMkLst>
            <pc:docMk/>
            <pc:sldMk cId="2397670754" sldId="272"/>
            <ac:spMk id="4" creationId="{8359E66D-FB08-31DA-A704-5CADB5ED737F}"/>
          </ac:spMkLst>
        </pc:spChg>
        <pc:spChg chg="add mod">
          <ac:chgData name="Simon Rundell" userId="02f36d3d-9692-43c5-873c-1a596eba61c5" providerId="ADAL" clId="{9115DE13-68C4-4D84-8CAF-2D5471E75CFD}" dt="2025-11-18T21:34:22.592" v="819" actId="1076"/>
          <ac:spMkLst>
            <pc:docMk/>
            <pc:sldMk cId="2397670754" sldId="272"/>
            <ac:spMk id="5" creationId="{3F72B586-62F2-0141-1F13-8A56B97F345E}"/>
          </ac:spMkLst>
        </pc:spChg>
        <pc:spChg chg="add mod">
          <ac:chgData name="Simon Rundell" userId="02f36d3d-9692-43c5-873c-1a596eba61c5" providerId="ADAL" clId="{9115DE13-68C4-4D84-8CAF-2D5471E75CFD}" dt="2025-11-18T21:35:36.397" v="929" actId="20577"/>
          <ac:spMkLst>
            <pc:docMk/>
            <pc:sldMk cId="2397670754" sldId="272"/>
            <ac:spMk id="6" creationId="{5FC35F1C-2223-4996-72B6-6030CF7EA1EC}"/>
          </ac:spMkLst>
        </pc:spChg>
      </pc:sldChg>
      <pc:sldChg chg="addSp modSp new mod">
        <pc:chgData name="Simon Rundell" userId="02f36d3d-9692-43c5-873c-1a596eba61c5" providerId="ADAL" clId="{9115DE13-68C4-4D84-8CAF-2D5471E75CFD}" dt="2025-11-18T21:44:16.372" v="1117" actId="207"/>
        <pc:sldMkLst>
          <pc:docMk/>
          <pc:sldMk cId="372250332" sldId="273"/>
        </pc:sldMkLst>
        <pc:spChg chg="mod">
          <ac:chgData name="Simon Rundell" userId="02f36d3d-9692-43c5-873c-1a596eba61c5" providerId="ADAL" clId="{9115DE13-68C4-4D84-8CAF-2D5471E75CFD}" dt="2025-11-18T21:41:54.128" v="947" actId="20577"/>
          <ac:spMkLst>
            <pc:docMk/>
            <pc:sldMk cId="372250332" sldId="273"/>
            <ac:spMk id="2" creationId="{644E3832-56EF-8489-3775-EA4E2D7BA591}"/>
          </ac:spMkLst>
        </pc:spChg>
        <pc:spChg chg="mod">
          <ac:chgData name="Simon Rundell" userId="02f36d3d-9692-43c5-873c-1a596eba61c5" providerId="ADAL" clId="{9115DE13-68C4-4D84-8CAF-2D5471E75CFD}" dt="2025-11-18T21:44:16.372" v="1117" actId="207"/>
          <ac:spMkLst>
            <pc:docMk/>
            <pc:sldMk cId="372250332" sldId="273"/>
            <ac:spMk id="3" creationId="{D43DBBAE-2ACC-7426-4C70-CD4BE4A4EC1E}"/>
          </ac:spMkLst>
        </pc:spChg>
        <pc:spChg chg="add mod">
          <ac:chgData name="Simon Rundell" userId="02f36d3d-9692-43c5-873c-1a596eba61c5" providerId="ADAL" clId="{9115DE13-68C4-4D84-8CAF-2D5471E75CFD}" dt="2025-11-18T21:43:08.086" v="1067"/>
          <ac:spMkLst>
            <pc:docMk/>
            <pc:sldMk cId="372250332" sldId="273"/>
            <ac:spMk id="6" creationId="{80FA71A0-02D5-52CD-6B83-7161ACF371ED}"/>
          </ac:spMkLst>
        </pc:spChg>
        <pc:spChg chg="add mod">
          <ac:chgData name="Simon Rundell" userId="02f36d3d-9692-43c5-873c-1a596eba61c5" providerId="ADAL" clId="{9115DE13-68C4-4D84-8CAF-2D5471E75CFD}" dt="2025-11-18T21:43:40.581" v="1072" actId="20577"/>
          <ac:spMkLst>
            <pc:docMk/>
            <pc:sldMk cId="372250332" sldId="273"/>
            <ac:spMk id="7" creationId="{0C30D6AD-AC7C-3D12-5D1D-23093F1FCE78}"/>
          </ac:spMkLst>
        </pc:spChg>
        <pc:picChg chg="add mod">
          <ac:chgData name="Simon Rundell" userId="02f36d3d-9692-43c5-873c-1a596eba61c5" providerId="ADAL" clId="{9115DE13-68C4-4D84-8CAF-2D5471E75CFD}" dt="2025-11-18T21:42:58.941" v="1066" actId="1076"/>
          <ac:picMkLst>
            <pc:docMk/>
            <pc:sldMk cId="372250332" sldId="273"/>
            <ac:picMk id="5" creationId="{EFBFFA7A-B241-DD93-FD6A-D58E4848C0BD}"/>
          </ac:picMkLst>
        </pc:picChg>
      </pc:sldChg>
      <pc:sldChg chg="addSp modSp new mod addAnim delAnim modAnim">
        <pc:chgData name="Simon Rundell" userId="02f36d3d-9692-43c5-873c-1a596eba61c5" providerId="ADAL" clId="{9115DE13-68C4-4D84-8CAF-2D5471E75CFD}" dt="2025-11-18T21:54:52.835" v="1325"/>
        <pc:sldMkLst>
          <pc:docMk/>
          <pc:sldMk cId="295929129" sldId="274"/>
        </pc:sldMkLst>
        <pc:spChg chg="mod">
          <ac:chgData name="Simon Rundell" userId="02f36d3d-9692-43c5-873c-1a596eba61c5" providerId="ADAL" clId="{9115DE13-68C4-4D84-8CAF-2D5471E75CFD}" dt="2025-11-18T21:52:18.842" v="1159" actId="20577"/>
          <ac:spMkLst>
            <pc:docMk/>
            <pc:sldMk cId="295929129" sldId="274"/>
            <ac:spMk id="2" creationId="{72B1AFAE-04F9-F688-F6C2-76B701431CCD}"/>
          </ac:spMkLst>
        </pc:spChg>
        <pc:spChg chg="mod">
          <ac:chgData name="Simon Rundell" userId="02f36d3d-9692-43c5-873c-1a596eba61c5" providerId="ADAL" clId="{9115DE13-68C4-4D84-8CAF-2D5471E75CFD}" dt="2025-11-18T21:54:10.462" v="1317" actId="20577"/>
          <ac:spMkLst>
            <pc:docMk/>
            <pc:sldMk cId="295929129" sldId="274"/>
            <ac:spMk id="3" creationId="{832F9E25-94EA-CE70-05C4-E954238E2811}"/>
          </ac:spMkLst>
        </pc:spChg>
        <pc:picChg chg="add mod">
          <ac:chgData name="Simon Rundell" userId="02f36d3d-9692-43c5-873c-1a596eba61c5" providerId="ADAL" clId="{9115DE13-68C4-4D84-8CAF-2D5471E75CFD}" dt="2025-11-18T21:53:17.765" v="1277" actId="1076"/>
          <ac:picMkLst>
            <pc:docMk/>
            <pc:sldMk cId="295929129" sldId="274"/>
            <ac:picMk id="4" creationId="{70C8D3BE-963D-BAC0-78F0-DC491B61FB6A}"/>
          </ac:picMkLst>
        </pc:picChg>
        <pc:picChg chg="add mod">
          <ac:chgData name="Simon Rundell" userId="02f36d3d-9692-43c5-873c-1a596eba61c5" providerId="ADAL" clId="{9115DE13-68C4-4D84-8CAF-2D5471E75CFD}" dt="2025-11-18T21:53:31.336" v="1280" actId="1076"/>
          <ac:picMkLst>
            <pc:docMk/>
            <pc:sldMk cId="295929129" sldId="274"/>
            <ac:picMk id="5" creationId="{AEEF01D3-C7E8-2DAB-DDA6-806D95384CE7}"/>
          </ac:picMkLst>
        </pc:picChg>
      </pc:sldChg>
      <pc:sldChg chg="addSp modSp new mod modAnim">
        <pc:chgData name="Simon Rundell" userId="02f36d3d-9692-43c5-873c-1a596eba61c5" providerId="ADAL" clId="{9115DE13-68C4-4D84-8CAF-2D5471E75CFD}" dt="2025-11-18T22:00:26.150" v="1456" actId="1076"/>
        <pc:sldMkLst>
          <pc:docMk/>
          <pc:sldMk cId="512108567" sldId="275"/>
        </pc:sldMkLst>
        <pc:spChg chg="mod">
          <ac:chgData name="Simon Rundell" userId="02f36d3d-9692-43c5-873c-1a596eba61c5" providerId="ADAL" clId="{9115DE13-68C4-4D84-8CAF-2D5471E75CFD}" dt="2025-11-18T21:55:07.852" v="1341" actId="20577"/>
          <ac:spMkLst>
            <pc:docMk/>
            <pc:sldMk cId="512108567" sldId="275"/>
            <ac:spMk id="2" creationId="{D707BD9A-A7CB-1666-168C-E00E7BC4C471}"/>
          </ac:spMkLst>
        </pc:spChg>
        <pc:spChg chg="mod">
          <ac:chgData name="Simon Rundell" userId="02f36d3d-9692-43c5-873c-1a596eba61c5" providerId="ADAL" clId="{9115DE13-68C4-4D84-8CAF-2D5471E75CFD}" dt="2025-11-18T22:00:22.661" v="1455" actId="2710"/>
          <ac:spMkLst>
            <pc:docMk/>
            <pc:sldMk cId="512108567" sldId="275"/>
            <ac:spMk id="3" creationId="{310B3DA8-30B9-3DAF-671E-E69F1C961493}"/>
          </ac:spMkLst>
        </pc:spChg>
        <pc:picChg chg="add mod">
          <ac:chgData name="Simon Rundell" userId="02f36d3d-9692-43c5-873c-1a596eba61c5" providerId="ADAL" clId="{9115DE13-68C4-4D84-8CAF-2D5471E75CFD}" dt="2025-11-18T22:00:26.150" v="1456" actId="1076"/>
          <ac:picMkLst>
            <pc:docMk/>
            <pc:sldMk cId="512108567" sldId="275"/>
            <ac:picMk id="4" creationId="{1363DF63-48C3-14C5-6937-AC6D63B2D95D}"/>
          </ac:picMkLst>
        </pc:picChg>
      </pc:sldChg>
      <pc:sldChg chg="addSp delSp modSp new mod modAnim">
        <pc:chgData name="Simon Rundell" userId="02f36d3d-9692-43c5-873c-1a596eba61c5" providerId="ADAL" clId="{9115DE13-68C4-4D84-8CAF-2D5471E75CFD}" dt="2025-11-18T22:00:14.029" v="1454" actId="1076"/>
        <pc:sldMkLst>
          <pc:docMk/>
          <pc:sldMk cId="596730474" sldId="276"/>
        </pc:sldMkLst>
        <pc:spChg chg="mod">
          <ac:chgData name="Simon Rundell" userId="02f36d3d-9692-43c5-873c-1a596eba61c5" providerId="ADAL" clId="{9115DE13-68C4-4D84-8CAF-2D5471E75CFD}" dt="2025-11-18T21:56:14.378" v="1373" actId="20577"/>
          <ac:spMkLst>
            <pc:docMk/>
            <pc:sldMk cId="596730474" sldId="276"/>
            <ac:spMk id="2" creationId="{1C84AA1B-5B2A-7515-6954-FFFB4AEC089C}"/>
          </ac:spMkLst>
        </pc:spChg>
        <pc:spChg chg="add del mod">
          <ac:chgData name="Simon Rundell" userId="02f36d3d-9692-43c5-873c-1a596eba61c5" providerId="ADAL" clId="{9115DE13-68C4-4D84-8CAF-2D5471E75CFD}" dt="2025-11-18T22:00:08.345" v="1453" actId="2710"/>
          <ac:spMkLst>
            <pc:docMk/>
            <pc:sldMk cId="596730474" sldId="276"/>
            <ac:spMk id="3" creationId="{2274186F-2652-FF1F-5D90-3B4618578743}"/>
          </ac:spMkLst>
        </pc:spChg>
        <pc:picChg chg="add mod">
          <ac:chgData name="Simon Rundell" userId="02f36d3d-9692-43c5-873c-1a596eba61c5" providerId="ADAL" clId="{9115DE13-68C4-4D84-8CAF-2D5471E75CFD}" dt="2025-11-18T22:00:14.029" v="1454" actId="1076"/>
          <ac:picMkLst>
            <pc:docMk/>
            <pc:sldMk cId="596730474" sldId="276"/>
            <ac:picMk id="5" creationId="{9452D7B5-7471-5DC9-E7A4-A30415109B8A}"/>
          </ac:picMkLst>
        </pc:picChg>
      </pc:sldChg>
      <pc:sldChg chg="addSp modSp new mod modAnim">
        <pc:chgData name="Simon Rundell" userId="02f36d3d-9692-43c5-873c-1a596eba61c5" providerId="ADAL" clId="{9115DE13-68C4-4D84-8CAF-2D5471E75CFD}" dt="2025-11-18T22:00:01.418" v="1452" actId="1076"/>
        <pc:sldMkLst>
          <pc:docMk/>
          <pc:sldMk cId="898273294" sldId="277"/>
        </pc:sldMkLst>
        <pc:spChg chg="mod">
          <ac:chgData name="Simon Rundell" userId="02f36d3d-9692-43c5-873c-1a596eba61c5" providerId="ADAL" clId="{9115DE13-68C4-4D84-8CAF-2D5471E75CFD}" dt="2025-11-18T21:57:23.935" v="1401" actId="20577"/>
          <ac:spMkLst>
            <pc:docMk/>
            <pc:sldMk cId="898273294" sldId="277"/>
            <ac:spMk id="2" creationId="{1A557353-24AE-FE59-3AB3-9783DCD0A20A}"/>
          </ac:spMkLst>
        </pc:spChg>
        <pc:spChg chg="mod">
          <ac:chgData name="Simon Rundell" userId="02f36d3d-9692-43c5-873c-1a596eba61c5" providerId="ADAL" clId="{9115DE13-68C4-4D84-8CAF-2D5471E75CFD}" dt="2025-11-18T21:59:58.686" v="1451" actId="1076"/>
          <ac:spMkLst>
            <pc:docMk/>
            <pc:sldMk cId="898273294" sldId="277"/>
            <ac:spMk id="3" creationId="{6DBCA996-3293-F619-1797-41998F05F121}"/>
          </ac:spMkLst>
        </pc:spChg>
        <pc:picChg chg="add mod">
          <ac:chgData name="Simon Rundell" userId="02f36d3d-9692-43c5-873c-1a596eba61c5" providerId="ADAL" clId="{9115DE13-68C4-4D84-8CAF-2D5471E75CFD}" dt="2025-11-18T22:00:01.418" v="1452" actId="1076"/>
          <ac:picMkLst>
            <pc:docMk/>
            <pc:sldMk cId="898273294" sldId="277"/>
            <ac:picMk id="4" creationId="{B7033E41-EA92-D057-CE6E-A6A4A9A8DC4C}"/>
          </ac:picMkLst>
        </pc:picChg>
      </pc:sldChg>
      <pc:sldChg chg="addSp modSp new mod modAnim">
        <pc:chgData name="Simon Rundell" userId="02f36d3d-9692-43c5-873c-1a596eba61c5" providerId="ADAL" clId="{9115DE13-68C4-4D84-8CAF-2D5471E75CFD}" dt="2025-11-18T21:59:43.020" v="1447" actId="1076"/>
        <pc:sldMkLst>
          <pc:docMk/>
          <pc:sldMk cId="1158077714" sldId="278"/>
        </pc:sldMkLst>
        <pc:spChg chg="mod">
          <ac:chgData name="Simon Rundell" userId="02f36d3d-9692-43c5-873c-1a596eba61c5" providerId="ADAL" clId="{9115DE13-68C4-4D84-8CAF-2D5471E75CFD}" dt="2025-11-18T21:58:37.984" v="1434" actId="20577"/>
          <ac:spMkLst>
            <pc:docMk/>
            <pc:sldMk cId="1158077714" sldId="278"/>
            <ac:spMk id="2" creationId="{2233ED17-3B10-BCD2-2399-304DE3BB6D2C}"/>
          </ac:spMkLst>
        </pc:spChg>
        <pc:spChg chg="mod">
          <ac:chgData name="Simon Rundell" userId="02f36d3d-9692-43c5-873c-1a596eba61c5" providerId="ADAL" clId="{9115DE13-68C4-4D84-8CAF-2D5471E75CFD}" dt="2025-11-18T21:59:40.368" v="1446" actId="2710"/>
          <ac:spMkLst>
            <pc:docMk/>
            <pc:sldMk cId="1158077714" sldId="278"/>
            <ac:spMk id="3" creationId="{F90F3E33-0DF5-728A-8610-EBA35979BF35}"/>
          </ac:spMkLst>
        </pc:spChg>
        <pc:picChg chg="add mod">
          <ac:chgData name="Simon Rundell" userId="02f36d3d-9692-43c5-873c-1a596eba61c5" providerId="ADAL" clId="{9115DE13-68C4-4D84-8CAF-2D5471E75CFD}" dt="2025-11-18T21:59:43.020" v="1447" actId="1076"/>
          <ac:picMkLst>
            <pc:docMk/>
            <pc:sldMk cId="1158077714" sldId="278"/>
            <ac:picMk id="4" creationId="{9894D2FA-DDD4-9F7A-02FE-7F896580F679}"/>
          </ac:picMkLst>
        </pc:picChg>
      </pc:sldChg>
      <pc:sldChg chg="addSp modSp new mod">
        <pc:chgData name="Simon Rundell" userId="02f36d3d-9692-43c5-873c-1a596eba61c5" providerId="ADAL" clId="{9115DE13-68C4-4D84-8CAF-2D5471E75CFD}" dt="2025-11-18T22:02:46.473" v="1611" actId="404"/>
        <pc:sldMkLst>
          <pc:docMk/>
          <pc:sldMk cId="1425967947" sldId="279"/>
        </pc:sldMkLst>
        <pc:spChg chg="mod">
          <ac:chgData name="Simon Rundell" userId="02f36d3d-9692-43c5-873c-1a596eba61c5" providerId="ADAL" clId="{9115DE13-68C4-4D84-8CAF-2D5471E75CFD}" dt="2025-11-18T22:01:05.848" v="1465" actId="20577"/>
          <ac:spMkLst>
            <pc:docMk/>
            <pc:sldMk cId="1425967947" sldId="279"/>
            <ac:spMk id="2" creationId="{8CE2A0AE-259F-6C7D-6D37-2D4241D07D00}"/>
          </ac:spMkLst>
        </pc:spChg>
        <pc:spChg chg="mod">
          <ac:chgData name="Simon Rundell" userId="02f36d3d-9692-43c5-873c-1a596eba61c5" providerId="ADAL" clId="{9115DE13-68C4-4D84-8CAF-2D5471E75CFD}" dt="2025-11-18T22:02:46.473" v="1611" actId="404"/>
          <ac:spMkLst>
            <pc:docMk/>
            <pc:sldMk cId="1425967947" sldId="279"/>
            <ac:spMk id="3" creationId="{63FF8636-3DFE-DDE6-2DE9-001DD4FF4E36}"/>
          </ac:spMkLst>
        </pc:spChg>
        <pc:spChg chg="add mod">
          <ac:chgData name="Simon Rundell" userId="02f36d3d-9692-43c5-873c-1a596eba61c5" providerId="ADAL" clId="{9115DE13-68C4-4D84-8CAF-2D5471E75CFD}" dt="2025-11-18T22:02:38.520" v="1607" actId="1076"/>
          <ac:spMkLst>
            <pc:docMk/>
            <pc:sldMk cId="1425967947" sldId="279"/>
            <ac:spMk id="4" creationId="{D7D09F0A-65D2-E302-21A5-688523F786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146CF-1C4D-4459-B08C-FB5331E3EFD0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C6BE0-322D-4546-8545-11D9A186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36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C6BE0-322D-4546-8545-11D9A1862AE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807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D77E5-D4D7-B205-BC97-A42E378411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93" y="276202"/>
            <a:ext cx="9144000" cy="2387600"/>
          </a:xfrm>
        </p:spPr>
        <p:txBody>
          <a:bodyPr anchor="b"/>
          <a:lstStyle>
            <a:lvl1pPr algn="ctr">
              <a:defRPr sz="6000">
                <a:latin typeface="Trebuchet MS" panose="020B0603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8632CE-B07D-3C93-C187-66683498B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293" y="368219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33C46-4CBA-CBCC-F870-0753D1ADD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7FDC-9F13-4E8D-96EF-2B694806A3A6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8ACA-4627-5E7A-B463-6B05A965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2E6E9-4AB2-F993-91A6-117C861F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8418-45AD-47F2-8615-F0D6417A1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60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9432E-9BB0-0E84-11BE-72EBD4D73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290" y="320675"/>
            <a:ext cx="945221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B5622-9FDD-991A-ADCD-0E0266EE4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290" y="1822450"/>
            <a:ext cx="945221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26A27-1CE0-0E24-D308-125CD4EC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7FDC-9F13-4E8D-96EF-2B694806A3A6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F5E06-7475-E0B5-7822-B896F902F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AC1A1-B643-B1CA-08C7-8DDEB1D1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8418-45AD-47F2-8615-F0D6417A1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47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4D82B-2885-AD13-42E3-0436E47E7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16" y="1709738"/>
            <a:ext cx="951249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FE0B5-87E8-B01C-9C79-F247BF0CB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4716" y="4562475"/>
            <a:ext cx="951249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85B7-8B41-AA66-1C61-8F64672AA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7FDC-9F13-4E8D-96EF-2B694806A3A6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4674F-8825-1C34-BEB7-E50896E8A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FEB33-42F3-EC09-ED01-1B18CE28B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8418-45AD-47F2-8615-F0D6417A1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2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42F4E-A6A0-A46A-C745-7068CDC04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994" y="320675"/>
            <a:ext cx="949315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C7DB2-037E-0993-86BF-00D6D3092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4994" y="1825625"/>
            <a:ext cx="419554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3C3C4F-D4FF-FD09-1978-56FB6AD59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1836098"/>
            <a:ext cx="419554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FD34D-03A4-BE13-8588-24719638A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7FDC-9F13-4E8D-96EF-2B694806A3A6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CFD31-CFC4-CB50-2E4E-320A31743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B64005-5076-C00A-FE3B-4DB16CB2D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8418-45AD-47F2-8615-F0D6417A1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99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0C76A-7F14-2534-9B36-9BF84460C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87" y="355600"/>
            <a:ext cx="9491567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CF0A9-98D2-1697-4A18-B4732DFF7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9288" y="1681163"/>
            <a:ext cx="43125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EBE36F-B28A-70C9-0ED7-B83CC6A71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9288" y="2505075"/>
            <a:ext cx="413877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D31D4F-D65E-A262-ECF9-CE35E4EF4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97074" y="1681163"/>
            <a:ext cx="433378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CEC33-2E30-3A67-FACE-70F6ED8FC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71699" y="2505075"/>
            <a:ext cx="415915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5BB140-CADE-FAD4-6C91-30CE50CBE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7FDC-9F13-4E8D-96EF-2B694806A3A6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711941-F21C-CF3C-B5FB-E96723AD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12A3D5-C441-7404-EFCB-90BFA022B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8418-45AD-47F2-8615-F0D6417A1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43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85F9-EE79-97C9-0F98-F2328A199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99" y="324182"/>
            <a:ext cx="950680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E86E71-2144-0EE2-1FDE-3613B52D6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7FDC-9F13-4E8D-96EF-2B694806A3A6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424FE0-84FB-978F-A2B6-8F5EFDF54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ABF63-80C9-E41C-466A-C397874EB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8418-45AD-47F2-8615-F0D6417A1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25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F9C143-096A-A95E-2B77-0B9DA594A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7FDC-9F13-4E8D-96EF-2B694806A3A6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BEB839-5FEA-1890-4890-F8D0492FE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7763C-3194-EF49-BD5F-06A8864F8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8418-45AD-47F2-8615-F0D6417A1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89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26791-D625-5171-2B9C-4180EAD16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86" y="366428"/>
            <a:ext cx="946427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305CF0-9215-FD21-F3BE-833212AAAC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82686" y="2040079"/>
            <a:ext cx="5120872" cy="38991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7632D-0EA5-78FD-91F9-685B074CB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9286" y="206216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9B71F-2974-8850-0B38-F4541C416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7FDC-9F13-4E8D-96EF-2B694806A3A6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22E7B5-7DE1-80E2-4D65-58EBBF734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B8DEC-1B41-5879-53DF-D29FEC8D3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8418-45AD-47F2-8615-F0D6417A1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158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9432E-9BB0-0E84-11BE-72EBD4D73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290" y="320675"/>
            <a:ext cx="945221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B5622-9FDD-991A-ADCD-0E0266EE4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290" y="1822450"/>
            <a:ext cx="945221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26A27-1CE0-0E24-D308-125CD4EC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7FDC-9F13-4E8D-96EF-2B694806A3A6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F5E06-7475-E0B5-7822-B896F902F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AC1A1-B643-B1CA-08C7-8DDEB1D1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8418-45AD-47F2-8615-F0D6417A1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47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8DB1DCA-55EB-1A92-CCE5-A51C66D8CC59}"/>
              </a:ext>
            </a:extLst>
          </p:cNvPr>
          <p:cNvSpPr txBox="1"/>
          <p:nvPr userDrawn="1"/>
        </p:nvSpPr>
        <p:spPr>
          <a:xfrm>
            <a:off x="9826388" y="-159306"/>
            <a:ext cx="2365612" cy="70173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E5A428-CC80-BA90-15EB-CFB3ECD66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77894-212D-4126-33D7-4E46E8F7F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0B3DE-9634-DCA9-2027-3A012D76DE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8B2B7FDC-9F13-4E8D-96EF-2B694806A3A6}" type="datetimeFigureOut">
              <a:rPr lang="en-GB" smtClean="0"/>
              <a:pPr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4077C-DF17-F586-2C6E-25213F293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95ECB-05D3-5F40-396E-DAEB9AA5D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71DB8418-45AD-47F2-8615-F0D6417A1D9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FC906F-6709-705E-FD80-DC9ED483FD8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3241" y="6064424"/>
            <a:ext cx="1613353" cy="657051"/>
          </a:xfrm>
          <a:prstGeom prst="rect">
            <a:avLst/>
          </a:prstGeom>
        </p:spPr>
      </p:pic>
      <p:sp>
        <p:nvSpPr>
          <p:cNvPr id="10" name="Freeform 12">
            <a:extLst>
              <a:ext uri="{FF2B5EF4-FFF2-40B4-BE49-F238E27FC236}">
                <a16:creationId xmlns:a16="http://schemas.microsoft.com/office/drawing/2014/main" id="{B3F53C75-771E-0996-7DCB-DFEB69855E20}"/>
              </a:ext>
            </a:extLst>
          </p:cNvPr>
          <p:cNvSpPr/>
          <p:nvPr userDrawn="1"/>
        </p:nvSpPr>
        <p:spPr>
          <a:xfrm>
            <a:off x="0" y="6064424"/>
            <a:ext cx="2565779" cy="793576"/>
          </a:xfrm>
          <a:custGeom>
            <a:avLst/>
            <a:gdLst/>
            <a:ahLst/>
            <a:cxnLst/>
            <a:rect l="l" t="t" r="r" b="b"/>
            <a:pathLst>
              <a:path w="2800871" h="942939">
                <a:moveTo>
                  <a:pt x="0" y="0"/>
                </a:moveTo>
                <a:lnTo>
                  <a:pt x="2800871" y="0"/>
                </a:lnTo>
                <a:lnTo>
                  <a:pt x="2800871" y="942939"/>
                </a:lnTo>
                <a:lnTo>
                  <a:pt x="0" y="942939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4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8DB1DCA-55EB-1A92-CCE5-A51C66D8CC59}"/>
              </a:ext>
            </a:extLst>
          </p:cNvPr>
          <p:cNvSpPr txBox="1"/>
          <p:nvPr userDrawn="1"/>
        </p:nvSpPr>
        <p:spPr>
          <a:xfrm>
            <a:off x="9826388" y="0"/>
            <a:ext cx="2365612" cy="70173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  <a:p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E5A428-CC80-BA90-15EB-CFB3ECD66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77894-212D-4126-33D7-4E46E8F7F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0B3DE-9634-DCA9-2027-3A012D76DE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8B2B7FDC-9F13-4E8D-96EF-2B694806A3A6}" type="datetimeFigureOut">
              <a:rPr lang="en-GB" smtClean="0"/>
              <a:pPr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4077C-DF17-F586-2C6E-25213F293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95ECB-05D3-5F40-396E-DAEB9AA5D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71DB8418-45AD-47F2-8615-F0D6417A1D9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FC906F-6709-705E-FD80-DC9ED483FD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3241" y="6064424"/>
            <a:ext cx="1613353" cy="657051"/>
          </a:xfrm>
          <a:prstGeom prst="rect">
            <a:avLst/>
          </a:prstGeom>
        </p:spPr>
      </p:pic>
      <p:sp>
        <p:nvSpPr>
          <p:cNvPr id="10" name="Freeform 12">
            <a:extLst>
              <a:ext uri="{FF2B5EF4-FFF2-40B4-BE49-F238E27FC236}">
                <a16:creationId xmlns:a16="http://schemas.microsoft.com/office/drawing/2014/main" id="{B3F53C75-771E-0996-7DCB-DFEB69855E20}"/>
              </a:ext>
            </a:extLst>
          </p:cNvPr>
          <p:cNvSpPr/>
          <p:nvPr userDrawn="1"/>
        </p:nvSpPr>
        <p:spPr>
          <a:xfrm>
            <a:off x="0" y="6064424"/>
            <a:ext cx="2565779" cy="793576"/>
          </a:xfrm>
          <a:custGeom>
            <a:avLst/>
            <a:gdLst/>
            <a:ahLst/>
            <a:cxnLst/>
            <a:rect l="l" t="t" r="r" b="b"/>
            <a:pathLst>
              <a:path w="2800871" h="942939">
                <a:moveTo>
                  <a:pt x="0" y="0"/>
                </a:moveTo>
                <a:lnTo>
                  <a:pt x="2800871" y="0"/>
                </a:lnTo>
                <a:lnTo>
                  <a:pt x="2800871" y="942939"/>
                </a:lnTo>
                <a:lnTo>
                  <a:pt x="0" y="9429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4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microsoft.com/e/rLB1LCSUmR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nationalcareers.service.gov.uk/explore-careers/job-sector/digita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simonrundell@exe-coll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569552-0AB3-240F-4D15-7C9B55D2E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93" y="276202"/>
            <a:ext cx="5155157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Roles in the Coding Industry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2B97A22-1B3F-50A6-09C9-14F938D3C6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47299" y="5898345"/>
            <a:ext cx="1753643" cy="41355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Lesson 05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0B5C4F-B441-C2B0-83C1-D2445B620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25613">
            <a:off x="5632389" y="1111935"/>
            <a:ext cx="5351806" cy="46341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26437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E3832-56EF-8489-3775-EA4E2D7BA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BBAE-2ACC-7426-4C70-CD4BE4A4E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290" y="1822450"/>
            <a:ext cx="9452211" cy="1606550"/>
          </a:xfrm>
        </p:spPr>
        <p:txBody>
          <a:bodyPr/>
          <a:lstStyle/>
          <a:p>
            <a:r>
              <a:rPr lang="en-GB" dirty="0"/>
              <a:t>Download and complete a copy of the </a:t>
            </a:r>
            <a:r>
              <a:rPr lang="en-GB" dirty="0">
                <a:solidFill>
                  <a:srgbClr val="FF0000"/>
                </a:solidFill>
              </a:rPr>
              <a:t>Worksheet of Job Roles </a:t>
            </a:r>
            <a:r>
              <a:rPr lang="en-GB" dirty="0"/>
              <a:t>from Teams / Classwork / Unit 1</a:t>
            </a:r>
          </a:p>
          <a:p>
            <a:r>
              <a:rPr lang="en-GB" dirty="0"/>
              <a:t>When complete, save it in your OneDrive folder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BFFA7A-B241-DD93-FD6A-D58E4848C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30654">
            <a:off x="5034115" y="3463258"/>
            <a:ext cx="5016534" cy="41438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Working Independently">
            <a:extLst>
              <a:ext uri="{FF2B5EF4-FFF2-40B4-BE49-F238E27FC236}">
                <a16:creationId xmlns:a16="http://schemas.microsoft.com/office/drawing/2014/main" id="{80FA71A0-02D5-52CD-6B83-7161ACF371ED}"/>
              </a:ext>
            </a:extLst>
          </p:cNvPr>
          <p:cNvSpPr/>
          <p:nvPr/>
        </p:nvSpPr>
        <p:spPr>
          <a:xfrm>
            <a:off x="10061847" y="1602304"/>
            <a:ext cx="1873045" cy="73622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Trebuchet MS" panose="020B0603020202020204" pitchFamily="34" charset="0"/>
              </a:rPr>
              <a:t>Working Independently</a:t>
            </a:r>
          </a:p>
        </p:txBody>
      </p:sp>
      <p:sp>
        <p:nvSpPr>
          <p:cNvPr id="7" name="Minutes display">
            <a:extLst>
              <a:ext uri="{FF2B5EF4-FFF2-40B4-BE49-F238E27FC236}">
                <a16:creationId xmlns:a16="http://schemas.microsoft.com/office/drawing/2014/main" id="{0C30D6AD-AC7C-3D12-5D1D-23093F1FCE78}"/>
              </a:ext>
            </a:extLst>
          </p:cNvPr>
          <p:cNvSpPr/>
          <p:nvPr/>
        </p:nvSpPr>
        <p:spPr>
          <a:xfrm>
            <a:off x="10494464" y="4326270"/>
            <a:ext cx="1057771" cy="4032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rebuchet MS" panose="020B0603020202020204" pitchFamily="34" charset="0"/>
              </a:rPr>
              <a:t>15 </a:t>
            </a:r>
            <a:r>
              <a:rPr lang="en-US" sz="1800" b="1" dirty="0">
                <a:latin typeface="Trebuchet MS" panose="020B0603020202020204" pitchFamily="34" charset="0"/>
              </a:rPr>
              <a:t>mins</a:t>
            </a:r>
            <a:endParaRPr lang="en-GB" sz="18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50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A21C4-7FB9-BD22-32D5-C4C779FB6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Reflect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F72A8A9-EC60-244F-AE96-484BE4AF7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291" y="1822450"/>
            <a:ext cx="74162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Which role suits your personality and skills?</a:t>
            </a:r>
          </a:p>
          <a:p>
            <a:r>
              <a:rPr lang="en-US" sz="3600" dirty="0"/>
              <a:t>Which role do you think will become more important in the next 10 years and why?</a:t>
            </a:r>
          </a:p>
          <a:p>
            <a:r>
              <a:rPr lang="en-US" sz="3600" dirty="0"/>
              <a:t>How might AI change or support these roles?</a:t>
            </a:r>
            <a:endParaRPr lang="en-GB" sz="3600" dirty="0"/>
          </a:p>
        </p:txBody>
      </p:sp>
      <p:pic>
        <p:nvPicPr>
          <p:cNvPr id="8" name="Content Placeholder 4" descr="A question mark drawn on a black background&#10;&#10;AI-generated content may be incorrect.">
            <a:extLst>
              <a:ext uri="{FF2B5EF4-FFF2-40B4-BE49-F238E27FC236}">
                <a16:creationId xmlns:a16="http://schemas.microsoft.com/office/drawing/2014/main" id="{F6486B8B-22CA-6DAB-A141-3C7CE1EF2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57137">
            <a:off x="5930446" y="-181054"/>
            <a:ext cx="6466889" cy="646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05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1AFAE-04F9-F688-F6C2-76B701431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Plenary: Two truths and a lie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F9E25-94EA-CE70-05C4-E954238E2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I’m going to show you some of the roles</a:t>
            </a:r>
          </a:p>
          <a:p>
            <a:r>
              <a:rPr lang="en-GB" dirty="0"/>
              <a:t>Two statements about the role are</a:t>
            </a:r>
          </a:p>
          <a:p>
            <a:r>
              <a:rPr lang="en-GB" dirty="0"/>
              <a:t>One of them is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  To win a sticker you must:</a:t>
            </a:r>
          </a:p>
          <a:p>
            <a:pPr lvl="1"/>
            <a:r>
              <a:rPr lang="en-US" dirty="0"/>
              <a:t>Identify which statement is incorrect.</a:t>
            </a:r>
          </a:p>
          <a:p>
            <a:pPr lvl="1"/>
            <a:r>
              <a:rPr lang="en-US" dirty="0"/>
              <a:t>Explain why it’s incorrect.</a:t>
            </a:r>
          </a:p>
          <a:p>
            <a:pPr lvl="1"/>
            <a:r>
              <a:rPr lang="en-US" dirty="0"/>
              <a:t>Clarify the correct information.</a:t>
            </a:r>
            <a:endParaRPr lang="en-GB" dirty="0"/>
          </a:p>
        </p:txBody>
      </p:sp>
      <p:pic>
        <p:nvPicPr>
          <p:cNvPr id="4" name="True Stamp" descr="A red and black sign&#10;&#10;AI-generated content may be incorrect.">
            <a:extLst>
              <a:ext uri="{FF2B5EF4-FFF2-40B4-BE49-F238E27FC236}">
                <a16:creationId xmlns:a16="http://schemas.microsoft.com/office/drawing/2014/main" id="{70C8D3BE-963D-BAC0-78F0-DC491B61FB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106" y="2284716"/>
            <a:ext cx="2168519" cy="698263"/>
          </a:xfrm>
          <a:prstGeom prst="rect">
            <a:avLst/>
          </a:prstGeom>
        </p:spPr>
      </p:pic>
      <p:pic>
        <p:nvPicPr>
          <p:cNvPr id="5" name="False Stamp" descr="A red and black sign&#10;&#10;AI-generated content may be incorrect.">
            <a:extLst>
              <a:ext uri="{FF2B5EF4-FFF2-40B4-BE49-F238E27FC236}">
                <a16:creationId xmlns:a16="http://schemas.microsoft.com/office/drawing/2014/main" id="{AEEF01D3-C7E8-2DAB-DDA6-806D95384C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942" y="2810357"/>
            <a:ext cx="2177501" cy="70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2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7BD9A-A7CB-1666-168C-E00E7BC4C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Tester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B3DA8-30B9-3DAF-671E-E69F1C961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Testers find bugs before software is released.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Testers create test cases and test plans.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Testers design how the user interface looks.</a:t>
            </a:r>
            <a:endParaRPr lang="en-GB" dirty="0"/>
          </a:p>
        </p:txBody>
      </p:sp>
      <p:pic>
        <p:nvPicPr>
          <p:cNvPr id="4" name="False Stamp" descr="A red and black sign&#10;&#10;AI-generated content may be incorrect.">
            <a:extLst>
              <a:ext uri="{FF2B5EF4-FFF2-40B4-BE49-F238E27FC236}">
                <a16:creationId xmlns:a16="http://schemas.microsoft.com/office/drawing/2014/main" id="{1363DF63-48C3-14C5-6937-AC6D63B2D9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5949">
            <a:off x="4408480" y="4059054"/>
            <a:ext cx="2177501" cy="70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10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4AA1B-5B2A-7515-6954-FFFB4AEC0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UI/UX Designer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4186F-2652-FF1F-5D90-3B4618578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GB" dirty="0"/>
              <a:t>UI/UX designers create wireframes and prototypes.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GB" dirty="0"/>
              <a:t>UI/UX designers fix server errors.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GB" dirty="0"/>
              <a:t>UI/UX designers focus on user experience.</a:t>
            </a:r>
          </a:p>
        </p:txBody>
      </p:sp>
      <p:pic>
        <p:nvPicPr>
          <p:cNvPr id="5" name="False Stamp" descr="A red and black sign&#10;&#10;AI-generated content may be incorrect.">
            <a:extLst>
              <a:ext uri="{FF2B5EF4-FFF2-40B4-BE49-F238E27FC236}">
                <a16:creationId xmlns:a16="http://schemas.microsoft.com/office/drawing/2014/main" id="{9452D7B5-7471-5DC9-E7A4-A30415109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47102">
            <a:off x="3631731" y="3078422"/>
            <a:ext cx="2177501" cy="70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73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57353-24AE-FE59-3AB3-9783DCD0A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DevOps Engineer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CA996-3293-F619-1797-41998F05F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27" y="1812617"/>
            <a:ext cx="9834936" cy="4351338"/>
          </a:xfrm>
        </p:spPr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GB" dirty="0"/>
              <a:t>DevOps engineers design character animations in games.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GB" dirty="0"/>
              <a:t>DevOps engineers deploy updates.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GB" dirty="0"/>
              <a:t>DevOps engineers monitor system performance.</a:t>
            </a:r>
          </a:p>
        </p:txBody>
      </p:sp>
      <p:pic>
        <p:nvPicPr>
          <p:cNvPr id="4" name="False Stamp" descr="A red and black sign&#10;&#10;AI-generated content may be incorrect.">
            <a:extLst>
              <a:ext uri="{FF2B5EF4-FFF2-40B4-BE49-F238E27FC236}">
                <a16:creationId xmlns:a16="http://schemas.microsoft.com/office/drawing/2014/main" id="{B7033E41-EA92-D057-CE6E-A6A4A9A8DC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07347">
            <a:off x="5372041" y="2053174"/>
            <a:ext cx="2177501" cy="70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27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3ED17-3B10-BCD2-2399-304DE3BB6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 Analyst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F3E33-0DF5-728A-8610-EBA35979B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Business analysts write all the project’s source code.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Business analysts gather requirements from clients.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Business analysts translate needs into documentation.</a:t>
            </a:r>
          </a:p>
        </p:txBody>
      </p:sp>
      <p:pic>
        <p:nvPicPr>
          <p:cNvPr id="4" name="False Stamp" descr="A red and black sign&#10;&#10;AI-generated content may be incorrect.">
            <a:extLst>
              <a:ext uri="{FF2B5EF4-FFF2-40B4-BE49-F238E27FC236}">
                <a16:creationId xmlns:a16="http://schemas.microsoft.com/office/drawing/2014/main" id="{9894D2FA-DDD4-9F7A-02FE-7F896580F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07347">
            <a:off x="5755501" y="2082671"/>
            <a:ext cx="2177501" cy="70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07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2A0AE-259F-6C7D-6D37-2D4241D07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F8636-3DFE-DDE6-2DE9-001DD4FF4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highlight>
                  <a:srgbClr val="FFFF00"/>
                </a:highlight>
              </a:rPr>
              <a:t>“When I grow up I want to be…”</a:t>
            </a:r>
            <a:endParaRPr lang="en-GB" sz="3600" dirty="0"/>
          </a:p>
          <a:p>
            <a:r>
              <a:rPr lang="en-GB" sz="3600" dirty="0"/>
              <a:t>Write 200 words on which of the jobs in Coding you think you’d like and tell me why.</a:t>
            </a:r>
          </a:p>
        </p:txBody>
      </p:sp>
      <p:sp>
        <p:nvSpPr>
          <p:cNvPr id="4" name="Deadline">
            <a:extLst>
              <a:ext uri="{FF2B5EF4-FFF2-40B4-BE49-F238E27FC236}">
                <a16:creationId xmlns:a16="http://schemas.microsoft.com/office/drawing/2014/main" id="{D7D09F0A-65D2-E302-21A5-688523F78622}"/>
              </a:ext>
            </a:extLst>
          </p:cNvPr>
          <p:cNvSpPr/>
          <p:nvPr/>
        </p:nvSpPr>
        <p:spPr>
          <a:xfrm>
            <a:off x="10026665" y="1646238"/>
            <a:ext cx="1873045" cy="118002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>
                <a:latin typeface="Trebuchet MS" panose="020B0603020202020204" pitchFamily="34" charset="0"/>
              </a:rPr>
              <a:t>Deadline:</a:t>
            </a:r>
          </a:p>
          <a:p>
            <a:pPr algn="ctr"/>
            <a:r>
              <a:rPr lang="en-GB" dirty="0">
                <a:latin typeface="Trebuchet MS" panose="020B0603020202020204" pitchFamily="34" charset="0"/>
              </a:rPr>
              <a:t>Midnight 6 days time</a:t>
            </a:r>
          </a:p>
        </p:txBody>
      </p:sp>
    </p:spTree>
    <p:extLst>
      <p:ext uri="{BB962C8B-B14F-4D97-AF65-F5344CB8AC3E}">
        <p14:creationId xmlns:p14="http://schemas.microsoft.com/office/powerpoint/2010/main" val="1425967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A8338-1F6A-18B9-DD59-55A89BCF2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Recall from last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E340F-1537-1DD8-A4C0-90C99D913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https://forms.microsoft.com/e/rLB1LCSUmR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 email should by now have arrived with the link attached.</a:t>
            </a:r>
          </a:p>
        </p:txBody>
      </p:sp>
    </p:spTree>
    <p:extLst>
      <p:ext uri="{BB962C8B-B14F-4D97-AF65-F5344CB8AC3E}">
        <p14:creationId xmlns:p14="http://schemas.microsoft.com/office/powerpoint/2010/main" val="1644293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E9DCF7-CE04-96A4-E123-288F98BA1FA4}"/>
              </a:ext>
            </a:extLst>
          </p:cNvPr>
          <p:cNvSpPr txBox="1"/>
          <p:nvPr/>
        </p:nvSpPr>
        <p:spPr>
          <a:xfrm>
            <a:off x="216310" y="648928"/>
            <a:ext cx="9507731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3900" dirty="0">
                <a:latin typeface="Impact" panose="020B0806030902050204" pitchFamily="34" charset="0"/>
              </a:rPr>
              <a:t>Phones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C56678-BE44-FDEF-A66B-BB5C369BB7E8}"/>
              </a:ext>
            </a:extLst>
          </p:cNvPr>
          <p:cNvSpPr txBox="1"/>
          <p:nvPr/>
        </p:nvSpPr>
        <p:spPr>
          <a:xfrm>
            <a:off x="1209368" y="1012723"/>
            <a:ext cx="14574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Trebuchet MS" panose="020B0603020202020204" pitchFamily="34" charset="0"/>
              </a:rPr>
              <a:t>a small reminder…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238D26-776C-EF2B-9819-1735DEF8842E}"/>
              </a:ext>
            </a:extLst>
          </p:cNvPr>
          <p:cNvSpPr txBox="1"/>
          <p:nvPr/>
        </p:nvSpPr>
        <p:spPr>
          <a:xfrm>
            <a:off x="1479476" y="3739917"/>
            <a:ext cx="69813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Trebuchet MS" panose="020B0603020202020204" pitchFamily="34" charset="0"/>
              </a:rPr>
              <a:t>once you have authenticated phones should be in the pockets on the wall</a:t>
            </a:r>
          </a:p>
        </p:txBody>
      </p:sp>
      <p:sp>
        <p:nvSpPr>
          <p:cNvPr id="2" name="toiletbreaks">
            <a:extLst>
              <a:ext uri="{FF2B5EF4-FFF2-40B4-BE49-F238E27FC236}">
                <a16:creationId xmlns:a16="http://schemas.microsoft.com/office/drawing/2014/main" id="{BCEDFF7B-7054-0077-4058-185DFF1BC121}"/>
              </a:ext>
            </a:extLst>
          </p:cNvPr>
          <p:cNvSpPr/>
          <p:nvPr/>
        </p:nvSpPr>
        <p:spPr>
          <a:xfrm>
            <a:off x="1308588" y="4281653"/>
            <a:ext cx="8084793" cy="1563624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Trebuchet MS" panose="020B0603020202020204" pitchFamily="34" charset="0"/>
              </a:rPr>
              <a:t>There will be no more toilet breaks in my lessons.     </a:t>
            </a:r>
            <a:r>
              <a:rPr lang="en-GB" sz="2400" dirty="0">
                <a:solidFill>
                  <a:srgbClr val="000000"/>
                </a:solidFill>
                <a:latin typeface="Trebuchet MS" panose="020B0603020202020204" pitchFamily="34" charset="0"/>
              </a:rPr>
              <a:t>If you can’t manage to use the toilet in the breaks then you need to learn to. Going to the toilet is not an excuse for missing a substantial part of the lesson.</a:t>
            </a:r>
          </a:p>
        </p:txBody>
      </p:sp>
    </p:spTree>
    <p:extLst>
      <p:ext uri="{BB962C8B-B14F-4D97-AF65-F5344CB8AC3E}">
        <p14:creationId xmlns:p14="http://schemas.microsoft.com/office/powerpoint/2010/main" val="1702118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BC602-3726-3D5E-4F54-D4A05DF5A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480C3A-3471-78BE-78FA-F2726BEE4C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93" y="276202"/>
            <a:ext cx="5155157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Roles in the Coding Industry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ADF70D9-56E1-FBAE-3F62-A3E02A9D9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47299" y="5898345"/>
            <a:ext cx="1753643" cy="41355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Lesson 05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3D9A31-CE4A-B0C6-F8F7-EA79D1F7B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25613">
            <a:off x="5632389" y="1111935"/>
            <a:ext cx="5351806" cy="46341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8949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76C26-51DF-B074-DE81-E8ED14D75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06A16-8162-A3D5-8DE9-EA1CE7819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By the end of the lesson, learners should be able to:</a:t>
            </a:r>
          </a:p>
          <a:p>
            <a:r>
              <a:rPr lang="en-GB" dirty="0"/>
              <a:t>Identify at least 5 roles found in software and digital development teams.</a:t>
            </a:r>
          </a:p>
          <a:p>
            <a:r>
              <a:rPr lang="en-GB" dirty="0"/>
              <a:t>Describe the main responsibilities of each role in simple terms.</a:t>
            </a:r>
          </a:p>
          <a:p>
            <a:r>
              <a:rPr lang="en-GB" dirty="0"/>
              <a:t>Distinguish which roles focus on coding, testing, design, analysis, deployment and maintenance.</a:t>
            </a:r>
          </a:p>
          <a:p>
            <a:r>
              <a:rPr lang="en-GB" dirty="0"/>
              <a:t>Relate roles to real-world products they use (apps, websites, games)</a:t>
            </a:r>
          </a:p>
        </p:txBody>
      </p:sp>
    </p:spTree>
    <p:extLst>
      <p:ext uri="{BB962C8B-B14F-4D97-AF65-F5344CB8AC3E}">
        <p14:creationId xmlns:p14="http://schemas.microsoft.com/office/powerpoint/2010/main" val="1985135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977DA-F67C-0FEC-B14F-898CA8F00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builds…?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12E13-67EC-C979-494E-ED7BBD95B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290" y="3313299"/>
            <a:ext cx="9177251" cy="3035655"/>
          </a:xfrm>
        </p:spPr>
        <p:txBody>
          <a:bodyPr>
            <a:normAutofit/>
          </a:bodyPr>
          <a:lstStyle/>
          <a:p>
            <a:r>
              <a:rPr lang="en-GB" sz="3600" dirty="0"/>
              <a:t>Who designs how the app looks?</a:t>
            </a:r>
          </a:p>
          <a:p>
            <a:r>
              <a:rPr lang="en-GB" sz="3600" dirty="0"/>
              <a:t>Who writes the code?</a:t>
            </a:r>
          </a:p>
          <a:p>
            <a:r>
              <a:rPr lang="en-GB" sz="3600" dirty="0"/>
              <a:t>Who tests the features?</a:t>
            </a:r>
          </a:p>
          <a:p>
            <a:r>
              <a:rPr lang="en-GB" sz="3600" dirty="0"/>
              <a:t>Who keeps the system running?</a:t>
            </a:r>
          </a:p>
        </p:txBody>
      </p:sp>
      <p:pic>
        <p:nvPicPr>
          <p:cNvPr id="2050" name="Picture 2" descr="Minecraft Logo, symbol, meaning, history, PNG, brand">
            <a:extLst>
              <a:ext uri="{FF2B5EF4-FFF2-40B4-BE49-F238E27FC236}">
                <a16:creationId xmlns:a16="http://schemas.microsoft.com/office/drawing/2014/main" id="{21845FEC-840D-3A36-3402-D5FC6EE4A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62" y="1446414"/>
            <a:ext cx="2447499" cy="137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72156BC-ABC2-4FD8-89FF-D98D2B2E81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733" y="1258813"/>
            <a:ext cx="1657444" cy="1657444"/>
          </a:xfrm>
          <a:prstGeom prst="rect">
            <a:avLst/>
          </a:prstGeom>
        </p:spPr>
      </p:pic>
      <p:pic>
        <p:nvPicPr>
          <p:cNvPr id="2052" name="Picture 4" descr="THE NEW TIKTOK LOGO PNG IN 2025 - eDigital Agency">
            <a:extLst>
              <a:ext uri="{FF2B5EF4-FFF2-40B4-BE49-F238E27FC236}">
                <a16:creationId xmlns:a16="http://schemas.microsoft.com/office/drawing/2014/main" id="{413E5957-A63A-C841-85C1-FAD61C432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9268" y="1446414"/>
            <a:ext cx="1055930" cy="1282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4DF6EB15-706C-290F-9332-2A3864FFC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879" y="1586639"/>
            <a:ext cx="3330633" cy="100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job1">
            <a:extLst>
              <a:ext uri="{FF2B5EF4-FFF2-40B4-BE49-F238E27FC236}">
                <a16:creationId xmlns:a16="http://schemas.microsoft.com/office/drawing/2014/main" id="{ECA32876-466A-7EE2-1967-140F0309427B}"/>
              </a:ext>
            </a:extLst>
          </p:cNvPr>
          <p:cNvSpPr/>
          <p:nvPr/>
        </p:nvSpPr>
        <p:spPr>
          <a:xfrm>
            <a:off x="7661840" y="3345853"/>
            <a:ext cx="1947672" cy="508542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latin typeface="Trebuchet MS" panose="020B0603020202020204" pitchFamily="34" charset="0"/>
              </a:rPr>
              <a:t>UI/UX Designer</a:t>
            </a:r>
          </a:p>
        </p:txBody>
      </p:sp>
      <p:sp>
        <p:nvSpPr>
          <p:cNvPr id="6" name="job1">
            <a:extLst>
              <a:ext uri="{FF2B5EF4-FFF2-40B4-BE49-F238E27FC236}">
                <a16:creationId xmlns:a16="http://schemas.microsoft.com/office/drawing/2014/main" id="{D704E487-6821-E4F3-9C8E-14C16407B301}"/>
              </a:ext>
            </a:extLst>
          </p:cNvPr>
          <p:cNvSpPr/>
          <p:nvPr/>
        </p:nvSpPr>
        <p:spPr>
          <a:xfrm>
            <a:off x="7661840" y="4015299"/>
            <a:ext cx="1947672" cy="508542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latin typeface="Trebuchet MS" panose="020B0603020202020204" pitchFamily="34" charset="0"/>
              </a:rPr>
              <a:t>Developer</a:t>
            </a:r>
          </a:p>
        </p:txBody>
      </p:sp>
      <p:sp>
        <p:nvSpPr>
          <p:cNvPr id="7" name="job1">
            <a:extLst>
              <a:ext uri="{FF2B5EF4-FFF2-40B4-BE49-F238E27FC236}">
                <a16:creationId xmlns:a16="http://schemas.microsoft.com/office/drawing/2014/main" id="{5EFFF85C-C72E-3C39-064D-3259A837D51D}"/>
              </a:ext>
            </a:extLst>
          </p:cNvPr>
          <p:cNvSpPr/>
          <p:nvPr/>
        </p:nvSpPr>
        <p:spPr>
          <a:xfrm>
            <a:off x="7661840" y="4673584"/>
            <a:ext cx="1947672" cy="508542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latin typeface="Trebuchet MS" panose="020B0603020202020204" pitchFamily="34" charset="0"/>
              </a:rPr>
              <a:t>Tester</a:t>
            </a:r>
          </a:p>
        </p:txBody>
      </p:sp>
      <p:sp>
        <p:nvSpPr>
          <p:cNvPr id="8" name="job1">
            <a:extLst>
              <a:ext uri="{FF2B5EF4-FFF2-40B4-BE49-F238E27FC236}">
                <a16:creationId xmlns:a16="http://schemas.microsoft.com/office/drawing/2014/main" id="{6D09EF0D-58EA-3BEE-D82E-B4000FECD04F}"/>
              </a:ext>
            </a:extLst>
          </p:cNvPr>
          <p:cNvSpPr/>
          <p:nvPr/>
        </p:nvSpPr>
        <p:spPr>
          <a:xfrm>
            <a:off x="7661840" y="5271361"/>
            <a:ext cx="1947672" cy="508542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latin typeface="Trebuchet MS" panose="020B0603020202020204" pitchFamily="34" charset="0"/>
              </a:rPr>
              <a:t>DevOps Engineer</a:t>
            </a:r>
          </a:p>
        </p:txBody>
      </p:sp>
    </p:spTree>
    <p:extLst>
      <p:ext uri="{BB962C8B-B14F-4D97-AF65-F5344CB8AC3E}">
        <p14:creationId xmlns:p14="http://schemas.microsoft.com/office/powerpoint/2010/main" val="328841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C1B2A-91E6-EF57-6643-FF4E9D495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Activity: Career Card Sort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361C8-8F8F-3E86-609A-782AAFDE9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Your group has a series of </a:t>
            </a:r>
            <a:r>
              <a:rPr lang="en-GB" b="1" dirty="0">
                <a:solidFill>
                  <a:srgbClr val="FF0000"/>
                </a:solidFill>
              </a:rPr>
              <a:t>job roles </a:t>
            </a:r>
            <a:r>
              <a:rPr lang="en-GB" dirty="0"/>
              <a:t>and a number of </a:t>
            </a:r>
            <a:r>
              <a:rPr lang="en-GB" b="1" dirty="0">
                <a:solidFill>
                  <a:srgbClr val="FF0000"/>
                </a:solidFill>
              </a:rPr>
              <a:t>responsibilities</a:t>
            </a:r>
          </a:p>
          <a:p>
            <a:r>
              <a:rPr lang="en-GB" dirty="0"/>
              <a:t>Match the responsibilities to the roles</a:t>
            </a:r>
          </a:p>
          <a:p>
            <a:endParaRPr lang="en-GB" dirty="0"/>
          </a:p>
        </p:txBody>
      </p:sp>
      <p:sp>
        <p:nvSpPr>
          <p:cNvPr id="4" name="In small groups">
            <a:extLst>
              <a:ext uri="{FF2B5EF4-FFF2-40B4-BE49-F238E27FC236}">
                <a16:creationId xmlns:a16="http://schemas.microsoft.com/office/drawing/2014/main" id="{440B044D-02BB-7BF6-4F02-829D4D5773D6}"/>
              </a:ext>
            </a:extLst>
          </p:cNvPr>
          <p:cNvSpPr/>
          <p:nvPr/>
        </p:nvSpPr>
        <p:spPr>
          <a:xfrm>
            <a:off x="10116325" y="703236"/>
            <a:ext cx="1873045" cy="56043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Trebuchet MS" panose="020B0603020202020204" pitchFamily="34" charset="0"/>
              </a:rPr>
              <a:t>In small groups</a:t>
            </a:r>
          </a:p>
        </p:txBody>
      </p:sp>
      <p:sp>
        <p:nvSpPr>
          <p:cNvPr id="5" name="Minutes display">
            <a:extLst>
              <a:ext uri="{FF2B5EF4-FFF2-40B4-BE49-F238E27FC236}">
                <a16:creationId xmlns:a16="http://schemas.microsoft.com/office/drawing/2014/main" id="{6CB84022-B2E5-2084-64EF-77B4725EC6B7}"/>
              </a:ext>
            </a:extLst>
          </p:cNvPr>
          <p:cNvSpPr/>
          <p:nvPr/>
        </p:nvSpPr>
        <p:spPr>
          <a:xfrm>
            <a:off x="10523961" y="2841599"/>
            <a:ext cx="1057771" cy="4032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rebuchet MS" panose="020B0603020202020204" pitchFamily="34" charset="0"/>
              </a:rPr>
              <a:t>10 </a:t>
            </a:r>
            <a:r>
              <a:rPr lang="en-US" sz="1800" b="1" dirty="0">
                <a:latin typeface="Trebuchet MS" panose="020B0603020202020204" pitchFamily="34" charset="0"/>
              </a:rPr>
              <a:t>mins</a:t>
            </a:r>
            <a:endParaRPr lang="en-GB" sz="18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136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FC5C-16EC-2C38-B3DB-6B8C82C05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6A782-3F7F-78B0-0E95-C9A3782A4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Visit </a:t>
            </a:r>
            <a:r>
              <a:rPr lang="en-GB" dirty="0">
                <a:hlinkClick r:id="rId2"/>
              </a:rPr>
              <a:t>https://nationalcareers.service.gov.uk/explore-careers/job-sector/digital</a:t>
            </a:r>
            <a:r>
              <a:rPr lang="en-GB" dirty="0"/>
              <a:t> </a:t>
            </a:r>
          </a:p>
          <a:p>
            <a:r>
              <a:rPr lang="en-GB" dirty="0"/>
              <a:t>Explore some of the key roles in the Digital Sector</a:t>
            </a:r>
          </a:p>
          <a:p>
            <a:pPr lvl="1"/>
            <a:r>
              <a:rPr lang="en-GB" dirty="0"/>
              <a:t>What do they do?</a:t>
            </a:r>
          </a:p>
          <a:p>
            <a:pPr lvl="1"/>
            <a:r>
              <a:rPr lang="en-GB" dirty="0"/>
              <a:t>What skills do you need?</a:t>
            </a:r>
          </a:p>
          <a:p>
            <a:pPr lvl="1"/>
            <a:r>
              <a:rPr lang="en-GB" dirty="0"/>
              <a:t>What qualifications will you need?</a:t>
            </a:r>
          </a:p>
          <a:p>
            <a:pPr lvl="1"/>
            <a:r>
              <a:rPr lang="en-GB" dirty="0"/>
              <a:t>What is the Salary Range?</a:t>
            </a:r>
          </a:p>
          <a:p>
            <a:r>
              <a:rPr lang="en-GB" dirty="0"/>
              <a:t>Make notes in your OneNote Notebook</a:t>
            </a:r>
          </a:p>
        </p:txBody>
      </p:sp>
      <p:sp>
        <p:nvSpPr>
          <p:cNvPr id="4" name="MyShape">
            <a:extLst>
              <a:ext uri="{FF2B5EF4-FFF2-40B4-BE49-F238E27FC236}">
                <a16:creationId xmlns:a16="http://schemas.microsoft.com/office/drawing/2014/main" id="{A34B9870-7617-4749-CCB5-CD1921CF26C9}"/>
              </a:ext>
            </a:extLst>
          </p:cNvPr>
          <p:cNvSpPr/>
          <p:nvPr/>
        </p:nvSpPr>
        <p:spPr>
          <a:xfrm>
            <a:off x="9952038" y="2731893"/>
            <a:ext cx="1947672" cy="1563624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latin typeface="Trebuchet MS" panose="020B0603020202020204" pitchFamily="34" charset="0"/>
              </a:rPr>
              <a:t>Hint: many of the key roles are the ones on the previous exercise</a:t>
            </a:r>
          </a:p>
        </p:txBody>
      </p:sp>
      <p:sp>
        <p:nvSpPr>
          <p:cNvPr id="5" name="Working Independently">
            <a:extLst>
              <a:ext uri="{FF2B5EF4-FFF2-40B4-BE49-F238E27FC236}">
                <a16:creationId xmlns:a16="http://schemas.microsoft.com/office/drawing/2014/main" id="{9DAD8212-D123-5783-46EA-DBFF36F6D660}"/>
              </a:ext>
            </a:extLst>
          </p:cNvPr>
          <p:cNvSpPr/>
          <p:nvPr/>
        </p:nvSpPr>
        <p:spPr>
          <a:xfrm>
            <a:off x="10061847" y="1602304"/>
            <a:ext cx="1873045" cy="73622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Trebuchet MS" panose="020B0603020202020204" pitchFamily="34" charset="0"/>
              </a:rPr>
              <a:t>Working Independently</a:t>
            </a:r>
          </a:p>
        </p:txBody>
      </p:sp>
      <p:sp>
        <p:nvSpPr>
          <p:cNvPr id="6" name="Minutes display">
            <a:extLst>
              <a:ext uri="{FF2B5EF4-FFF2-40B4-BE49-F238E27FC236}">
                <a16:creationId xmlns:a16="http://schemas.microsoft.com/office/drawing/2014/main" id="{6AF8C858-67EE-07D1-1C57-CF854F4FA29C}"/>
              </a:ext>
            </a:extLst>
          </p:cNvPr>
          <p:cNvSpPr/>
          <p:nvPr/>
        </p:nvSpPr>
        <p:spPr>
          <a:xfrm>
            <a:off x="10469483" y="4852467"/>
            <a:ext cx="1057771" cy="4032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rebuchet MS" panose="020B0603020202020204" pitchFamily="34" charset="0"/>
              </a:rPr>
              <a:t>20 </a:t>
            </a:r>
            <a:r>
              <a:rPr lang="en-US" sz="1800" b="1" dirty="0">
                <a:latin typeface="Trebuchet MS" panose="020B0603020202020204" pitchFamily="34" charset="0"/>
              </a:rPr>
              <a:t>mins</a:t>
            </a:r>
            <a:endParaRPr lang="en-GB" sz="1800" b="1" dirty="0">
              <a:latin typeface="Trebuchet MS" panose="020B0603020202020204" pitchFamily="34" charset="0"/>
            </a:endParaRPr>
          </a:p>
        </p:txBody>
      </p:sp>
      <p:sp>
        <p:nvSpPr>
          <p:cNvPr id="7" name="MyShape">
            <a:extLst>
              <a:ext uri="{FF2B5EF4-FFF2-40B4-BE49-F238E27FC236}">
                <a16:creationId xmlns:a16="http://schemas.microsoft.com/office/drawing/2014/main" id="{994DD22D-C465-B68B-19FF-94DEFCA1D923}"/>
              </a:ext>
            </a:extLst>
          </p:cNvPr>
          <p:cNvSpPr/>
          <p:nvPr/>
        </p:nvSpPr>
        <p:spPr>
          <a:xfrm>
            <a:off x="2922343" y="5669885"/>
            <a:ext cx="6644444" cy="1007806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latin typeface="Trebuchet MS" panose="020B0603020202020204" pitchFamily="34" charset="0"/>
              </a:rPr>
              <a:t>If you have time, look at some of the other digital roles mentioned by the careers service</a:t>
            </a:r>
          </a:p>
        </p:txBody>
      </p:sp>
    </p:spTree>
    <p:extLst>
      <p:ext uri="{BB962C8B-B14F-4D97-AF65-F5344CB8AC3E}">
        <p14:creationId xmlns:p14="http://schemas.microsoft.com/office/powerpoint/2010/main" val="94311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F5A0B-AB72-A407-1FC9-D2C2A256A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Build a Tech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BBCE5-363D-89DF-6D41-C0995C0AD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290" y="1347019"/>
            <a:ext cx="9452211" cy="482676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Divide into 4 Groups</a:t>
            </a:r>
          </a:p>
          <a:p>
            <a:r>
              <a:rPr lang="en-GB" dirty="0"/>
              <a:t>These are your briefs: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Build an app to help students track homework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Build a website for a local animal rescue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Create a simple platform game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Design a cinema booking system</a:t>
            </a:r>
          </a:p>
          <a:p>
            <a:r>
              <a:rPr lang="en-US" dirty="0"/>
              <a:t>Your group must decide:</a:t>
            </a:r>
          </a:p>
          <a:p>
            <a:pPr lvl="1"/>
            <a:r>
              <a:rPr lang="en-US" dirty="0"/>
              <a:t>Which role writes the code?</a:t>
            </a:r>
          </a:p>
          <a:p>
            <a:pPr lvl="1"/>
            <a:r>
              <a:rPr lang="en-US" dirty="0"/>
              <a:t>Who ensures it works?</a:t>
            </a:r>
          </a:p>
          <a:p>
            <a:pPr lvl="1"/>
            <a:r>
              <a:rPr lang="en-US" dirty="0"/>
              <a:t>Who talks to the client?</a:t>
            </a:r>
          </a:p>
          <a:p>
            <a:pPr lvl="1"/>
            <a:r>
              <a:rPr lang="en-US" dirty="0"/>
              <a:t>Who designs the interface?</a:t>
            </a:r>
          </a:p>
          <a:p>
            <a:pPr lvl="1"/>
            <a:r>
              <a:rPr lang="en-US" dirty="0"/>
              <a:t>Who deploys it?</a:t>
            </a:r>
            <a:endParaRPr lang="en-GB" dirty="0"/>
          </a:p>
        </p:txBody>
      </p:sp>
      <p:sp>
        <p:nvSpPr>
          <p:cNvPr id="4" name="In small groups">
            <a:extLst>
              <a:ext uri="{FF2B5EF4-FFF2-40B4-BE49-F238E27FC236}">
                <a16:creationId xmlns:a16="http://schemas.microsoft.com/office/drawing/2014/main" id="{8359E66D-FB08-31DA-A704-5CADB5ED737F}"/>
              </a:ext>
            </a:extLst>
          </p:cNvPr>
          <p:cNvSpPr/>
          <p:nvPr/>
        </p:nvSpPr>
        <p:spPr>
          <a:xfrm>
            <a:off x="10106492" y="703236"/>
            <a:ext cx="1873045" cy="56043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Trebuchet MS" panose="020B0603020202020204" pitchFamily="34" charset="0"/>
              </a:rPr>
              <a:t>In small groups</a:t>
            </a:r>
          </a:p>
        </p:txBody>
      </p:sp>
      <p:sp>
        <p:nvSpPr>
          <p:cNvPr id="5" name="Minutes display">
            <a:extLst>
              <a:ext uri="{FF2B5EF4-FFF2-40B4-BE49-F238E27FC236}">
                <a16:creationId xmlns:a16="http://schemas.microsoft.com/office/drawing/2014/main" id="{3F72B586-62F2-0141-1F13-8A56B97F345E}"/>
              </a:ext>
            </a:extLst>
          </p:cNvPr>
          <p:cNvSpPr/>
          <p:nvPr/>
        </p:nvSpPr>
        <p:spPr>
          <a:xfrm>
            <a:off x="10514128" y="3883818"/>
            <a:ext cx="1057771" cy="4032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rebuchet MS" panose="020B0603020202020204" pitchFamily="34" charset="0"/>
              </a:rPr>
              <a:t>20 </a:t>
            </a:r>
            <a:r>
              <a:rPr lang="en-US" sz="1800" b="1" dirty="0">
                <a:latin typeface="Trebuchet MS" panose="020B0603020202020204" pitchFamily="34" charset="0"/>
              </a:rPr>
              <a:t>mins</a:t>
            </a:r>
            <a:endParaRPr lang="en-GB" sz="1800" b="1" dirty="0">
              <a:latin typeface="Trebuchet MS" panose="020B0603020202020204" pitchFamily="34" charset="0"/>
            </a:endParaRPr>
          </a:p>
        </p:txBody>
      </p:sp>
      <p:sp>
        <p:nvSpPr>
          <p:cNvPr id="6" name="MyShape">
            <a:extLst>
              <a:ext uri="{FF2B5EF4-FFF2-40B4-BE49-F238E27FC236}">
                <a16:creationId xmlns:a16="http://schemas.microsoft.com/office/drawing/2014/main" id="{5FC35F1C-2223-4996-72B6-6030CF7EA1EC}"/>
              </a:ext>
            </a:extLst>
          </p:cNvPr>
          <p:cNvSpPr/>
          <p:nvPr/>
        </p:nvSpPr>
        <p:spPr>
          <a:xfrm>
            <a:off x="5220929" y="4845828"/>
            <a:ext cx="4339074" cy="1563624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0000"/>
                </a:solidFill>
                <a:latin typeface="Trebuchet MS" panose="020B0603020202020204" pitchFamily="34" charset="0"/>
              </a:rPr>
              <a:t>Create a Team Plan on PowerPoint and when complete send it to </a:t>
            </a:r>
            <a:r>
              <a:rPr lang="en-GB" dirty="0">
                <a:solidFill>
                  <a:srgbClr val="000000"/>
                </a:solidFill>
                <a:latin typeface="Trebuchet MS" panose="020B0603020202020204" pitchFamily="34" charset="0"/>
                <a:hlinkClick r:id="rId2"/>
              </a:rPr>
              <a:t>simonrundell@exe-coll.ac.uk</a:t>
            </a:r>
            <a:r>
              <a:rPr lang="en-GB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767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PR - Default Slide Template.potm" id="{FBBB031B-BD8F-48C8-8522-65C82CC4FC4C}" vid="{F63CC1E6-A9F0-4424-A434-6584F5A6314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PR - Default Slide Template.potm" id="{FBBB031B-BD8F-48C8-8522-65C82CC4FC4C}" vid="{3D308168-3BD4-424B-9C2C-50A47D9A599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SPR - Default Slide Template</Template>
  <TotalTime>155</TotalTime>
  <Words>680</Words>
  <Application>Microsoft Office PowerPoint</Application>
  <PresentationFormat>Widescreen</PresentationFormat>
  <Paragraphs>100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Arial</vt:lpstr>
      <vt:lpstr>Impact</vt:lpstr>
      <vt:lpstr>Trebuchet MS</vt:lpstr>
      <vt:lpstr>Office Theme</vt:lpstr>
      <vt:lpstr>Office Theme</vt:lpstr>
      <vt:lpstr>Roles in the Coding Industry</vt:lpstr>
      <vt:lpstr>Recall from last lesson</vt:lpstr>
      <vt:lpstr>PowerPoint Presentation</vt:lpstr>
      <vt:lpstr>Roles in the Coding Industry</vt:lpstr>
      <vt:lpstr>Learning Objectives</vt:lpstr>
      <vt:lpstr>Who builds…?</vt:lpstr>
      <vt:lpstr>Activity: Career Card Sort </vt:lpstr>
      <vt:lpstr>Research</vt:lpstr>
      <vt:lpstr>Build a Tech Team</vt:lpstr>
      <vt:lpstr>Worksheet</vt:lpstr>
      <vt:lpstr>Reflect</vt:lpstr>
      <vt:lpstr>Plenary: Two truths and a lie</vt:lpstr>
      <vt:lpstr>Software Tester</vt:lpstr>
      <vt:lpstr>UI/UX Designer</vt:lpstr>
      <vt:lpstr>DevOps Engineer</vt:lpstr>
      <vt:lpstr>Business Analyst</vt:lpstr>
      <vt:lpstr>Homework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 Rundell</dc:creator>
  <cp:lastModifiedBy>Simon Rundell</cp:lastModifiedBy>
  <cp:revision>4</cp:revision>
  <dcterms:created xsi:type="dcterms:W3CDTF">2025-11-18T09:33:10Z</dcterms:created>
  <dcterms:modified xsi:type="dcterms:W3CDTF">2025-11-24T12:35:10Z</dcterms:modified>
</cp:coreProperties>
</file>