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63" r:id="rId3"/>
    <p:sldId id="264" r:id="rId4"/>
    <p:sldId id="265" r:id="rId5"/>
    <p:sldId id="266" r:id="rId6"/>
    <p:sldId id="275" r:id="rId7"/>
    <p:sldId id="267" r:id="rId8"/>
    <p:sldId id="268" r:id="rId9"/>
    <p:sldId id="276" r:id="rId10"/>
    <p:sldId id="269" r:id="rId11"/>
    <p:sldId id="270" r:id="rId12"/>
    <p:sldId id="274" r:id="rId13"/>
    <p:sldId id="271" r:id="rId14"/>
    <p:sldId id="272" r:id="rId15"/>
    <p:sldId id="277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59832" autoAdjust="0"/>
  </p:normalViewPr>
  <p:slideViewPr>
    <p:cSldViewPr snapToGrid="0">
      <p:cViewPr varScale="1">
        <p:scale>
          <a:sx n="67" d="100"/>
          <a:sy n="67" d="100"/>
        </p:scale>
        <p:origin x="22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308FC3C5-3E8C-472E-904C-EBFE04CB88F2}"/>
    <pc:docChg chg="custSel delSld modSld">
      <pc:chgData name="Simon Rundell" userId="02f36d3d-9692-43c5-873c-1a596eba61c5" providerId="ADAL" clId="{308FC3C5-3E8C-472E-904C-EBFE04CB88F2}" dt="2025-09-12T07:51:22.079" v="127" actId="20577"/>
      <pc:docMkLst>
        <pc:docMk/>
      </pc:docMkLst>
      <pc:sldChg chg="del">
        <pc:chgData name="Simon Rundell" userId="02f36d3d-9692-43c5-873c-1a596eba61c5" providerId="ADAL" clId="{308FC3C5-3E8C-472E-904C-EBFE04CB88F2}" dt="2025-09-12T07:48:00.358" v="75" actId="47"/>
        <pc:sldMkLst>
          <pc:docMk/>
          <pc:sldMk cId="580146339" sldId="257"/>
        </pc:sldMkLst>
      </pc:sldChg>
      <pc:sldChg chg="modSp mod">
        <pc:chgData name="Simon Rundell" userId="02f36d3d-9692-43c5-873c-1a596eba61c5" providerId="ADAL" clId="{308FC3C5-3E8C-472E-904C-EBFE04CB88F2}" dt="2025-09-12T07:44:23.594" v="74" actId="20577"/>
        <pc:sldMkLst>
          <pc:docMk/>
          <pc:sldMk cId="3220750370" sldId="264"/>
        </pc:sldMkLst>
        <pc:spChg chg="mod">
          <ac:chgData name="Simon Rundell" userId="02f36d3d-9692-43c5-873c-1a596eba61c5" providerId="ADAL" clId="{308FC3C5-3E8C-472E-904C-EBFE04CB88F2}" dt="2025-09-12T07:44:23.594" v="74" actId="20577"/>
          <ac:spMkLst>
            <pc:docMk/>
            <pc:sldMk cId="3220750370" sldId="264"/>
            <ac:spMk id="3" creationId="{B105BCA1-EEE8-28AC-B5B3-515BC94131A5}"/>
          </ac:spMkLst>
        </pc:spChg>
      </pc:sldChg>
      <pc:sldChg chg="modSp mod">
        <pc:chgData name="Simon Rundell" userId="02f36d3d-9692-43c5-873c-1a596eba61c5" providerId="ADAL" clId="{308FC3C5-3E8C-472E-904C-EBFE04CB88F2}" dt="2025-09-12T07:51:22.079" v="127" actId="20577"/>
        <pc:sldMkLst>
          <pc:docMk/>
          <pc:sldMk cId="3128374838" sldId="272"/>
        </pc:sldMkLst>
        <pc:spChg chg="mod">
          <ac:chgData name="Simon Rundell" userId="02f36d3d-9692-43c5-873c-1a596eba61c5" providerId="ADAL" clId="{308FC3C5-3E8C-472E-904C-EBFE04CB88F2}" dt="2025-09-12T07:51:22.079" v="127" actId="20577"/>
          <ac:spMkLst>
            <pc:docMk/>
            <pc:sldMk cId="3128374838" sldId="272"/>
            <ac:spMk id="3" creationId="{68950C37-481A-387E-12CE-5497B40F8F6B}"/>
          </ac:spMkLst>
        </pc:spChg>
      </pc:sldChg>
    </pc:docChg>
  </pc:docChgLst>
  <pc:docChgLst>
    <pc:chgData name="Simon Rundell" userId="02f36d3d-9692-43c5-873c-1a596eba61c5" providerId="ADAL" clId="{27EA794B-8544-47C4-8712-661C5856C5A4}"/>
    <pc:docChg chg="custSel addSld modSld">
      <pc:chgData name="Simon Rundell" userId="02f36d3d-9692-43c5-873c-1a596eba61c5" providerId="ADAL" clId="{27EA794B-8544-47C4-8712-661C5856C5A4}" dt="2025-09-12T06:43:43.113" v="1248" actId="20577"/>
      <pc:docMkLst>
        <pc:docMk/>
      </pc:docMkLst>
      <pc:sldChg chg="addSp modSp">
        <pc:chgData name="Simon Rundell" userId="02f36d3d-9692-43c5-873c-1a596eba61c5" providerId="ADAL" clId="{27EA794B-8544-47C4-8712-661C5856C5A4}" dt="2025-09-12T06:19:38.814" v="1"/>
        <pc:sldMkLst>
          <pc:docMk/>
          <pc:sldMk cId="580146339" sldId="257"/>
        </pc:sldMkLst>
      </pc:sldChg>
      <pc:sldChg chg="modSp mod">
        <pc:chgData name="Simon Rundell" userId="02f36d3d-9692-43c5-873c-1a596eba61c5" providerId="ADAL" clId="{27EA794B-8544-47C4-8712-661C5856C5A4}" dt="2025-09-12T06:17:00.733" v="0" actId="1076"/>
        <pc:sldMkLst>
          <pc:docMk/>
          <pc:sldMk cId="1864880989" sldId="262"/>
        </pc:sldMkLst>
      </pc:sldChg>
      <pc:sldChg chg="modSp mod">
        <pc:chgData name="Simon Rundell" userId="02f36d3d-9692-43c5-873c-1a596eba61c5" providerId="ADAL" clId="{27EA794B-8544-47C4-8712-661C5856C5A4}" dt="2025-09-12T06:20:41.432" v="40" actId="20577"/>
        <pc:sldMkLst>
          <pc:docMk/>
          <pc:sldMk cId="102124385" sldId="267"/>
        </pc:sldMkLst>
        <pc:spChg chg="mod">
          <ac:chgData name="Simon Rundell" userId="02f36d3d-9692-43c5-873c-1a596eba61c5" providerId="ADAL" clId="{27EA794B-8544-47C4-8712-661C5856C5A4}" dt="2025-09-12T06:20:41.432" v="40" actId="20577"/>
          <ac:spMkLst>
            <pc:docMk/>
            <pc:sldMk cId="102124385" sldId="267"/>
            <ac:spMk id="4" creationId="{398F740D-6882-71A1-3FC6-548A67A9815E}"/>
          </ac:spMkLst>
        </pc:spChg>
      </pc:sldChg>
      <pc:sldChg chg="addSp delSp modSp new mod modAnim">
        <pc:chgData name="Simon Rundell" userId="02f36d3d-9692-43c5-873c-1a596eba61c5" providerId="ADAL" clId="{27EA794B-8544-47C4-8712-661C5856C5A4}" dt="2025-09-12T06:28:29.254" v="287" actId="113"/>
        <pc:sldMkLst>
          <pc:docMk/>
          <pc:sldMk cId="1945775584" sldId="268"/>
        </pc:sldMkLst>
        <pc:spChg chg="mod">
          <ac:chgData name="Simon Rundell" userId="02f36d3d-9692-43c5-873c-1a596eba61c5" providerId="ADAL" clId="{27EA794B-8544-47C4-8712-661C5856C5A4}" dt="2025-09-12T06:26:14.008" v="247" actId="14100"/>
          <ac:spMkLst>
            <pc:docMk/>
            <pc:sldMk cId="1945775584" sldId="268"/>
            <ac:spMk id="2" creationId="{678A6110-27F5-C4CD-5985-7030EA7F3316}"/>
          </ac:spMkLst>
        </pc:spChg>
        <pc:spChg chg="add mod">
          <ac:chgData name="Simon Rundell" userId="02f36d3d-9692-43c5-873c-1a596eba61c5" providerId="ADAL" clId="{27EA794B-8544-47C4-8712-661C5856C5A4}" dt="2025-09-12T06:22:44.195" v="96" actId="1076"/>
          <ac:spMkLst>
            <pc:docMk/>
            <pc:sldMk cId="1945775584" sldId="268"/>
            <ac:spMk id="4" creationId="{653EDD12-FD67-9D75-9D2A-F822AF9B0999}"/>
          </ac:spMkLst>
        </pc:spChg>
        <pc:spChg chg="add mod">
          <ac:chgData name="Simon Rundell" userId="02f36d3d-9692-43c5-873c-1a596eba61c5" providerId="ADAL" clId="{27EA794B-8544-47C4-8712-661C5856C5A4}" dt="2025-09-12T06:22:46.088" v="97" actId="1076"/>
          <ac:spMkLst>
            <pc:docMk/>
            <pc:sldMk cId="1945775584" sldId="268"/>
            <ac:spMk id="5" creationId="{8E588B69-D1BD-1EEF-7E41-86B0473952BF}"/>
          </ac:spMkLst>
        </pc:spChg>
        <pc:spChg chg="add mod">
          <ac:chgData name="Simon Rundell" userId="02f36d3d-9692-43c5-873c-1a596eba61c5" providerId="ADAL" clId="{27EA794B-8544-47C4-8712-661C5856C5A4}" dt="2025-09-12T06:23:06.067" v="99" actId="13822"/>
          <ac:spMkLst>
            <pc:docMk/>
            <pc:sldMk cId="1945775584" sldId="268"/>
            <ac:spMk id="6" creationId="{1A901292-730F-8392-8A8A-90FB6EDD9784}"/>
          </ac:spMkLst>
        </pc:spChg>
        <pc:spChg chg="add mod">
          <ac:chgData name="Simon Rundell" userId="02f36d3d-9692-43c5-873c-1a596eba61c5" providerId="ADAL" clId="{27EA794B-8544-47C4-8712-661C5856C5A4}" dt="2025-09-12T06:28:29.254" v="287" actId="113"/>
          <ac:spMkLst>
            <pc:docMk/>
            <pc:sldMk cId="1945775584" sldId="268"/>
            <ac:spMk id="7" creationId="{7CD65824-B2F4-59C1-8966-D2AB4213F3C8}"/>
          </ac:spMkLst>
        </pc:spChg>
        <pc:spChg chg="add mod">
          <ac:chgData name="Simon Rundell" userId="02f36d3d-9692-43c5-873c-1a596eba61c5" providerId="ADAL" clId="{27EA794B-8544-47C4-8712-661C5856C5A4}" dt="2025-09-12T06:28:17.690" v="285" actId="113"/>
          <ac:spMkLst>
            <pc:docMk/>
            <pc:sldMk cId="1945775584" sldId="268"/>
            <ac:spMk id="8" creationId="{32DE0996-0961-030F-15E8-824FD4D51422}"/>
          </ac:spMkLst>
        </pc:spChg>
        <pc:spChg chg="add mod">
          <ac:chgData name="Simon Rundell" userId="02f36d3d-9692-43c5-873c-1a596eba61c5" providerId="ADAL" clId="{27EA794B-8544-47C4-8712-661C5856C5A4}" dt="2025-09-12T06:26:34.492" v="276" actId="20577"/>
          <ac:spMkLst>
            <pc:docMk/>
            <pc:sldMk cId="1945775584" sldId="268"/>
            <ac:spMk id="9" creationId="{F76ACF83-0E30-906A-7C36-825DCF594DC0}"/>
          </ac:spMkLst>
        </pc:spChg>
      </pc:sldChg>
      <pc:sldChg chg="addSp delSp modSp new mod modClrScheme chgLayout">
        <pc:chgData name="Simon Rundell" userId="02f36d3d-9692-43c5-873c-1a596eba61c5" providerId="ADAL" clId="{27EA794B-8544-47C4-8712-661C5856C5A4}" dt="2025-09-12T06:31:54.386" v="461" actId="1076"/>
        <pc:sldMkLst>
          <pc:docMk/>
          <pc:sldMk cId="2629058230" sldId="269"/>
        </pc:sldMkLst>
        <pc:spChg chg="add mod ord">
          <ac:chgData name="Simon Rundell" userId="02f36d3d-9692-43c5-873c-1a596eba61c5" providerId="ADAL" clId="{27EA794B-8544-47C4-8712-661C5856C5A4}" dt="2025-09-12T06:29:20.705" v="305" actId="20577"/>
          <ac:spMkLst>
            <pc:docMk/>
            <pc:sldMk cId="2629058230" sldId="269"/>
            <ac:spMk id="4" creationId="{A19A5683-65A1-D183-2D3C-DE405F9777F0}"/>
          </ac:spMkLst>
        </pc:spChg>
        <pc:spChg chg="add mod">
          <ac:chgData name="Simon Rundell" userId="02f36d3d-9692-43c5-873c-1a596eba61c5" providerId="ADAL" clId="{27EA794B-8544-47C4-8712-661C5856C5A4}" dt="2025-09-12T06:31:54.386" v="461" actId="1076"/>
          <ac:spMkLst>
            <pc:docMk/>
            <pc:sldMk cId="2629058230" sldId="269"/>
            <ac:spMk id="5" creationId="{014ACFB2-2541-F4D5-5750-74AB6FAE7E60}"/>
          </ac:spMkLst>
        </pc:spChg>
      </pc:sldChg>
      <pc:sldChg chg="addSp modSp add mod modAnim">
        <pc:chgData name="Simon Rundell" userId="02f36d3d-9692-43c5-873c-1a596eba61c5" providerId="ADAL" clId="{27EA794B-8544-47C4-8712-661C5856C5A4}" dt="2025-09-12T06:37:04.986" v="780" actId="113"/>
        <pc:sldMkLst>
          <pc:docMk/>
          <pc:sldMk cId="3698207629" sldId="270"/>
        </pc:sldMkLst>
        <pc:spChg chg="add mod">
          <ac:chgData name="Simon Rundell" userId="02f36d3d-9692-43c5-873c-1a596eba61c5" providerId="ADAL" clId="{27EA794B-8544-47C4-8712-661C5856C5A4}" dt="2025-09-12T06:35:19.306" v="698" actId="1076"/>
          <ac:spMkLst>
            <pc:docMk/>
            <pc:sldMk cId="3698207629" sldId="270"/>
            <ac:spMk id="2" creationId="{E97AD4F6-7DCC-E271-DBCB-99D147E5CE4E}"/>
          </ac:spMkLst>
        </pc:spChg>
        <pc:spChg chg="add mod">
          <ac:chgData name="Simon Rundell" userId="02f36d3d-9692-43c5-873c-1a596eba61c5" providerId="ADAL" clId="{27EA794B-8544-47C4-8712-661C5856C5A4}" dt="2025-09-12T06:35:19.306" v="698" actId="1076"/>
          <ac:spMkLst>
            <pc:docMk/>
            <pc:sldMk cId="3698207629" sldId="270"/>
            <ac:spMk id="3" creationId="{575C7DFF-A938-65F6-7F89-AAD6AC96FE28}"/>
          </ac:spMkLst>
        </pc:spChg>
        <pc:spChg chg="mod">
          <ac:chgData name="Simon Rundell" userId="02f36d3d-9692-43c5-873c-1a596eba61c5" providerId="ADAL" clId="{27EA794B-8544-47C4-8712-661C5856C5A4}" dt="2025-09-12T06:35:19.306" v="698" actId="1076"/>
          <ac:spMkLst>
            <pc:docMk/>
            <pc:sldMk cId="3698207629" sldId="270"/>
            <ac:spMk id="5" creationId="{2410375C-3C4A-E850-D471-EA8F3840503F}"/>
          </ac:spMkLst>
        </pc:spChg>
        <pc:spChg chg="add mod">
          <ac:chgData name="Simon Rundell" userId="02f36d3d-9692-43c5-873c-1a596eba61c5" providerId="ADAL" clId="{27EA794B-8544-47C4-8712-661C5856C5A4}" dt="2025-09-12T06:37:04.986" v="780" actId="113"/>
          <ac:spMkLst>
            <pc:docMk/>
            <pc:sldMk cId="3698207629" sldId="270"/>
            <ac:spMk id="6" creationId="{53C9E09F-5FEA-1AED-AEF5-CBCC89E15541}"/>
          </ac:spMkLst>
        </pc:spChg>
      </pc:sldChg>
      <pc:sldChg chg="addSp delSp modSp new mod modClrScheme chgLayout">
        <pc:chgData name="Simon Rundell" userId="02f36d3d-9692-43c5-873c-1a596eba61c5" providerId="ADAL" clId="{27EA794B-8544-47C4-8712-661C5856C5A4}" dt="2025-09-12T06:40:10.873" v="822" actId="478"/>
        <pc:sldMkLst>
          <pc:docMk/>
          <pc:sldMk cId="2046297238" sldId="271"/>
        </pc:sldMkLst>
        <pc:spChg chg="mod ord">
          <ac:chgData name="Simon Rundell" userId="02f36d3d-9692-43c5-873c-1a596eba61c5" providerId="ADAL" clId="{27EA794B-8544-47C4-8712-661C5856C5A4}" dt="2025-09-12T06:40:04.125" v="821" actId="700"/>
          <ac:spMkLst>
            <pc:docMk/>
            <pc:sldMk cId="2046297238" sldId="271"/>
            <ac:spMk id="2" creationId="{B5507BAA-AF3D-7A9D-5205-26169465BD35}"/>
          </ac:spMkLst>
        </pc:spChg>
      </pc:sldChg>
      <pc:sldChg chg="modSp new mod">
        <pc:chgData name="Simon Rundell" userId="02f36d3d-9692-43c5-873c-1a596eba61c5" providerId="ADAL" clId="{27EA794B-8544-47C4-8712-661C5856C5A4}" dt="2025-09-12T06:43:43.113" v="1248" actId="20577"/>
        <pc:sldMkLst>
          <pc:docMk/>
          <pc:sldMk cId="3128374838" sldId="272"/>
        </pc:sldMkLst>
        <pc:spChg chg="mod">
          <ac:chgData name="Simon Rundell" userId="02f36d3d-9692-43c5-873c-1a596eba61c5" providerId="ADAL" clId="{27EA794B-8544-47C4-8712-661C5856C5A4}" dt="2025-09-12T06:40:45.601" v="827" actId="20577"/>
          <ac:spMkLst>
            <pc:docMk/>
            <pc:sldMk cId="3128374838" sldId="272"/>
            <ac:spMk id="2" creationId="{BD77A540-5DB5-6C17-E6F1-B3301D558A02}"/>
          </ac:spMkLst>
        </pc:spChg>
        <pc:spChg chg="mod">
          <ac:chgData name="Simon Rundell" userId="02f36d3d-9692-43c5-873c-1a596eba61c5" providerId="ADAL" clId="{27EA794B-8544-47C4-8712-661C5856C5A4}" dt="2025-09-12T06:43:43.113" v="1248" actId="20577"/>
          <ac:spMkLst>
            <pc:docMk/>
            <pc:sldMk cId="3128374838" sldId="272"/>
            <ac:spMk id="3" creationId="{68950C37-481A-387E-12CE-5497B40F8F6B}"/>
          </ac:spMkLst>
        </pc:spChg>
      </pc:sldChg>
    </pc:docChg>
  </pc:docChgLst>
  <pc:docChgLst>
    <pc:chgData name="Simon Rundell" userId="02f36d3d-9692-43c5-873c-1a596eba61c5" providerId="ADAL" clId="{7B3488EF-7004-45E5-8649-6FDFBD436DA3}"/>
    <pc:docChg chg="custSel modSld">
      <pc:chgData name="Simon Rundell" userId="02f36d3d-9692-43c5-873c-1a596eba61c5" providerId="ADAL" clId="{7B3488EF-7004-45E5-8649-6FDFBD436DA3}" dt="2025-09-24T14:28:28.568" v="111" actId="20577"/>
      <pc:docMkLst>
        <pc:docMk/>
      </pc:docMkLst>
      <pc:sldChg chg="addSp modSp mod modNotesTx">
        <pc:chgData name="Simon Rundell" userId="02f36d3d-9692-43c5-873c-1a596eba61c5" providerId="ADAL" clId="{7B3488EF-7004-45E5-8649-6FDFBD436DA3}" dt="2025-09-24T14:28:28.568" v="111" actId="20577"/>
        <pc:sldMkLst>
          <pc:docMk/>
          <pc:sldMk cId="318813652" sldId="263"/>
        </pc:sldMkLst>
        <pc:spChg chg="add mod">
          <ac:chgData name="Simon Rundell" userId="02f36d3d-9692-43c5-873c-1a596eba61c5" providerId="ADAL" clId="{7B3488EF-7004-45E5-8649-6FDFBD436DA3}" dt="2025-09-24T14:28:13.612" v="67" actId="14100"/>
          <ac:spMkLst>
            <pc:docMk/>
            <pc:sldMk cId="318813652" sldId="263"/>
            <ac:spMk id="4" creationId="{3C24A2BC-D202-3522-1059-3465EC4A955B}"/>
          </ac:spMkLst>
        </pc:spChg>
      </pc:sldChg>
      <pc:sldChg chg="modSp mod">
        <pc:chgData name="Simon Rundell" userId="02f36d3d-9692-43c5-873c-1a596eba61c5" providerId="ADAL" clId="{7B3488EF-7004-45E5-8649-6FDFBD436DA3}" dt="2025-09-24T14:27:08.591" v="1" actId="5793"/>
        <pc:sldMkLst>
          <pc:docMk/>
          <pc:sldMk cId="3220750370" sldId="264"/>
        </pc:sldMkLst>
        <pc:spChg chg="mod">
          <ac:chgData name="Simon Rundell" userId="02f36d3d-9692-43c5-873c-1a596eba61c5" providerId="ADAL" clId="{7B3488EF-7004-45E5-8649-6FDFBD436DA3}" dt="2025-09-24T14:27:08.591" v="1" actId="5793"/>
          <ac:spMkLst>
            <pc:docMk/>
            <pc:sldMk cId="3220750370" sldId="264"/>
            <ac:spMk id="3" creationId="{B105BCA1-EEE8-28AC-B5B3-515BC94131A5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undo custSel addSld delSld modSld addMainMaster">
      <pc:chgData name="Simon Rundell" userId="02f36d3d-9692-43c5-873c-1a596eba61c5" providerId="ADAL" clId="{9115DE13-68C4-4D84-8CAF-2D5471E75CFD}" dt="2025-09-13T14:46:42.466" v="1132" actId="47"/>
      <pc:docMkLst>
        <pc:docMk/>
      </pc:docMkLst>
      <pc:sldChg chg="del">
        <pc:chgData name="Simon Rundell" userId="02f36d3d-9692-43c5-873c-1a596eba61c5" providerId="ADAL" clId="{9115DE13-68C4-4D84-8CAF-2D5471E75CFD}" dt="2025-09-13T14:46:42.466" v="1132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13T14:08:50.993" v="15" actId="47"/>
        <pc:sldMkLst>
          <pc:docMk/>
          <pc:sldMk cId="3656521123" sldId="261"/>
        </pc:sldMkLst>
      </pc:sldChg>
      <pc:sldChg chg="del">
        <pc:chgData name="Simon Rundell" userId="02f36d3d-9692-43c5-873c-1a596eba61c5" providerId="ADAL" clId="{9115DE13-68C4-4D84-8CAF-2D5471E75CFD}" dt="2025-09-13T14:08:48.820" v="14" actId="47"/>
        <pc:sldMkLst>
          <pc:docMk/>
          <pc:sldMk cId="1864880989" sldId="262"/>
        </pc:sldMkLst>
      </pc:sldChg>
      <pc:sldChg chg="addSp modSp modAnim">
        <pc:chgData name="Simon Rundell" userId="02f36d3d-9692-43c5-873c-1a596eba61c5" providerId="ADAL" clId="{9115DE13-68C4-4D84-8CAF-2D5471E75CFD}" dt="2025-09-13T14:08:05.387" v="5"/>
        <pc:sldMkLst>
          <pc:docMk/>
          <pc:sldMk cId="1118851372" sldId="265"/>
        </pc:sldMkLst>
        <pc:picChg chg="add mod">
          <ac:chgData name="Simon Rundell" userId="02f36d3d-9692-43c5-873c-1a596eba61c5" providerId="ADAL" clId="{9115DE13-68C4-4D84-8CAF-2D5471E75CFD}" dt="2025-09-13T14:07:44.120" v="3" actId="1076"/>
          <ac:picMkLst>
            <pc:docMk/>
            <pc:sldMk cId="1118851372" sldId="265"/>
            <ac:picMk id="1026" creationId="{C906BA88-C0B9-E0BD-9E6D-69236D916981}"/>
          </ac:picMkLst>
        </pc:picChg>
      </pc:sldChg>
      <pc:sldChg chg="addSp modSp mod modAnim">
        <pc:chgData name="Simon Rundell" userId="02f36d3d-9692-43c5-873c-1a596eba61c5" providerId="ADAL" clId="{9115DE13-68C4-4D84-8CAF-2D5471E75CFD}" dt="2025-09-13T14:26:22.919" v="401"/>
        <pc:sldMkLst>
          <pc:docMk/>
          <pc:sldMk cId="2302317885" sldId="266"/>
        </pc:sldMkLst>
        <pc:spChg chg="mod">
          <ac:chgData name="Simon Rundell" userId="02f36d3d-9692-43c5-873c-1a596eba61c5" providerId="ADAL" clId="{9115DE13-68C4-4D84-8CAF-2D5471E75CFD}" dt="2025-09-13T14:08:23.470" v="13" actId="20577"/>
          <ac:spMkLst>
            <pc:docMk/>
            <pc:sldMk cId="2302317885" sldId="266"/>
            <ac:spMk id="3" creationId="{9E67040C-0D36-9183-DDBA-372572BDA293}"/>
          </ac:spMkLst>
        </pc:spChg>
        <pc:spChg chg="add mod">
          <ac:chgData name="Simon Rundell" userId="02f36d3d-9692-43c5-873c-1a596eba61c5" providerId="ADAL" clId="{9115DE13-68C4-4D84-8CAF-2D5471E75CFD}" dt="2025-09-13T14:09:38.302" v="18"/>
          <ac:spMkLst>
            <pc:docMk/>
            <pc:sldMk cId="2302317885" sldId="266"/>
            <ac:spMk id="4" creationId="{3D6F1099-4E21-286F-ED45-793BB123EC96}"/>
          </ac:spMkLst>
        </pc:spChg>
        <pc:spChg chg="add mod">
          <ac:chgData name="Simon Rundell" userId="02f36d3d-9692-43c5-873c-1a596eba61c5" providerId="ADAL" clId="{9115DE13-68C4-4D84-8CAF-2D5471E75CFD}" dt="2025-09-13T14:26:14.490" v="399" actId="14100"/>
          <ac:spMkLst>
            <pc:docMk/>
            <pc:sldMk cId="2302317885" sldId="266"/>
            <ac:spMk id="5" creationId="{C93CC9A6-756C-0A4E-F24F-A27F775D08DB}"/>
          </ac:spMkLst>
        </pc:spChg>
      </pc:sldChg>
      <pc:sldChg chg="addSp modSp mod modAnim">
        <pc:chgData name="Simon Rundell" userId="02f36d3d-9692-43c5-873c-1a596eba61c5" providerId="ADAL" clId="{9115DE13-68C4-4D84-8CAF-2D5471E75CFD}" dt="2025-09-13T14:12:01.791" v="74"/>
        <pc:sldMkLst>
          <pc:docMk/>
          <pc:sldMk cId="102124385" sldId="267"/>
        </pc:sldMkLst>
        <pc:spChg chg="add mod">
          <ac:chgData name="Simon Rundell" userId="02f36d3d-9692-43c5-873c-1a596eba61c5" providerId="ADAL" clId="{9115DE13-68C4-4D84-8CAF-2D5471E75CFD}" dt="2025-09-13T14:11:47.642" v="72" actId="207"/>
          <ac:spMkLst>
            <pc:docMk/>
            <pc:sldMk cId="102124385" sldId="267"/>
            <ac:spMk id="3" creationId="{82508F47-1FC2-D646-C2F6-495541A88560}"/>
          </ac:spMkLst>
        </pc:spChg>
        <pc:spChg chg="mod">
          <ac:chgData name="Simon Rundell" userId="02f36d3d-9692-43c5-873c-1a596eba61c5" providerId="ADAL" clId="{9115DE13-68C4-4D84-8CAF-2D5471E75CFD}" dt="2025-09-13T14:11:07.656" v="69" actId="20577"/>
          <ac:spMkLst>
            <pc:docMk/>
            <pc:sldMk cId="102124385" sldId="267"/>
            <ac:spMk id="4" creationId="{398F740D-6882-71A1-3FC6-548A67A9815E}"/>
          </ac:spMkLst>
        </pc:spChg>
      </pc:sldChg>
      <pc:sldChg chg="modSp mod">
        <pc:chgData name="Simon Rundell" userId="02f36d3d-9692-43c5-873c-1a596eba61c5" providerId="ADAL" clId="{9115DE13-68C4-4D84-8CAF-2D5471E75CFD}" dt="2025-09-13T14:15:54.948" v="170" actId="14100"/>
        <pc:sldMkLst>
          <pc:docMk/>
          <pc:sldMk cId="1945775584" sldId="268"/>
        </pc:sldMkLst>
        <pc:spChg chg="mod">
          <ac:chgData name="Simon Rundell" userId="02f36d3d-9692-43c5-873c-1a596eba61c5" providerId="ADAL" clId="{9115DE13-68C4-4D84-8CAF-2D5471E75CFD}" dt="2025-09-13T14:14:27.977" v="83" actId="20577"/>
          <ac:spMkLst>
            <pc:docMk/>
            <pc:sldMk cId="1945775584" sldId="268"/>
            <ac:spMk id="4" creationId="{653EDD12-FD67-9D75-9D2A-F822AF9B0999}"/>
          </ac:spMkLst>
        </pc:spChg>
        <pc:spChg chg="mod">
          <ac:chgData name="Simon Rundell" userId="02f36d3d-9692-43c5-873c-1a596eba61c5" providerId="ADAL" clId="{9115DE13-68C4-4D84-8CAF-2D5471E75CFD}" dt="2025-09-13T14:15:50.488" v="169" actId="14100"/>
          <ac:spMkLst>
            <pc:docMk/>
            <pc:sldMk cId="1945775584" sldId="268"/>
            <ac:spMk id="7" creationId="{7CD65824-B2F4-59C1-8966-D2AB4213F3C8}"/>
          </ac:spMkLst>
        </pc:spChg>
        <pc:spChg chg="mod">
          <ac:chgData name="Simon Rundell" userId="02f36d3d-9692-43c5-873c-1a596eba61c5" providerId="ADAL" clId="{9115DE13-68C4-4D84-8CAF-2D5471E75CFD}" dt="2025-09-13T14:15:54.948" v="170" actId="14100"/>
          <ac:spMkLst>
            <pc:docMk/>
            <pc:sldMk cId="1945775584" sldId="268"/>
            <ac:spMk id="8" creationId="{32DE0996-0961-030F-15E8-824FD4D51422}"/>
          </ac:spMkLst>
        </pc:spChg>
      </pc:sldChg>
      <pc:sldChg chg="addSp modSp mod">
        <pc:chgData name="Simon Rundell" userId="02f36d3d-9692-43c5-873c-1a596eba61c5" providerId="ADAL" clId="{9115DE13-68C4-4D84-8CAF-2D5471E75CFD}" dt="2025-09-13T14:17:33.535" v="216" actId="113"/>
        <pc:sldMkLst>
          <pc:docMk/>
          <pc:sldMk cId="2629058230" sldId="269"/>
        </pc:sldMkLst>
        <pc:spChg chg="add mod">
          <ac:chgData name="Simon Rundell" userId="02f36d3d-9692-43c5-873c-1a596eba61c5" providerId="ADAL" clId="{9115DE13-68C4-4D84-8CAF-2D5471E75CFD}" dt="2025-09-13T14:17:25.375" v="214" actId="113"/>
          <ac:spMkLst>
            <pc:docMk/>
            <pc:sldMk cId="2629058230" sldId="269"/>
            <ac:spMk id="2" creationId="{77C74649-CD2C-9F57-88F4-F97D4544BE42}"/>
          </ac:spMkLst>
        </pc:spChg>
        <pc:spChg chg="add mod">
          <ac:chgData name="Simon Rundell" userId="02f36d3d-9692-43c5-873c-1a596eba61c5" providerId="ADAL" clId="{9115DE13-68C4-4D84-8CAF-2D5471E75CFD}" dt="2025-09-13T14:17:33.535" v="216" actId="113"/>
          <ac:spMkLst>
            <pc:docMk/>
            <pc:sldMk cId="2629058230" sldId="269"/>
            <ac:spMk id="3" creationId="{0F2E3E5E-4D7F-B31D-AAA1-CF25AC4FE1FC}"/>
          </ac:spMkLst>
        </pc:spChg>
      </pc:sldChg>
      <pc:sldChg chg="addSp delSp modSp mod">
        <pc:chgData name="Simon Rundell" userId="02f36d3d-9692-43c5-873c-1a596eba61c5" providerId="ADAL" clId="{9115DE13-68C4-4D84-8CAF-2D5471E75CFD}" dt="2025-09-13T14:37:02.346" v="688" actId="1076"/>
        <pc:sldMkLst>
          <pc:docMk/>
          <pc:sldMk cId="2046297238" sldId="271"/>
        </pc:sldMkLst>
        <pc:spChg chg="add del mod">
          <ac:chgData name="Simon Rundell" userId="02f36d3d-9692-43c5-873c-1a596eba61c5" providerId="ADAL" clId="{9115DE13-68C4-4D84-8CAF-2D5471E75CFD}" dt="2025-09-13T14:36:33.647" v="686" actId="478"/>
          <ac:spMkLst>
            <pc:docMk/>
            <pc:sldMk cId="2046297238" sldId="271"/>
            <ac:spMk id="2" creationId="{B5507BAA-AF3D-7A9D-5205-26169465BD35}"/>
          </ac:spMkLst>
        </pc:spChg>
        <pc:picChg chg="add mod">
          <ac:chgData name="Simon Rundell" userId="02f36d3d-9692-43c5-873c-1a596eba61c5" providerId="ADAL" clId="{9115DE13-68C4-4D84-8CAF-2D5471E75CFD}" dt="2025-09-13T14:37:02.346" v="688" actId="1076"/>
          <ac:picMkLst>
            <pc:docMk/>
            <pc:sldMk cId="2046297238" sldId="271"/>
            <ac:picMk id="2052" creationId="{8E33669A-BBAC-11BD-782E-E54156BC6C47}"/>
          </ac:picMkLst>
        </pc:picChg>
      </pc:sldChg>
      <pc:sldChg chg="addSp delSp modSp mod">
        <pc:chgData name="Simon Rundell" userId="02f36d3d-9692-43c5-873c-1a596eba61c5" providerId="ADAL" clId="{9115DE13-68C4-4D84-8CAF-2D5471E75CFD}" dt="2025-09-13T14:29:07.606" v="617" actId="20577"/>
        <pc:sldMkLst>
          <pc:docMk/>
          <pc:sldMk cId="3128374838" sldId="272"/>
        </pc:sldMkLst>
        <pc:spChg chg="mod">
          <ac:chgData name="Simon Rundell" userId="02f36d3d-9692-43c5-873c-1a596eba61c5" providerId="ADAL" clId="{9115DE13-68C4-4D84-8CAF-2D5471E75CFD}" dt="2025-09-13T14:28:36.654" v="541" actId="20577"/>
          <ac:spMkLst>
            <pc:docMk/>
            <pc:sldMk cId="3128374838" sldId="272"/>
            <ac:spMk id="2" creationId="{BD77A540-5DB5-6C17-E6F1-B3301D558A02}"/>
          </ac:spMkLst>
        </pc:spChg>
        <pc:spChg chg="mod">
          <ac:chgData name="Simon Rundell" userId="02f36d3d-9692-43c5-873c-1a596eba61c5" providerId="ADAL" clId="{9115DE13-68C4-4D84-8CAF-2D5471E75CFD}" dt="2025-09-13T14:29:07.606" v="617" actId="20577"/>
          <ac:spMkLst>
            <pc:docMk/>
            <pc:sldMk cId="3128374838" sldId="272"/>
            <ac:spMk id="3" creationId="{68950C37-481A-387E-12CE-5497B40F8F6B}"/>
          </ac:spMkLst>
        </pc:spChg>
      </pc:sldChg>
      <pc:sldChg chg="addSp modSp add mod">
        <pc:chgData name="Simon Rundell" userId="02f36d3d-9692-43c5-873c-1a596eba61c5" providerId="ADAL" clId="{9115DE13-68C4-4D84-8CAF-2D5471E75CFD}" dt="2025-09-13T14:44:57.499" v="1114" actId="962"/>
        <pc:sldMkLst>
          <pc:docMk/>
          <pc:sldMk cId="1864880989" sldId="273"/>
        </pc:sldMkLst>
        <pc:spChg chg="add mod ord">
          <ac:chgData name="Simon Rundell" userId="02f36d3d-9692-43c5-873c-1a596eba61c5" providerId="ADAL" clId="{9115DE13-68C4-4D84-8CAF-2D5471E75CFD}" dt="2025-09-13T14:44:57.499" v="1114" actId="962"/>
          <ac:spMkLst>
            <pc:docMk/>
            <pc:sldMk cId="1864880989" sldId="273"/>
            <ac:spMk id="3" creationId="{EA1BB79D-A724-1E52-AB58-F7EB19A482A6}"/>
          </ac:spMkLst>
        </pc:spChg>
      </pc:sldChg>
      <pc:sldChg chg="addSp modSp new mod">
        <pc:chgData name="Simon Rundell" userId="02f36d3d-9692-43c5-873c-1a596eba61c5" providerId="ADAL" clId="{9115DE13-68C4-4D84-8CAF-2D5471E75CFD}" dt="2025-09-13T14:22:42.217" v="396" actId="1076"/>
        <pc:sldMkLst>
          <pc:docMk/>
          <pc:sldMk cId="3843598656" sldId="274"/>
        </pc:sldMkLst>
        <pc:spChg chg="mod">
          <ac:chgData name="Simon Rundell" userId="02f36d3d-9692-43c5-873c-1a596eba61c5" providerId="ADAL" clId="{9115DE13-68C4-4D84-8CAF-2D5471E75CFD}" dt="2025-09-13T14:20:39.051" v="258" actId="5793"/>
          <ac:spMkLst>
            <pc:docMk/>
            <pc:sldMk cId="3843598656" sldId="274"/>
            <ac:spMk id="2" creationId="{06C3362C-650A-3C98-F014-94D8587541AC}"/>
          </ac:spMkLst>
        </pc:spChg>
        <pc:spChg chg="add mod">
          <ac:chgData name="Simon Rundell" userId="02f36d3d-9692-43c5-873c-1a596eba61c5" providerId="ADAL" clId="{9115DE13-68C4-4D84-8CAF-2D5471E75CFD}" dt="2025-09-13T14:22:42.217" v="396" actId="1076"/>
          <ac:spMkLst>
            <pc:docMk/>
            <pc:sldMk cId="3843598656" sldId="274"/>
            <ac:spMk id="3" creationId="{3DC55F71-9B40-BAFA-EBFC-A2FB59EA05EF}"/>
          </ac:spMkLst>
        </pc:spChg>
      </pc:sldChg>
      <pc:sldChg chg="modSp new mod">
        <pc:chgData name="Simon Rundell" userId="02f36d3d-9692-43c5-873c-1a596eba61c5" providerId="ADAL" clId="{9115DE13-68C4-4D84-8CAF-2D5471E75CFD}" dt="2025-09-13T14:27:41.265" v="540" actId="207"/>
        <pc:sldMkLst>
          <pc:docMk/>
          <pc:sldMk cId="124209533" sldId="275"/>
        </pc:sldMkLst>
        <pc:spChg chg="mod">
          <ac:chgData name="Simon Rundell" userId="02f36d3d-9692-43c5-873c-1a596eba61c5" providerId="ADAL" clId="{9115DE13-68C4-4D84-8CAF-2D5471E75CFD}" dt="2025-09-13T14:26:38.915" v="408" actId="20577"/>
          <ac:spMkLst>
            <pc:docMk/>
            <pc:sldMk cId="124209533" sldId="275"/>
            <ac:spMk id="2" creationId="{C18C6FBA-C028-2244-8308-8C8295E266EC}"/>
          </ac:spMkLst>
        </pc:spChg>
        <pc:spChg chg="mod">
          <ac:chgData name="Simon Rundell" userId="02f36d3d-9692-43c5-873c-1a596eba61c5" providerId="ADAL" clId="{9115DE13-68C4-4D84-8CAF-2D5471E75CFD}" dt="2025-09-13T14:27:41.265" v="540" actId="207"/>
          <ac:spMkLst>
            <pc:docMk/>
            <pc:sldMk cId="124209533" sldId="275"/>
            <ac:spMk id="3" creationId="{7C5A6F67-90E5-1213-4709-BF6F35563028}"/>
          </ac:spMkLst>
        </pc:spChg>
      </pc:sldChg>
      <pc:sldChg chg="addSp delSp modSp new mod modClrScheme chgLayout">
        <pc:chgData name="Simon Rundell" userId="02f36d3d-9692-43c5-873c-1a596eba61c5" providerId="ADAL" clId="{9115DE13-68C4-4D84-8CAF-2D5471E75CFD}" dt="2025-09-13T14:32:07.834" v="661" actId="20577"/>
        <pc:sldMkLst>
          <pc:docMk/>
          <pc:sldMk cId="3907995868" sldId="276"/>
        </pc:sldMkLst>
        <pc:spChg chg="add mod">
          <ac:chgData name="Simon Rundell" userId="02f36d3d-9692-43c5-873c-1a596eba61c5" providerId="ADAL" clId="{9115DE13-68C4-4D84-8CAF-2D5471E75CFD}" dt="2025-09-13T14:31:50.958" v="650" actId="1076"/>
          <ac:spMkLst>
            <pc:docMk/>
            <pc:sldMk cId="3907995868" sldId="276"/>
            <ac:spMk id="7" creationId="{29DD2586-23DD-4E0A-7667-10796701DC81}"/>
          </ac:spMkLst>
        </pc:spChg>
        <pc:spChg chg="add mod">
          <ac:chgData name="Simon Rundell" userId="02f36d3d-9692-43c5-873c-1a596eba61c5" providerId="ADAL" clId="{9115DE13-68C4-4D84-8CAF-2D5471E75CFD}" dt="2025-09-13T14:32:07.834" v="661" actId="20577"/>
          <ac:spMkLst>
            <pc:docMk/>
            <pc:sldMk cId="3907995868" sldId="276"/>
            <ac:spMk id="8" creationId="{022EDA87-CA92-3218-D7FF-20061A81609E}"/>
          </ac:spMkLst>
        </pc:spChg>
        <pc:picChg chg="add mod">
          <ac:chgData name="Simon Rundell" userId="02f36d3d-9692-43c5-873c-1a596eba61c5" providerId="ADAL" clId="{9115DE13-68C4-4D84-8CAF-2D5471E75CFD}" dt="2025-09-13T14:32:00.163" v="652" actId="1076"/>
          <ac:picMkLst>
            <pc:docMk/>
            <pc:sldMk cId="3907995868" sldId="276"/>
            <ac:picMk id="1026" creationId="{8E59C38B-77A7-EB28-99DF-3021E4550578}"/>
          </ac:picMkLst>
        </pc:picChg>
      </pc:sldChg>
      <pc:sldChg chg="addSp modSp new mod">
        <pc:chgData name="Simon Rundell" userId="02f36d3d-9692-43c5-873c-1a596eba61c5" providerId="ADAL" clId="{9115DE13-68C4-4D84-8CAF-2D5471E75CFD}" dt="2025-09-13T14:46:22.842" v="1131" actId="20577"/>
        <pc:sldMkLst>
          <pc:docMk/>
          <pc:sldMk cId="3106256829" sldId="277"/>
        </pc:sldMkLst>
        <pc:spChg chg="mod">
          <ac:chgData name="Simon Rundell" userId="02f36d3d-9692-43c5-873c-1a596eba61c5" providerId="ADAL" clId="{9115DE13-68C4-4D84-8CAF-2D5471E75CFD}" dt="2025-09-13T14:34:20.265" v="670" actId="20577"/>
          <ac:spMkLst>
            <pc:docMk/>
            <pc:sldMk cId="3106256829" sldId="277"/>
            <ac:spMk id="2" creationId="{9F053828-D76C-57F7-4D53-F42A5FC4B750}"/>
          </ac:spMkLst>
        </pc:spChg>
        <pc:spChg chg="mod">
          <ac:chgData name="Simon Rundell" userId="02f36d3d-9692-43c5-873c-1a596eba61c5" providerId="ADAL" clId="{9115DE13-68C4-4D84-8CAF-2D5471E75CFD}" dt="2025-09-13T14:46:22.842" v="1131" actId="20577"/>
          <ac:spMkLst>
            <pc:docMk/>
            <pc:sldMk cId="3106256829" sldId="277"/>
            <ac:spMk id="3" creationId="{22B03E75-61F8-1523-87D0-DE59793E9A5D}"/>
          </ac:spMkLst>
        </pc:spChg>
        <pc:spChg chg="add mod">
          <ac:chgData name="Simon Rundell" userId="02f36d3d-9692-43c5-873c-1a596eba61c5" providerId="ADAL" clId="{9115DE13-68C4-4D84-8CAF-2D5471E75CFD}" dt="2025-09-13T14:45:19.455" v="1115"/>
          <ac:spMkLst>
            <pc:docMk/>
            <pc:sldMk cId="3106256829" sldId="277"/>
            <ac:spMk id="4" creationId="{99B4B4A3-44CB-F14C-3B97-6466CA15B348}"/>
          </ac:spMkLst>
        </pc:spChg>
      </pc:sldChg>
      <pc:sldMasterChg chg="add addSldLayout">
        <pc:chgData name="Simon Rundell" userId="02f36d3d-9692-43c5-873c-1a596eba61c5" providerId="ADAL" clId="{9115DE13-68C4-4D84-8CAF-2D5471E75CFD}" dt="2025-09-13T14:09:04.448" v="16" actId="27028"/>
        <pc:sldMasterMkLst>
          <pc:docMk/>
          <pc:sldMasterMk cId="252042275" sldId="2147483658"/>
        </pc:sldMasterMkLst>
        <pc:sldLayoutChg chg="add">
          <pc:chgData name="Simon Rundell" userId="02f36d3d-9692-43c5-873c-1a596eba61c5" providerId="ADAL" clId="{9115DE13-68C4-4D84-8CAF-2D5471E75CFD}" dt="2025-09-13T14:09:04.448" v="16" actId="27028"/>
          <pc:sldLayoutMkLst>
            <pc:docMk/>
            <pc:sldMasterMk cId="252042275" sldId="2147483658"/>
            <pc:sldLayoutMk cId="380018942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will be here as </a:t>
            </a:r>
            <a:r>
              <a:rPr lang="en-GB"/>
              <a:t>additional guidance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87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58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programiz.com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microsoft.com/e/cJt55JKrv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06D6-A40D-31BC-5FB0-F402A31E65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E885B-B2F4-6887-8ABF-04A72AE22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05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C24A2BC-D202-3522-1059-3465EC4A955B}"/>
              </a:ext>
            </a:extLst>
          </p:cNvPr>
          <p:cNvSpPr/>
          <p:nvPr/>
        </p:nvSpPr>
        <p:spPr>
          <a:xfrm>
            <a:off x="9801225" y="3214689"/>
            <a:ext cx="2390775" cy="2852760"/>
          </a:xfrm>
          <a:prstGeom prst="downArrow">
            <a:avLst>
              <a:gd name="adj1" fmla="val 50000"/>
              <a:gd name="adj2" fmla="val 529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See the notes at the bottom for additional help</a:t>
            </a:r>
          </a:p>
        </p:txBody>
      </p:sp>
    </p:spTree>
    <p:extLst>
      <p:ext uri="{BB962C8B-B14F-4D97-AF65-F5344CB8AC3E}">
        <p14:creationId xmlns:p14="http://schemas.microsoft.com/office/powerpoint/2010/main" val="31881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EB9F0-29B5-258E-5BBB-DCE4D072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286AAE-88A4-5144-D2AC-D1E268BE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simple example</a:t>
            </a:r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2410375C-3C4A-E850-D471-EA8F3840503F}"/>
              </a:ext>
            </a:extLst>
          </p:cNvPr>
          <p:cNvSpPr txBox="1"/>
          <p:nvPr/>
        </p:nvSpPr>
        <p:spPr>
          <a:xfrm>
            <a:off x="2328423" y="1649745"/>
            <a:ext cx="5381601" cy="230832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2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(2))</a:t>
            </a: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AD4F6-7DCC-E271-DBCB-99D147E5CE4E}"/>
              </a:ext>
            </a:extLst>
          </p:cNvPr>
          <p:cNvSpPr txBox="1"/>
          <p:nvPr/>
        </p:nvSpPr>
        <p:spPr>
          <a:xfrm>
            <a:off x="1279256" y="4107983"/>
            <a:ext cx="747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The words </a:t>
            </a:r>
            <a:r>
              <a:rPr lang="en-GB" dirty="0">
                <a:solidFill>
                  <a:srgbClr val="FFC000"/>
                </a:solidFill>
                <a:latin typeface="Trebuchet MS" panose="020B0603020202020204" pitchFamily="34" charset="0"/>
              </a:rPr>
              <a:t>def</a:t>
            </a:r>
            <a:r>
              <a:rPr lang="en-GB" dirty="0">
                <a:latin typeface="Trebuchet MS" panose="020B0603020202020204" pitchFamily="34" charset="0"/>
              </a:rPr>
              <a:t>,</a:t>
            </a:r>
            <a:r>
              <a:rPr lang="en-GB" dirty="0">
                <a:solidFill>
                  <a:srgbClr val="FFC000"/>
                </a:solidFill>
                <a:latin typeface="Trebuchet MS" panose="020B0603020202020204" pitchFamily="34" charset="0"/>
              </a:rPr>
              <a:t> the colon </a:t>
            </a:r>
            <a:r>
              <a:rPr lang="en-GB" dirty="0">
                <a:latin typeface="Trebuchet MS" panose="020B0603020202020204" pitchFamily="34" charset="0"/>
              </a:rPr>
              <a:t>and</a:t>
            </a:r>
            <a:r>
              <a:rPr lang="en-GB" dirty="0">
                <a:solidFill>
                  <a:srgbClr val="FFC000"/>
                </a:solidFill>
                <a:latin typeface="Trebuchet MS" panose="020B0603020202020204" pitchFamily="34" charset="0"/>
              </a:rPr>
              <a:t> return </a:t>
            </a:r>
            <a:r>
              <a:rPr lang="en-GB" dirty="0">
                <a:latin typeface="Trebuchet MS" panose="020B0603020202020204" pitchFamily="34" charset="0"/>
              </a:rPr>
              <a:t>mark the function in the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C7DFF-A938-65F6-7F89-AAD6AC96FE28}"/>
              </a:ext>
            </a:extLst>
          </p:cNvPr>
          <p:cNvSpPr txBox="1"/>
          <p:nvPr/>
        </p:nvSpPr>
        <p:spPr>
          <a:xfrm>
            <a:off x="1279256" y="4627229"/>
            <a:ext cx="7810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Notice that all the commands inside the function are indented. When the</a:t>
            </a:r>
          </a:p>
          <a:p>
            <a:r>
              <a:rPr lang="en-GB" dirty="0">
                <a:latin typeface="Trebuchet MS" panose="020B0603020202020204" pitchFamily="34" charset="0"/>
              </a:rPr>
              <a:t>code returns to the far left, we have moved out of the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9E09F-5FEA-1AED-AEF5-CBCC89E15541}"/>
              </a:ext>
            </a:extLst>
          </p:cNvPr>
          <p:cNvSpPr txBox="1"/>
          <p:nvPr/>
        </p:nvSpPr>
        <p:spPr>
          <a:xfrm>
            <a:off x="1279256" y="5423474"/>
            <a:ext cx="77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Trebuchet MS" panose="020B0603020202020204" pitchFamily="34" charset="0"/>
              </a:rPr>
              <a:t>print() </a:t>
            </a:r>
            <a:r>
              <a:rPr lang="en-GB" dirty="0">
                <a:latin typeface="Trebuchet MS" panose="020B0603020202020204" pitchFamily="34" charset="0"/>
              </a:rPr>
              <a:t>itself is a function, built into Python to print output to the screen</a:t>
            </a:r>
          </a:p>
        </p:txBody>
      </p:sp>
    </p:spTree>
    <p:extLst>
      <p:ext uri="{BB962C8B-B14F-4D97-AF65-F5344CB8AC3E}">
        <p14:creationId xmlns:p14="http://schemas.microsoft.com/office/powerpoint/2010/main" val="36982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3362C-650A-3C98-F014-94D85875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can have more than one argument…</a:t>
            </a:r>
          </a:p>
        </p:txBody>
      </p:sp>
      <p:sp>
        <p:nvSpPr>
          <p:cNvPr id="3" name="codeblock">
            <a:extLst>
              <a:ext uri="{FF2B5EF4-FFF2-40B4-BE49-F238E27FC236}">
                <a16:creationId xmlns:a16="http://schemas.microsoft.com/office/drawing/2014/main" id="{3DC55F71-9B40-BAFA-EBFC-A2FB59EA05EF}"/>
              </a:ext>
            </a:extLst>
          </p:cNvPr>
          <p:cNvSpPr/>
          <p:nvPr/>
        </p:nvSpPr>
        <p:spPr>
          <a:xfrm>
            <a:off x="428457" y="2782844"/>
            <a:ext cx="8105943" cy="17596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areaOfRectangle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(height, width):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return height * width</a:t>
            </a: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my_rectangle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areaOfRectangle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(5,7)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my_rectangle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359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7BAA-AF3D-7A9D-5205-26169465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84" y="2657014"/>
            <a:ext cx="9512490" cy="1543972"/>
          </a:xfrm>
        </p:spPr>
        <p:txBody>
          <a:bodyPr>
            <a:normAutofit/>
          </a:bodyPr>
          <a:lstStyle/>
          <a:p>
            <a:r>
              <a:rPr lang="en-GB" sz="4800" dirty="0"/>
              <a:t>Let’s code some functions using </a:t>
            </a:r>
            <a:r>
              <a:rPr lang="en-GB" sz="4800" dirty="0">
                <a:hlinkClick r:id="rId2"/>
              </a:rPr>
              <a:t>https://www.programiz.com</a:t>
            </a:r>
            <a:r>
              <a:rPr lang="en-GB" sz="4800" dirty="0"/>
              <a:t> </a:t>
            </a:r>
          </a:p>
        </p:txBody>
      </p:sp>
      <p:pic>
        <p:nvPicPr>
          <p:cNvPr id="2052" name="Picture 4" descr="Python (programming language) - Wikipedia">
            <a:extLst>
              <a:ext uri="{FF2B5EF4-FFF2-40B4-BE49-F238E27FC236}">
                <a16:creationId xmlns:a16="http://schemas.microsoft.com/office/drawing/2014/main" id="{8E33669A-BBAC-11BD-782E-E54156BC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54" y="418639"/>
            <a:ext cx="20383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9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A540-5DB5-6C17-E6F1-B3301D55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50C37-481A-387E-12CE-5497B40F8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are going to create some small functions to do the following tasks:</a:t>
            </a:r>
          </a:p>
          <a:p>
            <a:endParaRPr lang="en-GB" dirty="0"/>
          </a:p>
          <a:p>
            <a:pPr lvl="1"/>
            <a:r>
              <a:rPr lang="en-GB" dirty="0"/>
              <a:t>Take 2 numbers, add them together and print the result</a:t>
            </a:r>
          </a:p>
          <a:p>
            <a:pPr lvl="1"/>
            <a:r>
              <a:rPr lang="en-GB" dirty="0"/>
              <a:t>Take the name of a person and print on the screen “Hello” followed by the name of the person</a:t>
            </a:r>
          </a:p>
          <a:p>
            <a:pPr lvl="1"/>
            <a:r>
              <a:rPr lang="en-GB" dirty="0"/>
              <a:t>Use the in-built function input() to ask the user their name and print “Hello” + [their name]</a:t>
            </a:r>
          </a:p>
          <a:p>
            <a:pPr lvl="1"/>
            <a:endParaRPr lang="en-GB" dirty="0"/>
          </a:p>
          <a:p>
            <a:r>
              <a:rPr lang="en-GB" dirty="0"/>
              <a:t>After that you can experiment and extend your code!</a:t>
            </a:r>
          </a:p>
        </p:txBody>
      </p:sp>
    </p:spTree>
    <p:extLst>
      <p:ext uri="{BB962C8B-B14F-4D97-AF65-F5344CB8AC3E}">
        <p14:creationId xmlns:p14="http://schemas.microsoft.com/office/powerpoint/2010/main" val="312837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3828-D76C-57F7-4D53-F42A5FC4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03E75-61F8-1523-87D0-DE59793E9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Continue using </a:t>
            </a:r>
            <a:r>
              <a:rPr lang="en-GB" dirty="0" err="1"/>
              <a:t>Programiz</a:t>
            </a:r>
            <a:r>
              <a:rPr lang="en-GB" dirty="0"/>
              <a:t> to play around with Python.</a:t>
            </a:r>
          </a:p>
          <a:p>
            <a:r>
              <a:rPr lang="en-GB" dirty="0"/>
              <a:t>See what else you can do with multiple functions?</a:t>
            </a:r>
          </a:p>
          <a:p>
            <a:r>
              <a:rPr lang="en-GB" dirty="0"/>
              <a:t>Can you make me a simple interactive story?</a:t>
            </a:r>
          </a:p>
          <a:p>
            <a:r>
              <a:rPr lang="en-GB" dirty="0"/>
              <a:t>Screenshot your code and output (you can put it in a Word document or a PowerPoint or save it as a graphic) and upload it to submit it.</a:t>
            </a:r>
          </a:p>
          <a:p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99B4B4A3-44CB-F14C-3B97-6466CA15B348}"/>
              </a:ext>
            </a:extLst>
          </p:cNvPr>
          <p:cNvSpPr/>
          <p:nvPr/>
        </p:nvSpPr>
        <p:spPr>
          <a:xfrm>
            <a:off x="10021504" y="240268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310625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504" y="240268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D2D4-62EF-B8F6-E1F6-77389448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BCA1-EEE8-28AC-B5B3-515BC9413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Microsoft Forms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https://forms.microsoft.com/e/cJt55JKrv9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75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3330-DF14-B8E2-A05F-D944AAD4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Would you rather be DRY or WET?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9EE62-23A8-47D3-3050-C7D868DD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DRY –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on’t </a:t>
            </a:r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epeat </a:t>
            </a:r>
            <a:r>
              <a:rPr lang="en-GB" b="1" dirty="0">
                <a:solidFill>
                  <a:srgbClr val="FF0000"/>
                </a:solidFill>
              </a:rPr>
              <a:t>Y</a:t>
            </a:r>
            <a:r>
              <a:rPr lang="en-GB" dirty="0"/>
              <a:t>ourself</a:t>
            </a:r>
          </a:p>
          <a:p>
            <a:r>
              <a:rPr lang="en-GB" dirty="0"/>
              <a:t>WET – </a:t>
            </a:r>
            <a:r>
              <a:rPr lang="en-GB" b="1" dirty="0">
                <a:solidFill>
                  <a:srgbClr val="FF0000"/>
                </a:solidFill>
              </a:rPr>
              <a:t>W</a:t>
            </a:r>
            <a:r>
              <a:rPr lang="en-GB" dirty="0"/>
              <a:t>e 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/>
              <a:t>njoy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/>
              <a:t>yping</a:t>
            </a:r>
          </a:p>
          <a:p>
            <a:endParaRPr lang="en-GB" dirty="0"/>
          </a:p>
          <a:p>
            <a:r>
              <a:rPr lang="en-GB" dirty="0"/>
              <a:t>The principle way to stay DRY is to use </a:t>
            </a:r>
            <a:r>
              <a:rPr lang="en-GB" b="1" dirty="0">
                <a:solidFill>
                  <a:srgbClr val="FF0000"/>
                </a:solidFill>
              </a:rPr>
              <a:t>functions</a:t>
            </a:r>
            <a:r>
              <a:rPr lang="en-GB" dirty="0"/>
              <a:t> whenever possible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06BA88-C0B9-E0BD-9E6D-69236D916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96" y="4367005"/>
            <a:ext cx="5920862" cy="256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002F-757D-C80B-3D86-D0ADCFBA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7040C-0D36-9183-DDBA-372572BDA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Functions are </a:t>
            </a:r>
            <a:r>
              <a:rPr lang="en-GB" b="1" dirty="0">
                <a:solidFill>
                  <a:srgbClr val="FF0000"/>
                </a:solidFill>
              </a:rPr>
              <a:t>units of code</a:t>
            </a:r>
            <a:r>
              <a:rPr lang="en-GB" dirty="0"/>
              <a:t> which can be called repeatedly by a program</a:t>
            </a:r>
          </a:p>
          <a:p>
            <a:r>
              <a:rPr lang="en-GB" dirty="0"/>
              <a:t>The way they are written differs from programming language to language</a:t>
            </a:r>
          </a:p>
          <a:p>
            <a:r>
              <a:rPr lang="en-GB" dirty="0"/>
              <a:t>For the moment we will focus on Python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3D6F1099-4E21-286F-ED45-793BB123EC96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93CC9A6-756C-0A4E-F24F-A27F775D08DB}"/>
              </a:ext>
            </a:extLst>
          </p:cNvPr>
          <p:cNvSpPr/>
          <p:nvPr/>
        </p:nvSpPr>
        <p:spPr>
          <a:xfrm>
            <a:off x="9183757" y="2332038"/>
            <a:ext cx="1946359" cy="118791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syntax</a:t>
            </a:r>
          </a:p>
        </p:txBody>
      </p:sp>
    </p:spTree>
    <p:extLst>
      <p:ext uri="{BB962C8B-B14F-4D97-AF65-F5344CB8AC3E}">
        <p14:creationId xmlns:p14="http://schemas.microsoft.com/office/powerpoint/2010/main" val="23023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6FBA-C028-2244-8308-8C8295E2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A6F67-90E5-1213-4709-BF6F35563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Rules for how code must be written </a:t>
            </a:r>
          </a:p>
          <a:p>
            <a:r>
              <a:rPr lang="en-US" dirty="0"/>
              <a:t>Think of it like grammar in English</a:t>
            </a:r>
          </a:p>
          <a:p>
            <a:r>
              <a:rPr lang="en-US" dirty="0"/>
              <a:t>If we make mistakes (</a:t>
            </a:r>
            <a:r>
              <a:rPr lang="en-US" dirty="0" err="1"/>
              <a:t>ie</a:t>
            </a:r>
            <a:r>
              <a:rPr lang="en-US" dirty="0"/>
              <a:t> mistype something) it is called a </a:t>
            </a:r>
            <a:r>
              <a:rPr lang="en-US" b="1" dirty="0">
                <a:solidFill>
                  <a:srgbClr val="FF0000"/>
                </a:solidFill>
              </a:rPr>
              <a:t>Syntax Error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9E6AD-AF5B-9E12-3169-B658C565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 in Python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F740D-6882-71A1-3FC6-548A67A9815E}"/>
              </a:ext>
            </a:extLst>
          </p:cNvPr>
          <p:cNvSpPr txBox="1"/>
          <p:nvPr/>
        </p:nvSpPr>
        <p:spPr>
          <a:xfrm>
            <a:off x="1707608" y="2353056"/>
            <a:ext cx="7406895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myFunction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(arguments)</a:t>
            </a:r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[do stuff here]</a:t>
            </a:r>
          </a:p>
          <a:p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result</a:t>
            </a:r>
          </a:p>
          <a:p>
            <a:endParaRPr lang="en-GB" sz="3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32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3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myFunction</a:t>
            </a:r>
            <a:r>
              <a:rPr lang="en-GB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(parameters))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508F47-1FC2-D646-C2F6-495541A88560}"/>
              </a:ext>
            </a:extLst>
          </p:cNvPr>
          <p:cNvSpPr/>
          <p:nvPr/>
        </p:nvSpPr>
        <p:spPr>
          <a:xfrm>
            <a:off x="1494503" y="3982065"/>
            <a:ext cx="7787149" cy="1189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6110-27F5-C4CD-5985-7030EA7F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666877"/>
          </a:xfrm>
        </p:spPr>
        <p:txBody>
          <a:bodyPr>
            <a:normAutofit/>
          </a:bodyPr>
          <a:lstStyle/>
          <a:p>
            <a:r>
              <a:rPr lang="en-GB" sz="4000" dirty="0"/>
              <a:t>Q: What are arguments and parameters?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EDD12-FD67-9D75-9D2A-F822AF9B0999}"/>
              </a:ext>
            </a:extLst>
          </p:cNvPr>
          <p:cNvSpPr txBox="1"/>
          <p:nvPr/>
        </p:nvSpPr>
        <p:spPr>
          <a:xfrm>
            <a:off x="1621536" y="2718816"/>
            <a:ext cx="2117887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arguments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88B69-D1BD-1EEF-7E41-86B0473952BF}"/>
              </a:ext>
            </a:extLst>
          </p:cNvPr>
          <p:cNvSpPr txBox="1"/>
          <p:nvPr/>
        </p:nvSpPr>
        <p:spPr>
          <a:xfrm>
            <a:off x="5302898" y="2718816"/>
            <a:ext cx="190308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A901292-730F-8392-8A8A-90FB6EDD9784}"/>
              </a:ext>
            </a:extLst>
          </p:cNvPr>
          <p:cNvSpPr/>
          <p:nvPr/>
        </p:nvSpPr>
        <p:spPr>
          <a:xfrm>
            <a:off x="4072128" y="2718816"/>
            <a:ext cx="1024128" cy="5232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65824-B2F4-59C1-8966-D2AB4213F3C8}"/>
              </a:ext>
            </a:extLst>
          </p:cNvPr>
          <p:cNvSpPr txBox="1"/>
          <p:nvPr/>
        </p:nvSpPr>
        <p:spPr>
          <a:xfrm>
            <a:off x="1621536" y="3483617"/>
            <a:ext cx="6696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Arguments</a:t>
            </a:r>
            <a:r>
              <a:rPr lang="en-GB" sz="2400" dirty="0">
                <a:latin typeface="Trebuchet MS" panose="020B0603020202020204" pitchFamily="34" charset="0"/>
              </a:rPr>
              <a:t> are what are passed into a function from the code that calls 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E0996-0961-030F-15E8-824FD4D51422}"/>
              </a:ext>
            </a:extLst>
          </p:cNvPr>
          <p:cNvSpPr txBox="1"/>
          <p:nvPr/>
        </p:nvSpPr>
        <p:spPr>
          <a:xfrm>
            <a:off x="1621536" y="4556195"/>
            <a:ext cx="669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rebuchet MS" panose="020B0603020202020204" pitchFamily="34" charset="0"/>
              </a:rPr>
              <a:t>The function receives it as </a:t>
            </a:r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parameters</a:t>
            </a:r>
            <a:r>
              <a:rPr lang="en-GB" sz="2400" b="1" dirty="0">
                <a:latin typeface="Trebuchet MS" panose="020B0603020202020204" pitchFamily="34" charset="0"/>
              </a:rPr>
              <a:t>. </a:t>
            </a:r>
            <a:r>
              <a:rPr lang="en-GB" sz="2400" dirty="0">
                <a:latin typeface="Trebuchet MS" panose="020B0603020202020204" pitchFamily="34" charset="0"/>
              </a:rPr>
              <a:t>Think of those as placeholders waiting to receive arguments.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6ACF83-0E30-906A-7C36-825DCF594DC0}"/>
              </a:ext>
            </a:extLst>
          </p:cNvPr>
          <p:cNvSpPr txBox="1">
            <a:spLocks/>
          </p:cNvSpPr>
          <p:nvPr/>
        </p:nvSpPr>
        <p:spPr>
          <a:xfrm>
            <a:off x="292289" y="987552"/>
            <a:ext cx="9452211" cy="66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 dirty="0"/>
              <a:t>A: Data passed to a function</a:t>
            </a:r>
          </a:p>
        </p:txBody>
      </p:sp>
    </p:spTree>
    <p:extLst>
      <p:ext uri="{BB962C8B-B14F-4D97-AF65-F5344CB8AC3E}">
        <p14:creationId xmlns:p14="http://schemas.microsoft.com/office/powerpoint/2010/main" val="194577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lewanie wody do szklanki w slow motion / pouring water into glass in slow  motion on Make a GIF">
            <a:extLst>
              <a:ext uri="{FF2B5EF4-FFF2-40B4-BE49-F238E27FC236}">
                <a16:creationId xmlns:a16="http://schemas.microsoft.com/office/drawing/2014/main" id="{8E59C38B-77A7-EB28-99DF-3021E4550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753" y="1464391"/>
            <a:ext cx="8782176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DD2586-23DD-4E0A-7667-10796701DC81}"/>
              </a:ext>
            </a:extLst>
          </p:cNvPr>
          <p:cNvSpPr txBox="1"/>
          <p:nvPr/>
        </p:nvSpPr>
        <p:spPr>
          <a:xfrm>
            <a:off x="1829208" y="2212258"/>
            <a:ext cx="1784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Argument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EDA87-CA92-3218-D7FF-20061A81609E}"/>
              </a:ext>
            </a:extLst>
          </p:cNvPr>
          <p:cNvSpPr txBox="1"/>
          <p:nvPr/>
        </p:nvSpPr>
        <p:spPr>
          <a:xfrm>
            <a:off x="4508499" y="3350341"/>
            <a:ext cx="1627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90799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9A5683-65A1-D183-2D3C-DE405F97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simple example</a:t>
            </a:r>
          </a:p>
        </p:txBody>
      </p:sp>
      <p:sp>
        <p:nvSpPr>
          <p:cNvPr id="5" name="codeblock">
            <a:extLst>
              <a:ext uri="{FF2B5EF4-FFF2-40B4-BE49-F238E27FC236}">
                <a16:creationId xmlns:a16="http://schemas.microsoft.com/office/drawing/2014/main" id="{014ACFB2-2541-F4D5-5750-74AB6FAE7E60}"/>
              </a:ext>
            </a:extLst>
          </p:cNvPr>
          <p:cNvSpPr txBox="1"/>
          <p:nvPr/>
        </p:nvSpPr>
        <p:spPr>
          <a:xfrm>
            <a:off x="2157735" y="2369794"/>
            <a:ext cx="5381601" cy="230832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2</a:t>
            </a: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return 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input_number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print(</a:t>
            </a:r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doubleResult</a:t>
            </a: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(2))</a:t>
            </a:r>
          </a:p>
          <a:p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77C74649-CD2C-9F57-88F4-F97D4544BE42}"/>
              </a:ext>
            </a:extLst>
          </p:cNvPr>
          <p:cNvSpPr/>
          <p:nvPr/>
        </p:nvSpPr>
        <p:spPr>
          <a:xfrm rot="1693887">
            <a:off x="4924567" y="4314325"/>
            <a:ext cx="2438400" cy="135888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the </a:t>
            </a:r>
            <a:r>
              <a:rPr lang="en-GB" b="1" dirty="0">
                <a:solidFill>
                  <a:srgbClr val="FF0000"/>
                </a:solidFill>
              </a:rPr>
              <a:t>argument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F2E3E5E-4D7F-B31D-AAA1-CF25AC4FE1FC}"/>
              </a:ext>
            </a:extLst>
          </p:cNvPr>
          <p:cNvSpPr/>
          <p:nvPr/>
        </p:nvSpPr>
        <p:spPr>
          <a:xfrm rot="19327549">
            <a:off x="5151419" y="1330326"/>
            <a:ext cx="2438400" cy="135888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the </a:t>
            </a:r>
            <a:r>
              <a:rPr lang="en-GB" b="1" dirty="0">
                <a:solidFill>
                  <a:srgbClr val="FF0000"/>
                </a:solidFill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2629058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FF64BDBF-4DE8-45D9-8E10-3B497A599D40}" vid="{9B866423-0A7D-48FD-AE07-23D80A4963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883B77E7-F8CE-4D1B-87A3-2B9CCD039DA7}" vid="{41BAE865-6F76-4DEC-A889-AF6B8CDD54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98</TotalTime>
  <Words>562</Words>
  <Application>Microsoft Office PowerPoint</Application>
  <PresentationFormat>Widescreen</PresentationFormat>
  <Paragraphs>93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Functions</vt:lpstr>
      <vt:lpstr>Recall Quiz</vt:lpstr>
      <vt:lpstr>Would you rather be DRY or WET?</vt:lpstr>
      <vt:lpstr>Functions</vt:lpstr>
      <vt:lpstr>Syntax</vt:lpstr>
      <vt:lpstr>Functions in Python</vt:lpstr>
      <vt:lpstr>Q: What are arguments and parameters?</vt:lpstr>
      <vt:lpstr>PowerPoint Presentation</vt:lpstr>
      <vt:lpstr>A simple example</vt:lpstr>
      <vt:lpstr>A simple example</vt:lpstr>
      <vt:lpstr>You can have more than one argument…</vt:lpstr>
      <vt:lpstr>Let’s code some functions using https://www.programiz.com </vt:lpstr>
      <vt:lpstr>Tasks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2025-09-12T06:00:18Z</dcterms:created>
  <dcterms:modified xsi:type="dcterms:W3CDTF">2025-09-24T14:28:29Z</dcterms:modified>
</cp:coreProperties>
</file>