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</p:sldMasterIdLst>
  <p:notesMasterIdLst>
    <p:notesMasterId r:id="rId30"/>
  </p:notesMasterIdLst>
  <p:sldIdLst>
    <p:sldId id="266" r:id="rId3"/>
    <p:sldId id="263" r:id="rId4"/>
    <p:sldId id="264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8" r:id="rId26"/>
    <p:sldId id="287" r:id="rId27"/>
    <p:sldId id="265" r:id="rId28"/>
    <p:sldId id="26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7C23EA3-2D0F-4359-B208-E0F4DC5DC1BF}" v="6" dt="2025-11-27T08:37:02.3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97" d="100"/>
          <a:sy n="97" d="100"/>
        </p:scale>
        <p:origin x="1110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 Rundell" userId="02f36d3d-9692-43c5-873c-1a596eba61c5" providerId="ADAL" clId="{D5AFF9FC-3027-42C7-9805-DFBDD58CFB48}"/>
    <pc:docChg chg="modSld">
      <pc:chgData name="Simon Rundell" userId="02f36d3d-9692-43c5-873c-1a596eba61c5" providerId="ADAL" clId="{D5AFF9FC-3027-42C7-9805-DFBDD58CFB48}" dt="2025-11-27T08:37:02.353" v="11" actId="20577"/>
      <pc:docMkLst>
        <pc:docMk/>
      </pc:docMkLst>
      <pc:sldChg chg="addSp modSp mod">
        <pc:chgData name="Simon Rundell" userId="02f36d3d-9692-43c5-873c-1a596eba61c5" providerId="ADAL" clId="{D5AFF9FC-3027-42C7-9805-DFBDD58CFB48}" dt="2025-11-26T16:43:33.029" v="8" actId="20577"/>
        <pc:sldMkLst>
          <pc:docMk/>
          <pc:sldMk cId="1644293576" sldId="263"/>
        </pc:sldMkLst>
        <pc:spChg chg="mod">
          <ac:chgData name="Simon Rundell" userId="02f36d3d-9692-43c5-873c-1a596eba61c5" providerId="ADAL" clId="{D5AFF9FC-3027-42C7-9805-DFBDD58CFB48}" dt="2025-11-26T16:43:33.029" v="8" actId="20577"/>
          <ac:spMkLst>
            <pc:docMk/>
            <pc:sldMk cId="1644293576" sldId="263"/>
            <ac:spMk id="3" creationId="{44BE340F-1537-1DD8-A4C0-90C99D913A49}"/>
          </ac:spMkLst>
        </pc:spChg>
        <pc:spChg chg="add">
          <ac:chgData name="Simon Rundell" userId="02f36d3d-9692-43c5-873c-1a596eba61c5" providerId="ADAL" clId="{D5AFF9FC-3027-42C7-9805-DFBDD58CFB48}" dt="2025-11-26T16:43:19.805" v="0"/>
          <ac:spMkLst>
            <pc:docMk/>
            <pc:sldMk cId="1644293576" sldId="263"/>
            <ac:spMk id="4" creationId="{C421791E-6345-828D-8F2D-CA8B8E89C3FA}"/>
          </ac:spMkLst>
        </pc:spChg>
      </pc:sldChg>
      <pc:sldChg chg="modSp mod">
        <pc:chgData name="Simon Rundell" userId="02f36d3d-9692-43c5-873c-1a596eba61c5" providerId="ADAL" clId="{D5AFF9FC-3027-42C7-9805-DFBDD58CFB48}" dt="2025-11-27T08:37:02.353" v="11" actId="20577"/>
        <pc:sldMkLst>
          <pc:docMk/>
          <pc:sldMk cId="53617694" sldId="286"/>
        </pc:sldMkLst>
        <pc:spChg chg="mod">
          <ac:chgData name="Simon Rundell" userId="02f36d3d-9692-43c5-873c-1a596eba61c5" providerId="ADAL" clId="{D5AFF9FC-3027-42C7-9805-DFBDD58CFB48}" dt="2025-11-27T08:36:58.466" v="9" actId="1076"/>
          <ac:spMkLst>
            <pc:docMk/>
            <pc:sldMk cId="53617694" sldId="286"/>
            <ac:spMk id="5" creationId="{243B9944-3FE1-4EF2-C709-9C7F03857237}"/>
          </ac:spMkLst>
        </pc:spChg>
        <pc:spChg chg="mod">
          <ac:chgData name="Simon Rundell" userId="02f36d3d-9692-43c5-873c-1a596eba61c5" providerId="ADAL" clId="{D5AFF9FC-3027-42C7-9805-DFBDD58CFB48}" dt="2025-11-27T08:37:02.353" v="11" actId="20577"/>
          <ac:spMkLst>
            <pc:docMk/>
            <pc:sldMk cId="53617694" sldId="286"/>
            <ac:spMk id="6" creationId="{DB326296-419B-67C1-61AC-90A17A1D40A1}"/>
          </ac:spMkLst>
        </pc:spChg>
      </pc:sldChg>
    </pc:docChg>
  </pc:docChgLst>
  <pc:docChgLst>
    <pc:chgData name="Simon Rundell" userId="02f36d3d-9692-43c5-873c-1a596eba61c5" providerId="ADAL" clId="{9115DE13-68C4-4D84-8CAF-2D5471E75CFD}"/>
    <pc:docChg chg="custSel addSld modSld">
      <pc:chgData name="Simon Rundell" userId="02f36d3d-9692-43c5-873c-1a596eba61c5" providerId="ADAL" clId="{9115DE13-68C4-4D84-8CAF-2D5471E75CFD}" dt="2025-11-23T16:36:10.905" v="2973" actId="404"/>
      <pc:docMkLst>
        <pc:docMk/>
      </pc:docMkLst>
      <pc:sldChg chg="addSp delSp modSp mod">
        <pc:chgData name="Simon Rundell" userId="02f36d3d-9692-43c5-873c-1a596eba61c5" providerId="ADAL" clId="{9115DE13-68C4-4D84-8CAF-2D5471E75CFD}" dt="2025-11-23T16:36:10.905" v="2973" actId="404"/>
        <pc:sldMkLst>
          <pc:docMk/>
          <pc:sldMk cId="477050314" sldId="265"/>
        </pc:sldMkLst>
        <pc:spChg chg="mod">
          <ac:chgData name="Simon Rundell" userId="02f36d3d-9692-43c5-873c-1a596eba61c5" providerId="ADAL" clId="{9115DE13-68C4-4D84-8CAF-2D5471E75CFD}" dt="2025-11-23T16:08:24.127" v="2778" actId="20577"/>
          <ac:spMkLst>
            <pc:docMk/>
            <pc:sldMk cId="477050314" sldId="265"/>
            <ac:spMk id="2" creationId="{311A21C4-7FB9-BD22-32D5-C4C779FB6224}"/>
          </ac:spMkLst>
        </pc:spChg>
        <pc:spChg chg="add mod">
          <ac:chgData name="Simon Rundell" userId="02f36d3d-9692-43c5-873c-1a596eba61c5" providerId="ADAL" clId="{9115DE13-68C4-4D84-8CAF-2D5471E75CFD}" dt="2025-11-23T16:21:24.035" v="2963" actId="1076"/>
          <ac:spMkLst>
            <pc:docMk/>
            <pc:sldMk cId="477050314" sldId="265"/>
            <ac:spMk id="3" creationId="{9B4E420E-0169-31B4-637B-3F0F25515777}"/>
          </ac:spMkLst>
        </pc:spChg>
        <pc:spChg chg="mod">
          <ac:chgData name="Simon Rundell" userId="02f36d3d-9692-43c5-873c-1a596eba61c5" providerId="ADAL" clId="{9115DE13-68C4-4D84-8CAF-2D5471E75CFD}" dt="2025-11-23T16:36:10.905" v="2973" actId="404"/>
          <ac:spMkLst>
            <pc:docMk/>
            <pc:sldMk cId="477050314" sldId="265"/>
            <ac:spMk id="7" creationId="{7F72A8A9-EC60-244F-AE96-484BE4AF7F71}"/>
          </ac:spMkLst>
        </pc:spChg>
      </pc:sldChg>
      <pc:sldChg chg="modSp new mod">
        <pc:chgData name="Simon Rundell" userId="02f36d3d-9692-43c5-873c-1a596eba61c5" providerId="ADAL" clId="{9115DE13-68C4-4D84-8CAF-2D5471E75CFD}" dt="2025-11-23T12:36:36.162" v="90" actId="207"/>
        <pc:sldMkLst>
          <pc:docMk/>
          <pc:sldMk cId="1508620527" sldId="269"/>
        </pc:sldMkLst>
        <pc:spChg chg="mod">
          <ac:chgData name="Simon Rundell" userId="02f36d3d-9692-43c5-873c-1a596eba61c5" providerId="ADAL" clId="{9115DE13-68C4-4D84-8CAF-2D5471E75CFD}" dt="2025-11-23T12:35:47.928" v="32" actId="20577"/>
          <ac:spMkLst>
            <pc:docMk/>
            <pc:sldMk cId="1508620527" sldId="269"/>
            <ac:spMk id="2" creationId="{299E12E4-F5F8-AC7E-0A16-513EA9C3DD03}"/>
          </ac:spMkLst>
        </pc:spChg>
        <pc:spChg chg="mod">
          <ac:chgData name="Simon Rundell" userId="02f36d3d-9692-43c5-873c-1a596eba61c5" providerId="ADAL" clId="{9115DE13-68C4-4D84-8CAF-2D5471E75CFD}" dt="2025-11-23T12:36:36.162" v="90" actId="207"/>
          <ac:spMkLst>
            <pc:docMk/>
            <pc:sldMk cId="1508620527" sldId="269"/>
            <ac:spMk id="3" creationId="{8A0DDCE5-FDFF-9E03-C94E-A4DB9ED765B4}"/>
          </ac:spMkLst>
        </pc:spChg>
      </pc:sldChg>
      <pc:sldChg chg="delSp modSp new mod modClrScheme chgLayout">
        <pc:chgData name="Simon Rundell" userId="02f36d3d-9692-43c5-873c-1a596eba61c5" providerId="ADAL" clId="{9115DE13-68C4-4D84-8CAF-2D5471E75CFD}" dt="2025-11-23T12:37:10.145" v="110" actId="700"/>
        <pc:sldMkLst>
          <pc:docMk/>
          <pc:sldMk cId="2253520096" sldId="270"/>
        </pc:sldMkLst>
        <pc:spChg chg="mod ord">
          <ac:chgData name="Simon Rundell" userId="02f36d3d-9692-43c5-873c-1a596eba61c5" providerId="ADAL" clId="{9115DE13-68C4-4D84-8CAF-2D5471E75CFD}" dt="2025-11-23T12:37:10.145" v="110" actId="700"/>
          <ac:spMkLst>
            <pc:docMk/>
            <pc:sldMk cId="2253520096" sldId="270"/>
            <ac:spMk id="2" creationId="{EC83C833-CB81-5439-D400-7A4E4517DF26}"/>
          </ac:spMkLst>
        </pc:spChg>
      </pc:sldChg>
      <pc:sldChg chg="addSp modSp new mod modClrScheme modAnim chgLayout">
        <pc:chgData name="Simon Rundell" userId="02f36d3d-9692-43c5-873c-1a596eba61c5" providerId="ADAL" clId="{9115DE13-68C4-4D84-8CAF-2D5471E75CFD}" dt="2025-11-23T12:38:32.261" v="151"/>
        <pc:sldMkLst>
          <pc:docMk/>
          <pc:sldMk cId="2115173617" sldId="271"/>
        </pc:sldMkLst>
        <pc:spChg chg="mod ord">
          <ac:chgData name="Simon Rundell" userId="02f36d3d-9692-43c5-873c-1a596eba61c5" providerId="ADAL" clId="{9115DE13-68C4-4D84-8CAF-2D5471E75CFD}" dt="2025-11-23T12:37:39.029" v="130" actId="700"/>
          <ac:spMkLst>
            <pc:docMk/>
            <pc:sldMk cId="2115173617" sldId="271"/>
            <ac:spMk id="2" creationId="{953DBB98-C4E9-60F1-71D8-ADC50048ED77}"/>
          </ac:spMkLst>
        </pc:spChg>
        <pc:spChg chg="add mod ord">
          <ac:chgData name="Simon Rundell" userId="02f36d3d-9692-43c5-873c-1a596eba61c5" providerId="ADAL" clId="{9115DE13-68C4-4D84-8CAF-2D5471E75CFD}" dt="2025-11-23T12:38:05.785" v="150" actId="207"/>
          <ac:spMkLst>
            <pc:docMk/>
            <pc:sldMk cId="2115173617" sldId="271"/>
            <ac:spMk id="3" creationId="{72C6156C-1FEC-D6A8-BDB8-AB73298C097D}"/>
          </ac:spMkLst>
        </pc:spChg>
      </pc:sldChg>
      <pc:sldChg chg="addSp modSp new mod">
        <pc:chgData name="Simon Rundell" userId="02f36d3d-9692-43c5-873c-1a596eba61c5" providerId="ADAL" clId="{9115DE13-68C4-4D84-8CAF-2D5471E75CFD}" dt="2025-11-23T12:46:40.889" v="340" actId="1076"/>
        <pc:sldMkLst>
          <pc:docMk/>
          <pc:sldMk cId="1741537588" sldId="272"/>
        </pc:sldMkLst>
        <pc:spChg chg="mod">
          <ac:chgData name="Simon Rundell" userId="02f36d3d-9692-43c5-873c-1a596eba61c5" providerId="ADAL" clId="{9115DE13-68C4-4D84-8CAF-2D5471E75CFD}" dt="2025-11-23T12:39:20.523" v="196" actId="20577"/>
          <ac:spMkLst>
            <pc:docMk/>
            <pc:sldMk cId="1741537588" sldId="272"/>
            <ac:spMk id="2" creationId="{BB9B7802-A5D9-9593-086B-1298E29CF541}"/>
          </ac:spMkLst>
        </pc:spChg>
        <pc:spChg chg="mod">
          <ac:chgData name="Simon Rundell" userId="02f36d3d-9692-43c5-873c-1a596eba61c5" providerId="ADAL" clId="{9115DE13-68C4-4D84-8CAF-2D5471E75CFD}" dt="2025-11-23T12:41:05.639" v="212" actId="403"/>
          <ac:spMkLst>
            <pc:docMk/>
            <pc:sldMk cId="1741537588" sldId="272"/>
            <ac:spMk id="3" creationId="{2C034CE1-9A85-23A3-D4C2-00E52F805454}"/>
          </ac:spMkLst>
        </pc:spChg>
        <pc:spChg chg="add mod">
          <ac:chgData name="Simon Rundell" userId="02f36d3d-9692-43c5-873c-1a596eba61c5" providerId="ADAL" clId="{9115DE13-68C4-4D84-8CAF-2D5471E75CFD}" dt="2025-11-23T12:39:34.465" v="197"/>
          <ac:spMkLst>
            <pc:docMk/>
            <pc:sldMk cId="1741537588" sldId="272"/>
            <ac:spMk id="4" creationId="{9F69CF82-8F27-290A-6C9B-C2662D50871C}"/>
          </ac:spMkLst>
        </pc:spChg>
        <pc:spChg chg="add mod">
          <ac:chgData name="Simon Rundell" userId="02f36d3d-9692-43c5-873c-1a596eba61c5" providerId="ADAL" clId="{9115DE13-68C4-4D84-8CAF-2D5471E75CFD}" dt="2025-11-23T12:41:27.055" v="216" actId="1076"/>
          <ac:spMkLst>
            <pc:docMk/>
            <pc:sldMk cId="1741537588" sldId="272"/>
            <ac:spMk id="5" creationId="{C1172C30-EF11-B775-B369-4E0DC4B29FDF}"/>
          </ac:spMkLst>
        </pc:spChg>
        <pc:spChg chg="add mod">
          <ac:chgData name="Simon Rundell" userId="02f36d3d-9692-43c5-873c-1a596eba61c5" providerId="ADAL" clId="{9115DE13-68C4-4D84-8CAF-2D5471E75CFD}" dt="2025-11-23T12:46:40.889" v="340" actId="1076"/>
          <ac:spMkLst>
            <pc:docMk/>
            <pc:sldMk cId="1741537588" sldId="272"/>
            <ac:spMk id="6" creationId="{D5716E9F-474A-9E75-BCA8-10C0D083C75A}"/>
          </ac:spMkLst>
        </pc:spChg>
      </pc:sldChg>
      <pc:sldChg chg="addSp delSp modSp new mod modClrScheme modAnim chgLayout">
        <pc:chgData name="Simon Rundell" userId="02f36d3d-9692-43c5-873c-1a596eba61c5" providerId="ADAL" clId="{9115DE13-68C4-4D84-8CAF-2D5471E75CFD}" dt="2025-11-23T12:44:21.019" v="235"/>
        <pc:sldMkLst>
          <pc:docMk/>
          <pc:sldMk cId="2895657225" sldId="273"/>
        </pc:sldMkLst>
        <pc:spChg chg="mod ord">
          <ac:chgData name="Simon Rundell" userId="02f36d3d-9692-43c5-873c-1a596eba61c5" providerId="ADAL" clId="{9115DE13-68C4-4D84-8CAF-2D5471E75CFD}" dt="2025-11-23T12:42:20.905" v="225" actId="700"/>
          <ac:spMkLst>
            <pc:docMk/>
            <pc:sldMk cId="2895657225" sldId="273"/>
            <ac:spMk id="2" creationId="{1057D478-68C2-8D27-D151-00630579F54E}"/>
          </ac:spMkLst>
        </pc:spChg>
        <pc:picChg chg="add mod">
          <ac:chgData name="Simon Rundell" userId="02f36d3d-9692-43c5-873c-1a596eba61c5" providerId="ADAL" clId="{9115DE13-68C4-4D84-8CAF-2D5471E75CFD}" dt="2025-11-23T12:44:08.015" v="232" actId="1076"/>
          <ac:picMkLst>
            <pc:docMk/>
            <pc:sldMk cId="2895657225" sldId="273"/>
            <ac:picMk id="5" creationId="{BD2582EE-3C38-D43C-1BF7-F78F84CD7536}"/>
          </ac:picMkLst>
        </pc:picChg>
        <pc:picChg chg="add mod">
          <ac:chgData name="Simon Rundell" userId="02f36d3d-9692-43c5-873c-1a596eba61c5" providerId="ADAL" clId="{9115DE13-68C4-4D84-8CAF-2D5471E75CFD}" dt="2025-11-23T12:44:08.015" v="232" actId="1076"/>
          <ac:picMkLst>
            <pc:docMk/>
            <pc:sldMk cId="2895657225" sldId="273"/>
            <ac:picMk id="7" creationId="{40B0BEF6-7B0B-FCF4-94B5-6604FBC34307}"/>
          </ac:picMkLst>
        </pc:picChg>
        <pc:picChg chg="add mod">
          <ac:chgData name="Simon Rundell" userId="02f36d3d-9692-43c5-873c-1a596eba61c5" providerId="ADAL" clId="{9115DE13-68C4-4D84-8CAF-2D5471E75CFD}" dt="2025-11-23T12:44:08.015" v="232" actId="1076"/>
          <ac:picMkLst>
            <pc:docMk/>
            <pc:sldMk cId="2895657225" sldId="273"/>
            <ac:picMk id="9" creationId="{FD753F52-BC5D-A840-AB2C-C2812951FB97}"/>
          </ac:picMkLst>
        </pc:picChg>
      </pc:sldChg>
      <pc:sldChg chg="addSp delSp modSp add mod delAnim modAnim">
        <pc:chgData name="Simon Rundell" userId="02f36d3d-9692-43c5-873c-1a596eba61c5" providerId="ADAL" clId="{9115DE13-68C4-4D84-8CAF-2D5471E75CFD}" dt="2025-11-23T12:45:13.619" v="245"/>
        <pc:sldMkLst>
          <pc:docMk/>
          <pc:sldMk cId="1702777853" sldId="274"/>
        </pc:sldMkLst>
        <pc:picChg chg="add mod">
          <ac:chgData name="Simon Rundell" userId="02f36d3d-9692-43c5-873c-1a596eba61c5" providerId="ADAL" clId="{9115DE13-68C4-4D84-8CAF-2D5471E75CFD}" dt="2025-11-23T12:44:47.195" v="241" actId="1076"/>
          <ac:picMkLst>
            <pc:docMk/>
            <pc:sldMk cId="1702777853" sldId="274"/>
            <ac:picMk id="4" creationId="{04AE396C-4240-7A4B-5D5D-FB7EC71A748C}"/>
          </ac:picMkLst>
        </pc:picChg>
        <pc:picChg chg="add mod">
          <ac:chgData name="Simon Rundell" userId="02f36d3d-9692-43c5-873c-1a596eba61c5" providerId="ADAL" clId="{9115DE13-68C4-4D84-8CAF-2D5471E75CFD}" dt="2025-11-23T12:45:06.301" v="243" actId="1076"/>
          <ac:picMkLst>
            <pc:docMk/>
            <pc:sldMk cId="1702777853" sldId="274"/>
            <ac:picMk id="8" creationId="{2E3E1666-E303-728B-47D8-04F1E3406BE3}"/>
          </ac:picMkLst>
        </pc:picChg>
      </pc:sldChg>
      <pc:sldChg chg="addSp delSp modSp new mod modClrScheme modAnim chgLayout">
        <pc:chgData name="Simon Rundell" userId="02f36d3d-9692-43c5-873c-1a596eba61c5" providerId="ADAL" clId="{9115DE13-68C4-4D84-8CAF-2D5471E75CFD}" dt="2025-11-23T12:45:58.966" v="274"/>
        <pc:sldMkLst>
          <pc:docMk/>
          <pc:sldMk cId="2143958558" sldId="275"/>
        </pc:sldMkLst>
        <pc:spChg chg="add mod ord">
          <ac:chgData name="Simon Rundell" userId="02f36d3d-9692-43c5-873c-1a596eba61c5" providerId="ADAL" clId="{9115DE13-68C4-4D84-8CAF-2D5471E75CFD}" dt="2025-11-23T12:45:31.563" v="268" actId="20577"/>
          <ac:spMkLst>
            <pc:docMk/>
            <pc:sldMk cId="2143958558" sldId="275"/>
            <ac:spMk id="3" creationId="{089CDC3A-F332-76DB-D069-7D50E53032B9}"/>
          </ac:spMkLst>
        </pc:spChg>
        <pc:spChg chg="add mod ord">
          <ac:chgData name="Simon Rundell" userId="02f36d3d-9692-43c5-873c-1a596eba61c5" providerId="ADAL" clId="{9115DE13-68C4-4D84-8CAF-2D5471E75CFD}" dt="2025-11-23T12:45:50.215" v="273" actId="20577"/>
          <ac:spMkLst>
            <pc:docMk/>
            <pc:sldMk cId="2143958558" sldId="275"/>
            <ac:spMk id="4" creationId="{8C076647-451B-1726-8098-B1EBC3258FF2}"/>
          </ac:spMkLst>
        </pc:spChg>
      </pc:sldChg>
      <pc:sldChg chg="addSp delSp modSp new mod modClrScheme modAnim chgLayout">
        <pc:chgData name="Simon Rundell" userId="02f36d3d-9692-43c5-873c-1a596eba61c5" providerId="ADAL" clId="{9115DE13-68C4-4D84-8CAF-2D5471E75CFD}" dt="2025-11-23T12:49:31.770" v="517"/>
        <pc:sldMkLst>
          <pc:docMk/>
          <pc:sldMk cId="957543840" sldId="276"/>
        </pc:sldMkLst>
        <pc:spChg chg="add mod">
          <ac:chgData name="Simon Rundell" userId="02f36d3d-9692-43c5-873c-1a596eba61c5" providerId="ADAL" clId="{9115DE13-68C4-4D84-8CAF-2D5471E75CFD}" dt="2025-11-23T12:49:22.321" v="515" actId="1076"/>
          <ac:spMkLst>
            <pc:docMk/>
            <pc:sldMk cId="957543840" sldId="276"/>
            <ac:spMk id="4" creationId="{85D8340A-CD5D-C3DF-FC04-5E9993F05D7F}"/>
          </ac:spMkLst>
        </pc:spChg>
        <pc:spChg chg="add mod">
          <ac:chgData name="Simon Rundell" userId="02f36d3d-9692-43c5-873c-1a596eba61c5" providerId="ADAL" clId="{9115DE13-68C4-4D84-8CAF-2D5471E75CFD}" dt="2025-11-23T12:49:22.321" v="515" actId="1076"/>
          <ac:spMkLst>
            <pc:docMk/>
            <pc:sldMk cId="957543840" sldId="276"/>
            <ac:spMk id="5" creationId="{C2D9A198-B432-1076-A1A6-DF7E863281A1}"/>
          </ac:spMkLst>
        </pc:spChg>
        <pc:spChg chg="add mod">
          <ac:chgData name="Simon Rundell" userId="02f36d3d-9692-43c5-873c-1a596eba61c5" providerId="ADAL" clId="{9115DE13-68C4-4D84-8CAF-2D5471E75CFD}" dt="2025-11-23T12:49:22.321" v="515" actId="1076"/>
          <ac:spMkLst>
            <pc:docMk/>
            <pc:sldMk cId="957543840" sldId="276"/>
            <ac:spMk id="6" creationId="{B9F1B7EC-E1E1-7FBB-4298-7F73A3FBD801}"/>
          </ac:spMkLst>
        </pc:spChg>
      </pc:sldChg>
      <pc:sldChg chg="addSp modSp new mod modClrScheme modAnim chgLayout">
        <pc:chgData name="Simon Rundell" userId="02f36d3d-9692-43c5-873c-1a596eba61c5" providerId="ADAL" clId="{9115DE13-68C4-4D84-8CAF-2D5471E75CFD}" dt="2025-11-23T13:00:29.149" v="932"/>
        <pc:sldMkLst>
          <pc:docMk/>
          <pc:sldMk cId="312233902" sldId="277"/>
        </pc:sldMkLst>
        <pc:spChg chg="add mod">
          <ac:chgData name="Simon Rundell" userId="02f36d3d-9692-43c5-873c-1a596eba61c5" providerId="ADAL" clId="{9115DE13-68C4-4D84-8CAF-2D5471E75CFD}" dt="2025-11-23T12:50:47.879" v="540" actId="20577"/>
          <ac:spMkLst>
            <pc:docMk/>
            <pc:sldMk cId="312233902" sldId="277"/>
            <ac:spMk id="2" creationId="{655C3E3D-5E31-0647-AC70-34268564A574}"/>
          </ac:spMkLst>
        </pc:spChg>
        <pc:spChg chg="add mod">
          <ac:chgData name="Simon Rundell" userId="02f36d3d-9692-43c5-873c-1a596eba61c5" providerId="ADAL" clId="{9115DE13-68C4-4D84-8CAF-2D5471E75CFD}" dt="2025-11-23T13:00:22.991" v="931" actId="20577"/>
          <ac:spMkLst>
            <pc:docMk/>
            <pc:sldMk cId="312233902" sldId="277"/>
            <ac:spMk id="3" creationId="{FDCF4340-7BC5-2F9C-D09A-9BC6188CD702}"/>
          </ac:spMkLst>
        </pc:spChg>
        <pc:spChg chg="add mod">
          <ac:chgData name="Simon Rundell" userId="02f36d3d-9692-43c5-873c-1a596eba61c5" providerId="ADAL" clId="{9115DE13-68C4-4D84-8CAF-2D5471E75CFD}" dt="2025-11-23T12:50:54.426" v="541"/>
          <ac:spMkLst>
            <pc:docMk/>
            <pc:sldMk cId="312233902" sldId="277"/>
            <ac:spMk id="4" creationId="{562365B1-C9AE-2050-C201-043D3CEB0F8D}"/>
          </ac:spMkLst>
        </pc:spChg>
      </pc:sldChg>
      <pc:sldChg chg="addSp modSp add mod modAnim">
        <pc:chgData name="Simon Rundell" userId="02f36d3d-9692-43c5-873c-1a596eba61c5" providerId="ADAL" clId="{9115DE13-68C4-4D84-8CAF-2D5471E75CFD}" dt="2025-11-23T13:03:45.917" v="1051"/>
        <pc:sldMkLst>
          <pc:docMk/>
          <pc:sldMk cId="3213767815" sldId="278"/>
        </pc:sldMkLst>
        <pc:spChg chg="mod">
          <ac:chgData name="Simon Rundell" userId="02f36d3d-9692-43c5-873c-1a596eba61c5" providerId="ADAL" clId="{9115DE13-68C4-4D84-8CAF-2D5471E75CFD}" dt="2025-11-23T12:51:22.461" v="560" actId="20577"/>
          <ac:spMkLst>
            <pc:docMk/>
            <pc:sldMk cId="3213767815" sldId="278"/>
            <ac:spMk id="2" creationId="{E3B04F84-FA15-E087-AE11-8F1EFFD6D68E}"/>
          </ac:spMkLst>
        </pc:spChg>
        <pc:spChg chg="mod">
          <ac:chgData name="Simon Rundell" userId="02f36d3d-9692-43c5-873c-1a596eba61c5" providerId="ADAL" clId="{9115DE13-68C4-4D84-8CAF-2D5471E75CFD}" dt="2025-11-23T13:01:41.158" v="1019" actId="14100"/>
          <ac:spMkLst>
            <pc:docMk/>
            <pc:sldMk cId="3213767815" sldId="278"/>
            <ac:spMk id="3" creationId="{CF322400-0E22-2118-35C9-8860ECBBCE1F}"/>
          </ac:spMkLst>
        </pc:spChg>
        <pc:spChg chg="add mod">
          <ac:chgData name="Simon Rundell" userId="02f36d3d-9692-43c5-873c-1a596eba61c5" providerId="ADAL" clId="{9115DE13-68C4-4D84-8CAF-2D5471E75CFD}" dt="2025-11-23T13:03:03.667" v="1046" actId="1076"/>
          <ac:spMkLst>
            <pc:docMk/>
            <pc:sldMk cId="3213767815" sldId="278"/>
            <ac:spMk id="5" creationId="{2CE28802-2B1C-0BFB-CC71-B80EE0EE87AC}"/>
          </ac:spMkLst>
        </pc:spChg>
        <pc:spChg chg="add mod">
          <ac:chgData name="Simon Rundell" userId="02f36d3d-9692-43c5-873c-1a596eba61c5" providerId="ADAL" clId="{9115DE13-68C4-4D84-8CAF-2D5471E75CFD}" dt="2025-11-23T13:03:29.898" v="1049"/>
          <ac:spMkLst>
            <pc:docMk/>
            <pc:sldMk cId="3213767815" sldId="278"/>
            <ac:spMk id="6" creationId="{800CC8D4-7B70-3C16-10C4-B68602E1E174}"/>
          </ac:spMkLst>
        </pc:spChg>
        <pc:picChg chg="add mod">
          <ac:chgData name="Simon Rundell" userId="02f36d3d-9692-43c5-873c-1a596eba61c5" providerId="ADAL" clId="{9115DE13-68C4-4D84-8CAF-2D5471E75CFD}" dt="2025-11-23T13:02:05.276" v="1026" actId="1076"/>
          <ac:picMkLst>
            <pc:docMk/>
            <pc:sldMk cId="3213767815" sldId="278"/>
            <ac:picMk id="2050" creationId="{5A552360-49F6-15D1-EB85-FC9B1204ADD7}"/>
          </ac:picMkLst>
        </pc:picChg>
      </pc:sldChg>
      <pc:sldChg chg="addSp delSp modSp add mod modAnim">
        <pc:chgData name="Simon Rundell" userId="02f36d3d-9692-43c5-873c-1a596eba61c5" providerId="ADAL" clId="{9115DE13-68C4-4D84-8CAF-2D5471E75CFD}" dt="2025-11-23T13:09:12.811" v="1147" actId="404"/>
        <pc:sldMkLst>
          <pc:docMk/>
          <pc:sldMk cId="2302728701" sldId="279"/>
        </pc:sldMkLst>
        <pc:spChg chg="mod">
          <ac:chgData name="Simon Rundell" userId="02f36d3d-9692-43c5-873c-1a596eba61c5" providerId="ADAL" clId="{9115DE13-68C4-4D84-8CAF-2D5471E75CFD}" dt="2025-11-23T13:08:38.877" v="1121" actId="1076"/>
          <ac:spMkLst>
            <pc:docMk/>
            <pc:sldMk cId="2302728701" sldId="279"/>
            <ac:spMk id="2" creationId="{3C50E46F-68A7-B055-0D76-ECE6C3E3ED29}"/>
          </ac:spMkLst>
        </pc:spChg>
        <pc:spChg chg="mod">
          <ac:chgData name="Simon Rundell" userId="02f36d3d-9692-43c5-873c-1a596eba61c5" providerId="ADAL" clId="{9115DE13-68C4-4D84-8CAF-2D5471E75CFD}" dt="2025-11-23T13:08:45.657" v="1123" actId="14100"/>
          <ac:spMkLst>
            <pc:docMk/>
            <pc:sldMk cId="2302728701" sldId="279"/>
            <ac:spMk id="3" creationId="{52EEA7B2-8232-180A-CEF3-DBA9B068C00E}"/>
          </ac:spMkLst>
        </pc:spChg>
        <pc:spChg chg="add mod">
          <ac:chgData name="Simon Rundell" userId="02f36d3d-9692-43c5-873c-1a596eba61c5" providerId="ADAL" clId="{9115DE13-68C4-4D84-8CAF-2D5471E75CFD}" dt="2025-11-23T13:09:12.811" v="1147" actId="404"/>
          <ac:spMkLst>
            <pc:docMk/>
            <pc:sldMk cId="2302728701" sldId="279"/>
            <ac:spMk id="9" creationId="{E9EB62CE-731A-AB76-D7BD-B2569D232E1D}"/>
          </ac:spMkLst>
        </pc:spChg>
        <pc:picChg chg="add mod">
          <ac:chgData name="Simon Rundell" userId="02f36d3d-9692-43c5-873c-1a596eba61c5" providerId="ADAL" clId="{9115DE13-68C4-4D84-8CAF-2D5471E75CFD}" dt="2025-11-23T13:07:08.104" v="1111" actId="1076"/>
          <ac:picMkLst>
            <pc:docMk/>
            <pc:sldMk cId="2302728701" sldId="279"/>
            <ac:picMk id="5" creationId="{DE3537D4-9823-D4DF-A32D-855BC65F6ABA}"/>
          </ac:picMkLst>
        </pc:picChg>
      </pc:sldChg>
      <pc:sldChg chg="modSp add mod addAnim delAnim modAnim">
        <pc:chgData name="Simon Rundell" userId="02f36d3d-9692-43c5-873c-1a596eba61c5" providerId="ADAL" clId="{9115DE13-68C4-4D84-8CAF-2D5471E75CFD}" dt="2025-11-23T13:14:28.462" v="1533" actId="20577"/>
        <pc:sldMkLst>
          <pc:docMk/>
          <pc:sldMk cId="2932773939" sldId="280"/>
        </pc:sldMkLst>
        <pc:spChg chg="mod">
          <ac:chgData name="Simon Rundell" userId="02f36d3d-9692-43c5-873c-1a596eba61c5" providerId="ADAL" clId="{9115DE13-68C4-4D84-8CAF-2D5471E75CFD}" dt="2025-11-23T12:51:42.348" v="587" actId="20577"/>
          <ac:spMkLst>
            <pc:docMk/>
            <pc:sldMk cId="2932773939" sldId="280"/>
            <ac:spMk id="2" creationId="{45D19ACB-4781-34DD-C110-B9F9E0AEBDEE}"/>
          </ac:spMkLst>
        </pc:spChg>
        <pc:spChg chg="mod">
          <ac:chgData name="Simon Rundell" userId="02f36d3d-9692-43c5-873c-1a596eba61c5" providerId="ADAL" clId="{9115DE13-68C4-4D84-8CAF-2D5471E75CFD}" dt="2025-11-23T13:14:28.462" v="1533" actId="20577"/>
          <ac:spMkLst>
            <pc:docMk/>
            <pc:sldMk cId="2932773939" sldId="280"/>
            <ac:spMk id="3" creationId="{7F08E8F3-2243-2C69-D9E6-40A521D953AE}"/>
          </ac:spMkLst>
        </pc:spChg>
      </pc:sldChg>
      <pc:sldChg chg="addSp modSp add mod modAnim">
        <pc:chgData name="Simon Rundell" userId="02f36d3d-9692-43c5-873c-1a596eba61c5" providerId="ADAL" clId="{9115DE13-68C4-4D84-8CAF-2D5471E75CFD}" dt="2025-11-23T13:21:24.633" v="1782"/>
        <pc:sldMkLst>
          <pc:docMk/>
          <pc:sldMk cId="81306586" sldId="281"/>
        </pc:sldMkLst>
        <pc:spChg chg="mod">
          <ac:chgData name="Simon Rundell" userId="02f36d3d-9692-43c5-873c-1a596eba61c5" providerId="ADAL" clId="{9115DE13-68C4-4D84-8CAF-2D5471E75CFD}" dt="2025-11-23T12:51:52.513" v="597" actId="20577"/>
          <ac:spMkLst>
            <pc:docMk/>
            <pc:sldMk cId="81306586" sldId="281"/>
            <ac:spMk id="2" creationId="{344DE5F2-41AD-35F5-AC36-ABAEE2B32649}"/>
          </ac:spMkLst>
        </pc:spChg>
        <pc:spChg chg="mod">
          <ac:chgData name="Simon Rundell" userId="02f36d3d-9692-43c5-873c-1a596eba61c5" providerId="ADAL" clId="{9115DE13-68C4-4D84-8CAF-2D5471E75CFD}" dt="2025-11-23T13:21:02.079" v="1777" actId="20577"/>
          <ac:spMkLst>
            <pc:docMk/>
            <pc:sldMk cId="81306586" sldId="281"/>
            <ac:spMk id="3" creationId="{6BB487D5-35E3-C70F-A8E2-324E1439BEBB}"/>
          </ac:spMkLst>
        </pc:spChg>
        <pc:picChg chg="add mod">
          <ac:chgData name="Simon Rundell" userId="02f36d3d-9692-43c5-873c-1a596eba61c5" providerId="ADAL" clId="{9115DE13-68C4-4D84-8CAF-2D5471E75CFD}" dt="2025-11-23T13:20:37.028" v="1723" actId="14100"/>
          <ac:picMkLst>
            <pc:docMk/>
            <pc:sldMk cId="81306586" sldId="281"/>
            <ac:picMk id="6" creationId="{E11648F2-24A8-BADC-27B0-E735D73F956F}"/>
          </ac:picMkLst>
        </pc:picChg>
        <pc:picChg chg="add mod">
          <ac:chgData name="Simon Rundell" userId="02f36d3d-9692-43c5-873c-1a596eba61c5" providerId="ADAL" clId="{9115DE13-68C4-4D84-8CAF-2D5471E75CFD}" dt="2025-11-23T13:15:49.594" v="1646" actId="14100"/>
          <ac:picMkLst>
            <pc:docMk/>
            <pc:sldMk cId="81306586" sldId="281"/>
            <ac:picMk id="4098" creationId="{13A73175-83BB-DC09-7CE9-734E7C1510B2}"/>
          </ac:picMkLst>
        </pc:picChg>
      </pc:sldChg>
      <pc:sldChg chg="addSp modSp add mod modAnim">
        <pc:chgData name="Simon Rundell" userId="02f36d3d-9692-43c5-873c-1a596eba61c5" providerId="ADAL" clId="{9115DE13-68C4-4D84-8CAF-2D5471E75CFD}" dt="2025-11-23T15:48:05.903" v="2108"/>
        <pc:sldMkLst>
          <pc:docMk/>
          <pc:sldMk cId="925772079" sldId="282"/>
        </pc:sldMkLst>
        <pc:spChg chg="mod">
          <ac:chgData name="Simon Rundell" userId="02f36d3d-9692-43c5-873c-1a596eba61c5" providerId="ADAL" clId="{9115DE13-68C4-4D84-8CAF-2D5471E75CFD}" dt="2025-11-23T12:52:04.012" v="622" actId="20577"/>
          <ac:spMkLst>
            <pc:docMk/>
            <pc:sldMk cId="925772079" sldId="282"/>
            <ac:spMk id="2" creationId="{DDB3A0C0-D6EE-E52A-25AB-3003BE6AAFA5}"/>
          </ac:spMkLst>
        </pc:spChg>
        <pc:spChg chg="mod">
          <ac:chgData name="Simon Rundell" userId="02f36d3d-9692-43c5-873c-1a596eba61c5" providerId="ADAL" clId="{9115DE13-68C4-4D84-8CAF-2D5471E75CFD}" dt="2025-11-23T15:47:54.444" v="2107" actId="20577"/>
          <ac:spMkLst>
            <pc:docMk/>
            <pc:sldMk cId="925772079" sldId="282"/>
            <ac:spMk id="3" creationId="{72B2A03F-5A18-1CE4-E50F-4CB1A26D84FA}"/>
          </ac:spMkLst>
        </pc:spChg>
        <pc:picChg chg="add mod">
          <ac:chgData name="Simon Rundell" userId="02f36d3d-9692-43c5-873c-1a596eba61c5" providerId="ADAL" clId="{9115DE13-68C4-4D84-8CAF-2D5471E75CFD}" dt="2025-11-23T13:24:33.052" v="1811" actId="14100"/>
          <ac:picMkLst>
            <pc:docMk/>
            <pc:sldMk cId="925772079" sldId="282"/>
            <ac:picMk id="5122" creationId="{020683A3-A327-61FD-A8B1-5C90DD39B2BB}"/>
          </ac:picMkLst>
        </pc:picChg>
      </pc:sldChg>
      <pc:sldChg chg="addSp modSp add mod addAnim delAnim modAnim">
        <pc:chgData name="Simon Rundell" userId="02f36d3d-9692-43c5-873c-1a596eba61c5" providerId="ADAL" clId="{9115DE13-68C4-4D84-8CAF-2D5471E75CFD}" dt="2025-11-23T15:54:19.490" v="2121"/>
        <pc:sldMkLst>
          <pc:docMk/>
          <pc:sldMk cId="4172826550" sldId="283"/>
        </pc:sldMkLst>
        <pc:spChg chg="mod">
          <ac:chgData name="Simon Rundell" userId="02f36d3d-9692-43c5-873c-1a596eba61c5" providerId="ADAL" clId="{9115DE13-68C4-4D84-8CAF-2D5471E75CFD}" dt="2025-11-23T12:52:14.254" v="641" actId="20577"/>
          <ac:spMkLst>
            <pc:docMk/>
            <pc:sldMk cId="4172826550" sldId="283"/>
            <ac:spMk id="2" creationId="{F0C09E23-660C-58B6-2CDC-56E6B3182901}"/>
          </ac:spMkLst>
        </pc:spChg>
        <pc:spChg chg="mod">
          <ac:chgData name="Simon Rundell" userId="02f36d3d-9692-43c5-873c-1a596eba61c5" providerId="ADAL" clId="{9115DE13-68C4-4D84-8CAF-2D5471E75CFD}" dt="2025-11-23T15:52:39.897" v="2111" actId="14100"/>
          <ac:spMkLst>
            <pc:docMk/>
            <pc:sldMk cId="4172826550" sldId="283"/>
            <ac:spMk id="3" creationId="{77BE856F-039B-3CE9-13E6-F25EF97934F5}"/>
          </ac:spMkLst>
        </pc:spChg>
        <pc:picChg chg="add mod">
          <ac:chgData name="Simon Rundell" userId="02f36d3d-9692-43c5-873c-1a596eba61c5" providerId="ADAL" clId="{9115DE13-68C4-4D84-8CAF-2D5471E75CFD}" dt="2025-11-23T15:53:47.453" v="2116" actId="1076"/>
          <ac:picMkLst>
            <pc:docMk/>
            <pc:sldMk cId="4172826550" sldId="283"/>
            <ac:picMk id="5" creationId="{40D54D3E-610B-CF50-9222-84C13B92E574}"/>
          </ac:picMkLst>
        </pc:picChg>
        <pc:picChg chg="add mod modCrop">
          <ac:chgData name="Simon Rundell" userId="02f36d3d-9692-43c5-873c-1a596eba61c5" providerId="ADAL" clId="{9115DE13-68C4-4D84-8CAF-2D5471E75CFD}" dt="2025-11-23T15:53:32.467" v="2115" actId="732"/>
          <ac:picMkLst>
            <pc:docMk/>
            <pc:sldMk cId="4172826550" sldId="283"/>
            <ac:picMk id="6" creationId="{1D8F19BE-D3F7-7E70-9CE0-BBD2FFD95EBD}"/>
          </ac:picMkLst>
        </pc:picChg>
      </pc:sldChg>
      <pc:sldChg chg="addSp delSp modSp add mod modAnim">
        <pc:chgData name="Simon Rundell" userId="02f36d3d-9692-43c5-873c-1a596eba61c5" providerId="ADAL" clId="{9115DE13-68C4-4D84-8CAF-2D5471E75CFD}" dt="2025-11-23T16:01:37.724" v="2372"/>
        <pc:sldMkLst>
          <pc:docMk/>
          <pc:sldMk cId="1411034866" sldId="284"/>
        </pc:sldMkLst>
        <pc:spChg chg="mod">
          <ac:chgData name="Simon Rundell" userId="02f36d3d-9692-43c5-873c-1a596eba61c5" providerId="ADAL" clId="{9115DE13-68C4-4D84-8CAF-2D5471E75CFD}" dt="2025-11-23T12:52:26.892" v="654" actId="20577"/>
          <ac:spMkLst>
            <pc:docMk/>
            <pc:sldMk cId="1411034866" sldId="284"/>
            <ac:spMk id="2" creationId="{B16177C8-B4C9-38D0-2B95-46A9443B0DC9}"/>
          </ac:spMkLst>
        </pc:spChg>
        <pc:spChg chg="mod">
          <ac:chgData name="Simon Rundell" userId="02f36d3d-9692-43c5-873c-1a596eba61c5" providerId="ADAL" clId="{9115DE13-68C4-4D84-8CAF-2D5471E75CFD}" dt="2025-11-23T16:01:32.591" v="2371" actId="14100"/>
          <ac:spMkLst>
            <pc:docMk/>
            <pc:sldMk cId="1411034866" sldId="284"/>
            <ac:spMk id="3" creationId="{9063F57F-9586-E7AB-3598-5E9F25CA318B}"/>
          </ac:spMkLst>
        </pc:spChg>
        <pc:picChg chg="add mod">
          <ac:chgData name="Simon Rundell" userId="02f36d3d-9692-43c5-873c-1a596eba61c5" providerId="ADAL" clId="{9115DE13-68C4-4D84-8CAF-2D5471E75CFD}" dt="2025-11-23T15:59:21.222" v="2134" actId="1076"/>
          <ac:picMkLst>
            <pc:docMk/>
            <pc:sldMk cId="1411034866" sldId="284"/>
            <ac:picMk id="8" creationId="{4C4AF175-ADEF-58A5-CFFC-4AD0BBC958B7}"/>
          </ac:picMkLst>
        </pc:picChg>
      </pc:sldChg>
      <pc:sldChg chg="addSp modSp new mod addAnim delAnim modAnim">
        <pc:chgData name="Simon Rundell" userId="02f36d3d-9692-43c5-873c-1a596eba61c5" providerId="ADAL" clId="{9115DE13-68C4-4D84-8CAF-2D5471E75CFD}" dt="2025-11-23T12:54:51.113" v="752"/>
        <pc:sldMkLst>
          <pc:docMk/>
          <pc:sldMk cId="1792427141" sldId="285"/>
        </pc:sldMkLst>
        <pc:spChg chg="mod">
          <ac:chgData name="Simon Rundell" userId="02f36d3d-9692-43c5-873c-1a596eba61c5" providerId="ADAL" clId="{9115DE13-68C4-4D84-8CAF-2D5471E75CFD}" dt="2025-11-23T12:53:05.306" v="658" actId="20577"/>
          <ac:spMkLst>
            <pc:docMk/>
            <pc:sldMk cId="1792427141" sldId="285"/>
            <ac:spMk id="2" creationId="{4F93A5BE-11B0-5830-FD52-88829C6E7BF7}"/>
          </ac:spMkLst>
        </pc:spChg>
        <pc:spChg chg="mod">
          <ac:chgData name="Simon Rundell" userId="02f36d3d-9692-43c5-873c-1a596eba61c5" providerId="ADAL" clId="{9115DE13-68C4-4D84-8CAF-2D5471E75CFD}" dt="2025-11-23T12:53:31.757" v="671" actId="20577"/>
          <ac:spMkLst>
            <pc:docMk/>
            <pc:sldMk cId="1792427141" sldId="285"/>
            <ac:spMk id="3" creationId="{54197881-0658-B112-3519-996CD0B453D1}"/>
          </ac:spMkLst>
        </pc:spChg>
        <pc:spChg chg="add mod">
          <ac:chgData name="Simon Rundell" userId="02f36d3d-9692-43c5-873c-1a596eba61c5" providerId="ADAL" clId="{9115DE13-68C4-4D84-8CAF-2D5471E75CFD}" dt="2025-11-23T12:54:17.620" v="735" actId="1076"/>
          <ac:spMkLst>
            <pc:docMk/>
            <pc:sldMk cId="1792427141" sldId="285"/>
            <ac:spMk id="4" creationId="{BEFF0444-4CA3-7DE4-B045-8A80E658CD95}"/>
          </ac:spMkLst>
        </pc:spChg>
        <pc:spChg chg="add mod">
          <ac:chgData name="Simon Rundell" userId="02f36d3d-9692-43c5-873c-1a596eba61c5" providerId="ADAL" clId="{9115DE13-68C4-4D84-8CAF-2D5471E75CFD}" dt="2025-11-23T12:54:33.008" v="749" actId="14100"/>
          <ac:spMkLst>
            <pc:docMk/>
            <pc:sldMk cId="1792427141" sldId="285"/>
            <ac:spMk id="5" creationId="{191C2F8A-CEA3-B8E1-6CA3-413386B3E832}"/>
          </ac:spMkLst>
        </pc:spChg>
      </pc:sldChg>
      <pc:sldChg chg="addSp modSp new mod modAnim">
        <pc:chgData name="Simon Rundell" userId="02f36d3d-9692-43c5-873c-1a596eba61c5" providerId="ADAL" clId="{9115DE13-68C4-4D84-8CAF-2D5471E75CFD}" dt="2025-11-23T16:17:16.807" v="2899" actId="27636"/>
        <pc:sldMkLst>
          <pc:docMk/>
          <pc:sldMk cId="53617694" sldId="286"/>
        </pc:sldMkLst>
        <pc:spChg chg="mod">
          <ac:chgData name="Simon Rundell" userId="02f36d3d-9692-43c5-873c-1a596eba61c5" providerId="ADAL" clId="{9115DE13-68C4-4D84-8CAF-2D5471E75CFD}" dt="2025-11-23T16:02:17.546" v="2375" actId="20577"/>
          <ac:spMkLst>
            <pc:docMk/>
            <pc:sldMk cId="53617694" sldId="286"/>
            <ac:spMk id="2" creationId="{CAAEF1EF-9346-2863-A040-C292E0057F95}"/>
          </ac:spMkLst>
        </pc:spChg>
        <pc:spChg chg="mod">
          <ac:chgData name="Simon Rundell" userId="02f36d3d-9692-43c5-873c-1a596eba61c5" providerId="ADAL" clId="{9115DE13-68C4-4D84-8CAF-2D5471E75CFD}" dt="2025-11-23T16:17:16.807" v="2899" actId="27636"/>
          <ac:spMkLst>
            <pc:docMk/>
            <pc:sldMk cId="53617694" sldId="286"/>
            <ac:spMk id="3" creationId="{DC0887B5-17DE-1AE8-55CC-C711A5653179}"/>
          </ac:spMkLst>
        </pc:spChg>
        <pc:spChg chg="add mod">
          <ac:chgData name="Simon Rundell" userId="02f36d3d-9692-43c5-873c-1a596eba61c5" providerId="ADAL" clId="{9115DE13-68C4-4D84-8CAF-2D5471E75CFD}" dt="2025-11-23T16:02:26.727" v="2377" actId="1076"/>
          <ac:spMkLst>
            <pc:docMk/>
            <pc:sldMk cId="53617694" sldId="286"/>
            <ac:spMk id="4" creationId="{0D149433-BDA9-7732-168C-CC58070553E6}"/>
          </ac:spMkLst>
        </pc:spChg>
        <pc:spChg chg="add mod">
          <ac:chgData name="Simon Rundell" userId="02f36d3d-9692-43c5-873c-1a596eba61c5" providerId="ADAL" clId="{9115DE13-68C4-4D84-8CAF-2D5471E75CFD}" dt="2025-11-23T16:05:30.422" v="2600" actId="1076"/>
          <ac:spMkLst>
            <pc:docMk/>
            <pc:sldMk cId="53617694" sldId="286"/>
            <ac:spMk id="5" creationId="{243B9944-3FE1-4EF2-C709-9C7F03857237}"/>
          </ac:spMkLst>
        </pc:spChg>
        <pc:spChg chg="add mod">
          <ac:chgData name="Simon Rundell" userId="02f36d3d-9692-43c5-873c-1a596eba61c5" providerId="ADAL" clId="{9115DE13-68C4-4D84-8CAF-2D5471E75CFD}" dt="2025-11-23T16:07:00.244" v="2730" actId="12"/>
          <ac:spMkLst>
            <pc:docMk/>
            <pc:sldMk cId="53617694" sldId="286"/>
            <ac:spMk id="6" creationId="{DB326296-419B-67C1-61AC-90A17A1D40A1}"/>
          </ac:spMkLst>
        </pc:spChg>
      </pc:sldChg>
      <pc:sldChg chg="addSp delSp modSp new mod">
        <pc:chgData name="Simon Rundell" userId="02f36d3d-9692-43c5-873c-1a596eba61c5" providerId="ADAL" clId="{9115DE13-68C4-4D84-8CAF-2D5471E75CFD}" dt="2025-11-23T16:08:05.721" v="2770" actId="27636"/>
        <pc:sldMkLst>
          <pc:docMk/>
          <pc:sldMk cId="643894751" sldId="287"/>
        </pc:sldMkLst>
        <pc:spChg chg="mod">
          <ac:chgData name="Simon Rundell" userId="02f36d3d-9692-43c5-873c-1a596eba61c5" providerId="ADAL" clId="{9115DE13-68C4-4D84-8CAF-2D5471E75CFD}" dt="2025-11-23T16:08:05.721" v="2770" actId="27636"/>
          <ac:spMkLst>
            <pc:docMk/>
            <pc:sldMk cId="643894751" sldId="287"/>
            <ac:spMk id="2" creationId="{08A0493A-5624-9FE2-0BE9-12CB3F2B6835}"/>
          </ac:spMkLst>
        </pc:spChg>
        <pc:picChg chg="add mod">
          <ac:chgData name="Simon Rundell" userId="02f36d3d-9692-43c5-873c-1a596eba61c5" providerId="ADAL" clId="{9115DE13-68C4-4D84-8CAF-2D5471E75CFD}" dt="2025-11-23T16:07:58.950" v="2766" actId="1076"/>
          <ac:picMkLst>
            <pc:docMk/>
            <pc:sldMk cId="643894751" sldId="287"/>
            <ac:picMk id="4" creationId="{4D0B017E-7BAB-38E0-7637-C333DA485B59}"/>
          </ac:picMkLst>
        </pc:picChg>
      </pc:sldChg>
      <pc:sldChg chg="addSp modSp new mod">
        <pc:chgData name="Simon Rundell" userId="02f36d3d-9692-43c5-873c-1a596eba61c5" providerId="ADAL" clId="{9115DE13-68C4-4D84-8CAF-2D5471E75CFD}" dt="2025-11-23T16:19:51.535" v="2953" actId="1076"/>
        <pc:sldMkLst>
          <pc:docMk/>
          <pc:sldMk cId="3106537645" sldId="288"/>
        </pc:sldMkLst>
        <pc:spChg chg="mod">
          <ac:chgData name="Simon Rundell" userId="02f36d3d-9692-43c5-873c-1a596eba61c5" providerId="ADAL" clId="{9115DE13-68C4-4D84-8CAF-2D5471E75CFD}" dt="2025-11-23T16:09:12.839" v="2781"/>
          <ac:spMkLst>
            <pc:docMk/>
            <pc:sldMk cId="3106537645" sldId="288"/>
            <ac:spMk id="2" creationId="{44277024-3EB5-CCE4-6D0E-E2C271B24282}"/>
          </ac:spMkLst>
        </pc:spChg>
        <pc:spChg chg="mod">
          <ac:chgData name="Simon Rundell" userId="02f36d3d-9692-43c5-873c-1a596eba61c5" providerId="ADAL" clId="{9115DE13-68C4-4D84-8CAF-2D5471E75CFD}" dt="2025-11-23T16:18:08.145" v="2918" actId="404"/>
          <ac:spMkLst>
            <pc:docMk/>
            <pc:sldMk cId="3106537645" sldId="288"/>
            <ac:spMk id="3" creationId="{35A31D77-C237-B385-08E5-4A6151E3D1AE}"/>
          </ac:spMkLst>
        </pc:spChg>
        <pc:spChg chg="add mod">
          <ac:chgData name="Simon Rundell" userId="02f36d3d-9692-43c5-873c-1a596eba61c5" providerId="ADAL" clId="{9115DE13-68C4-4D84-8CAF-2D5471E75CFD}" dt="2025-11-23T16:18:36.553" v="2920" actId="1076"/>
          <ac:spMkLst>
            <pc:docMk/>
            <pc:sldMk cId="3106537645" sldId="288"/>
            <ac:spMk id="4" creationId="{33CCF858-7468-380E-6167-0F1F3479D4EB}"/>
          </ac:spMkLst>
        </pc:spChg>
        <pc:spChg chg="add mod">
          <ac:chgData name="Simon Rundell" userId="02f36d3d-9692-43c5-873c-1a596eba61c5" providerId="ADAL" clId="{9115DE13-68C4-4D84-8CAF-2D5471E75CFD}" dt="2025-11-23T16:18:49.938" v="2925" actId="1076"/>
          <ac:spMkLst>
            <pc:docMk/>
            <pc:sldMk cId="3106537645" sldId="288"/>
            <ac:spMk id="5" creationId="{390FF853-E77A-F117-E3EE-297C762A62F7}"/>
          </ac:spMkLst>
        </pc:spChg>
        <pc:spChg chg="add mod">
          <ac:chgData name="Simon Rundell" userId="02f36d3d-9692-43c5-873c-1a596eba61c5" providerId="ADAL" clId="{9115DE13-68C4-4D84-8CAF-2D5471E75CFD}" dt="2025-11-23T16:19:51.535" v="2953" actId="1076"/>
          <ac:spMkLst>
            <pc:docMk/>
            <pc:sldMk cId="3106537645" sldId="288"/>
            <ac:spMk id="6" creationId="{399D5F34-276C-1317-6369-A24B462080E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2146CF-1C4D-4459-B08C-FB5331E3EFD0}" type="datetimeFigureOut">
              <a:rPr lang="en-GB" smtClean="0"/>
              <a:t>27/11/2025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1C6BE0-322D-4546-8545-11D9A1862A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236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1C6BE0-322D-4546-8545-11D9A1862AE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9807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D77E5-D4D7-B205-BC97-A42E37841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293" y="276202"/>
            <a:ext cx="9144000" cy="2387600"/>
          </a:xfrm>
        </p:spPr>
        <p:txBody>
          <a:bodyPr anchor="b"/>
          <a:lstStyle>
            <a:lvl1pPr algn="ctr">
              <a:defRPr sz="6000"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8632CE-B07D-3C93-C187-66683498B3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0293" y="3682195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33C46-4CBA-CBCC-F870-0753D1ADD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27/11/2025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38ACA-4627-5E7A-B463-6B05A9654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12E6E9-4AB2-F993-91A6-117C861F0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2609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9432E-9BB0-0E84-11BE-72EBD4D7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90" y="320675"/>
            <a:ext cx="945221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B5622-9FDD-991A-ADCD-0E0266EE4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945221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26A27-1CE0-0E24-D308-125CD4EC0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27/11/2025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F5E06-7475-E0B5-7822-B896F902F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AC1A1-B643-B1CA-08C7-8DDEB1D1A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471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4D82B-2885-AD13-42E3-0436E47E7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716" y="1709738"/>
            <a:ext cx="951249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FE0B5-87E8-B01C-9C79-F247BF0CB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4716" y="4562475"/>
            <a:ext cx="951249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4785B7-8B41-AA66-1C61-8F64672AA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27/11/2025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4674F-8825-1C34-BEB7-E50896E8A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FEB33-42F3-EC09-ED01-1B18CE28B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20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42F4E-A6A0-A46A-C745-7068CDC04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994" y="320675"/>
            <a:ext cx="949315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C7DB2-037E-0993-86BF-00D6D3092E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4994" y="1825625"/>
            <a:ext cx="419554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3C3C4F-D4FF-FD09-1978-56FB6AD59A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62600" y="1836098"/>
            <a:ext cx="419554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CFD34D-03A4-BE13-8588-24719638A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27/11/2025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9CFD31-CFC4-CB50-2E4E-320A31743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B64005-5076-C00A-FE3B-4DB16CB2D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8994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0C76A-7F14-2534-9B36-9BF84460C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87" y="355600"/>
            <a:ext cx="9491567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3CF0A9-98D2-1697-4A18-B4732DFF7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9288" y="1681163"/>
            <a:ext cx="431254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EBE36F-B28A-70C9-0ED7-B83CC6A71F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9288" y="2505075"/>
            <a:ext cx="413877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D31D4F-D65E-A262-ECF9-CE35E4EF4E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397074" y="1681163"/>
            <a:ext cx="433378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CEC33-2E30-3A67-FACE-70F6ED8FC0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71699" y="2505075"/>
            <a:ext cx="415915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5BB140-CADE-FAD4-6C91-30CE50CBE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27/11/2025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711941-F21C-CF3C-B5FB-E96723ADD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12A3D5-C441-7404-EFCB-90BFA022B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9430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385F9-EE79-97C9-0F98-F2328A199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699" y="324182"/>
            <a:ext cx="950680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E86E71-2144-0EE2-1FDE-3613B52D6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27/11/2025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424FE0-84FB-978F-A2B6-8F5EFDF5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9ABF63-80C9-E41C-466A-C397874EB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0253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F9C143-096A-A95E-2B77-0B9DA594A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27/11/2025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BEB839-5FEA-1890-4890-F8D0492FE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7763C-3194-EF49-BD5F-06A8864F8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0189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26791-D625-5171-2B9C-4180EAD16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86" y="366428"/>
            <a:ext cx="946427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305CF0-9215-FD21-F3BE-833212AAAC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82686" y="2040079"/>
            <a:ext cx="5120872" cy="38991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B7632D-0EA5-78FD-91F9-685B074CB5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9286" y="206216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E9B71F-2974-8850-0B38-F4541C416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27/11/2025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22E7B5-7DE1-80E2-4D65-58EBBF734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4B8DEC-1B41-5879-53DF-D29FEC8D3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7158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9432E-9BB0-0E84-11BE-72EBD4D7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90" y="320675"/>
            <a:ext cx="945221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B5622-9FDD-991A-ADCD-0E0266EE4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945221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26A27-1CE0-0E24-D308-125CD4EC0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27/11/2025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F5E06-7475-E0B5-7822-B896F902F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AC1A1-B643-B1CA-08C7-8DDEB1D1A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471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8DB1DCA-55EB-1A92-CCE5-A51C66D8CC59}"/>
              </a:ext>
            </a:extLst>
          </p:cNvPr>
          <p:cNvSpPr txBox="1"/>
          <p:nvPr userDrawn="1"/>
        </p:nvSpPr>
        <p:spPr>
          <a:xfrm>
            <a:off x="9826388" y="-159306"/>
            <a:ext cx="2365612" cy="70173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E5A428-CC80-BA90-15EB-CFB3ECD66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77894-212D-4126-33D7-4E46E8F7F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0B3DE-9634-DCA9-2027-3A012D76DE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8B2B7FDC-9F13-4E8D-96EF-2B694806A3A6}" type="datetimeFigureOut">
              <a:rPr lang="en-GB" smtClean="0"/>
              <a:pPr/>
              <a:t>27/11/2025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4077C-DF17-F586-2C6E-25213F2938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95ECB-05D3-5F40-396E-DAEB9AA5D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71DB8418-45AD-47F2-8615-F0D6417A1D9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FC906F-6709-705E-FD80-DC9ED483FD8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241" y="6064424"/>
            <a:ext cx="1613353" cy="657051"/>
          </a:xfrm>
          <a:prstGeom prst="rect">
            <a:avLst/>
          </a:prstGeom>
        </p:spPr>
      </p:pic>
      <p:sp>
        <p:nvSpPr>
          <p:cNvPr id="10" name="Freeform 12">
            <a:extLst>
              <a:ext uri="{FF2B5EF4-FFF2-40B4-BE49-F238E27FC236}">
                <a16:creationId xmlns:a16="http://schemas.microsoft.com/office/drawing/2014/main" id="{B3F53C75-771E-0996-7DCB-DFEB69855E20}"/>
              </a:ext>
            </a:extLst>
          </p:cNvPr>
          <p:cNvSpPr/>
          <p:nvPr userDrawn="1"/>
        </p:nvSpPr>
        <p:spPr>
          <a:xfrm>
            <a:off x="0" y="6064424"/>
            <a:ext cx="2565779" cy="793576"/>
          </a:xfrm>
          <a:custGeom>
            <a:avLst/>
            <a:gdLst/>
            <a:ahLst/>
            <a:cxnLst/>
            <a:rect l="l" t="t" r="r" b="b"/>
            <a:pathLst>
              <a:path w="2800871" h="942939">
                <a:moveTo>
                  <a:pt x="0" y="0"/>
                </a:moveTo>
                <a:lnTo>
                  <a:pt x="2800871" y="0"/>
                </a:lnTo>
                <a:lnTo>
                  <a:pt x="2800871" y="942939"/>
                </a:lnTo>
                <a:lnTo>
                  <a:pt x="0" y="9429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4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8DB1DCA-55EB-1A92-CCE5-A51C66D8CC59}"/>
              </a:ext>
            </a:extLst>
          </p:cNvPr>
          <p:cNvSpPr txBox="1"/>
          <p:nvPr userDrawn="1"/>
        </p:nvSpPr>
        <p:spPr>
          <a:xfrm>
            <a:off x="9826388" y="0"/>
            <a:ext cx="2365612" cy="70173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E5A428-CC80-BA90-15EB-CFB3ECD66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77894-212D-4126-33D7-4E46E8F7F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0B3DE-9634-DCA9-2027-3A012D76DE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8B2B7FDC-9F13-4E8D-96EF-2B694806A3A6}" type="datetimeFigureOut">
              <a:rPr lang="en-GB" smtClean="0"/>
              <a:pPr/>
              <a:t>27/11/2025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4077C-DF17-F586-2C6E-25213F2938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95ECB-05D3-5F40-396E-DAEB9AA5D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71DB8418-45AD-47F2-8615-F0D6417A1D9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FC906F-6709-705E-FD80-DC9ED483FD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241" y="6064424"/>
            <a:ext cx="1613353" cy="657051"/>
          </a:xfrm>
          <a:prstGeom prst="rect">
            <a:avLst/>
          </a:prstGeom>
        </p:spPr>
      </p:pic>
      <p:sp>
        <p:nvSpPr>
          <p:cNvPr id="10" name="Freeform 12">
            <a:extLst>
              <a:ext uri="{FF2B5EF4-FFF2-40B4-BE49-F238E27FC236}">
                <a16:creationId xmlns:a16="http://schemas.microsoft.com/office/drawing/2014/main" id="{B3F53C75-771E-0996-7DCB-DFEB69855E20}"/>
              </a:ext>
            </a:extLst>
          </p:cNvPr>
          <p:cNvSpPr/>
          <p:nvPr userDrawn="1"/>
        </p:nvSpPr>
        <p:spPr>
          <a:xfrm>
            <a:off x="0" y="6064424"/>
            <a:ext cx="2565779" cy="793576"/>
          </a:xfrm>
          <a:custGeom>
            <a:avLst/>
            <a:gdLst/>
            <a:ahLst/>
            <a:cxnLst/>
            <a:rect l="l" t="t" r="r" b="b"/>
            <a:pathLst>
              <a:path w="2800871" h="942939">
                <a:moveTo>
                  <a:pt x="0" y="0"/>
                </a:moveTo>
                <a:lnTo>
                  <a:pt x="2800871" y="0"/>
                </a:lnTo>
                <a:lnTo>
                  <a:pt x="2800871" y="942939"/>
                </a:lnTo>
                <a:lnTo>
                  <a:pt x="0" y="9429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4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forms.microsoft.com/e/xj7BDyyGe6" TargetMode="Externa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mailto:simonrundell@exe-coll.ac.uk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jpg"/><Relationship Id="rId18" Type="http://schemas.openxmlformats.org/officeDocument/2006/relationships/image" Target="../media/image32.gif"/><Relationship Id="rId3" Type="http://schemas.openxmlformats.org/officeDocument/2006/relationships/image" Target="../media/image1.png"/><Relationship Id="rId21" Type="http://schemas.openxmlformats.org/officeDocument/2006/relationships/image" Target="../media/image35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1.png"/><Relationship Id="rId2" Type="http://schemas.openxmlformats.org/officeDocument/2006/relationships/image" Target="../media/image18.gif"/><Relationship Id="rId16" Type="http://schemas.openxmlformats.org/officeDocument/2006/relationships/image" Target="../media/image30.gif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24" Type="http://schemas.openxmlformats.org/officeDocument/2006/relationships/image" Target="../media/image38.png"/><Relationship Id="rId5" Type="http://schemas.openxmlformats.org/officeDocument/2006/relationships/image" Target="../media/image20.png"/><Relationship Id="rId15" Type="http://schemas.openxmlformats.org/officeDocument/2006/relationships/image" Target="../media/image29.png"/><Relationship Id="rId23" Type="http://schemas.openxmlformats.org/officeDocument/2006/relationships/image" Target="../media/image37.png"/><Relationship Id="rId10" Type="http://schemas.openxmlformats.org/officeDocument/2006/relationships/image" Target="../media/image25.png"/><Relationship Id="rId19" Type="http://schemas.openxmlformats.org/officeDocument/2006/relationships/image" Target="../media/image33.gif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17.png"/><Relationship Id="rId22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D678A-9DE4-C15A-E631-798AB8E4C1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2473" y="4100950"/>
            <a:ext cx="9144000" cy="2387600"/>
          </a:xfrm>
        </p:spPr>
        <p:txBody>
          <a:bodyPr/>
          <a:lstStyle/>
          <a:p>
            <a:r>
              <a:rPr lang="en-GB" dirty="0"/>
              <a:t>Planning a Software Project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083AC3-01C7-1BEB-0A88-1CA9449621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17394" y="5879690"/>
            <a:ext cx="1766138" cy="402163"/>
          </a:xfrm>
        </p:spPr>
        <p:txBody>
          <a:bodyPr>
            <a:normAutofit lnSpcReduction="10000"/>
          </a:bodyPr>
          <a:lstStyle/>
          <a:p>
            <a:r>
              <a:rPr lang="en-GB" dirty="0"/>
              <a:t>L2 Coding</a:t>
            </a:r>
          </a:p>
        </p:txBody>
      </p:sp>
      <p:pic>
        <p:nvPicPr>
          <p:cNvPr id="1026" name="Picture 2" descr="software development team">
            <a:extLst>
              <a:ext uri="{FF2B5EF4-FFF2-40B4-BE49-F238E27FC236}">
                <a16:creationId xmlns:a16="http://schemas.microsoft.com/office/drawing/2014/main" id="{CBC28FD7-0881-ACA1-A75E-0CF16D2E7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36" y="1563329"/>
            <a:ext cx="9366473" cy="2927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44813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7D478-68C2-8D27-D151-00630579F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Answers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2582EE-3C38-D43C-1BF7-F78F84CD7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278" y="2007392"/>
            <a:ext cx="3610479" cy="33151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B0BEF6-7B0B-FCF4-94B5-6604FBC343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1757" y="2007392"/>
            <a:ext cx="3458058" cy="30388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753F52-BC5D-A840-AB2C-C2812951FB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8976" y="1926417"/>
            <a:ext cx="3762900" cy="320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65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6ECD35-CAFD-1A79-13BE-1189CA417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E0C39-ACD8-B381-19CA-0BD4E9A93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Answers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AE396C-4240-7A4B-5D5D-FB7EC71A7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634" y="1980998"/>
            <a:ext cx="3696216" cy="28960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3E1666-E303-728B-47D8-04F1E3406B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4105" y="1980998"/>
            <a:ext cx="3534268" cy="3105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777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89CDC3A-F332-76DB-D069-7D50E5303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Debrief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076647-451B-1726-8098-B1EBC3258F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Did everyone interpret the emojis the same way?</a:t>
            </a:r>
          </a:p>
          <a:p>
            <a:r>
              <a:rPr lang="en-US" dirty="0"/>
              <a:t>Why not?</a:t>
            </a:r>
          </a:p>
          <a:p>
            <a:r>
              <a:rPr lang="en-US" dirty="0"/>
              <a:t>How does this show that clients often provide unclear requirements?</a:t>
            </a:r>
          </a:p>
          <a:p>
            <a:r>
              <a:rPr lang="en-US" dirty="0"/>
              <a:t>What must developers do during the planning stage to avoid misunderstandings?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3958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5D8340A-CD5D-C3DF-FC04-5E9993F05D7F}"/>
              </a:ext>
            </a:extLst>
          </p:cNvPr>
          <p:cNvSpPr txBox="1"/>
          <p:nvPr/>
        </p:nvSpPr>
        <p:spPr>
          <a:xfrm>
            <a:off x="1091381" y="2250343"/>
            <a:ext cx="33906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300" dirty="0">
                <a:latin typeface="Trebuchet MS" panose="020B0603020202020204" pitchFamily="34" charset="0"/>
              </a:rPr>
              <a:t>Planning =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D9A198-B432-1076-A1A6-DF7E863281A1}"/>
              </a:ext>
            </a:extLst>
          </p:cNvPr>
          <p:cNvSpPr txBox="1"/>
          <p:nvPr/>
        </p:nvSpPr>
        <p:spPr>
          <a:xfrm>
            <a:off x="4482053" y="2250343"/>
            <a:ext cx="44614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300" dirty="0">
                <a:latin typeface="Trebuchet MS" panose="020B0603020202020204" pitchFamily="34" charset="0"/>
              </a:rPr>
              <a:t>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F1B7EC-E1E1-7FBB-4298-7F73A3FBD801}"/>
              </a:ext>
            </a:extLst>
          </p:cNvPr>
          <p:cNvSpPr txBox="1"/>
          <p:nvPr/>
        </p:nvSpPr>
        <p:spPr>
          <a:xfrm>
            <a:off x="3863044" y="2957503"/>
            <a:ext cx="27638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300" dirty="0">
                <a:latin typeface="Trebuchet MS" panose="020B0603020202020204" pitchFamily="34" charset="0"/>
              </a:rPr>
              <a:t>+ Design</a:t>
            </a:r>
          </a:p>
        </p:txBody>
      </p:sp>
    </p:spTree>
    <p:extLst>
      <p:ext uri="{BB962C8B-B14F-4D97-AF65-F5344CB8AC3E}">
        <p14:creationId xmlns:p14="http://schemas.microsoft.com/office/powerpoint/2010/main" val="957543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C3E3D-5E31-0647-AC70-34268564A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Requirement Gathering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CF4340-7BC5-2F9C-D09A-9BC6188CD7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Understanding what is required</a:t>
            </a:r>
          </a:p>
          <a:p>
            <a:r>
              <a:rPr lang="en-GB" dirty="0"/>
              <a:t>Who will be using the software?</a:t>
            </a:r>
          </a:p>
          <a:p>
            <a:r>
              <a:rPr lang="en-GB" dirty="0"/>
              <a:t>In what circumstances?</a:t>
            </a:r>
          </a:p>
          <a:p>
            <a:r>
              <a:rPr lang="en-GB" dirty="0"/>
              <a:t>What data do I need?</a:t>
            </a:r>
          </a:p>
          <a:p>
            <a:r>
              <a:rPr lang="en-GB" dirty="0"/>
              <a:t>What do I need to do to that data?</a:t>
            </a:r>
          </a:p>
          <a:p>
            <a:r>
              <a:rPr lang="en-GB" dirty="0"/>
              <a:t>What do I need to output?</a:t>
            </a:r>
          </a:p>
        </p:txBody>
      </p:sp>
      <p:sp>
        <p:nvSpPr>
          <p:cNvPr id="4" name="Note this down">
            <a:extLst>
              <a:ext uri="{FF2B5EF4-FFF2-40B4-BE49-F238E27FC236}">
                <a16:creationId xmlns:a16="http://schemas.microsoft.com/office/drawing/2014/main" id="{562365B1-C9AE-2050-C201-043D3CEB0F8D}"/>
              </a:ext>
            </a:extLst>
          </p:cNvPr>
          <p:cNvSpPr/>
          <p:nvPr/>
        </p:nvSpPr>
        <p:spPr>
          <a:xfrm>
            <a:off x="10061847" y="199268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</p:spTree>
    <p:extLst>
      <p:ext uri="{BB962C8B-B14F-4D97-AF65-F5344CB8AC3E}">
        <p14:creationId xmlns:p14="http://schemas.microsoft.com/office/powerpoint/2010/main" val="312233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BCEF12-81B5-A57A-516F-0B34EA4E39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04F84-FA15-E087-AE11-8F1EFFD6D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User Stories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322400-0E22-2118-35C9-8860ECBBCE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9452211" cy="910918"/>
          </a:xfrm>
        </p:spPr>
        <p:txBody>
          <a:bodyPr/>
          <a:lstStyle/>
          <a:p>
            <a:r>
              <a:rPr lang="en-GB" dirty="0"/>
              <a:t>These are descriptive sentences which describe what users will do.</a:t>
            </a:r>
          </a:p>
        </p:txBody>
      </p:sp>
      <p:sp>
        <p:nvSpPr>
          <p:cNvPr id="4" name="Note this down">
            <a:extLst>
              <a:ext uri="{FF2B5EF4-FFF2-40B4-BE49-F238E27FC236}">
                <a16:creationId xmlns:a16="http://schemas.microsoft.com/office/drawing/2014/main" id="{766D6FFA-663C-34AD-914A-1EC1D784EF11}"/>
              </a:ext>
            </a:extLst>
          </p:cNvPr>
          <p:cNvSpPr/>
          <p:nvPr/>
        </p:nvSpPr>
        <p:spPr>
          <a:xfrm>
            <a:off x="10061847" y="199268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  <p:pic>
        <p:nvPicPr>
          <p:cNvPr id="2050" name="Picture 2" descr="20 Useful user story examples to get you started - Justinmind">
            <a:extLst>
              <a:ext uri="{FF2B5EF4-FFF2-40B4-BE49-F238E27FC236}">
                <a16:creationId xmlns:a16="http://schemas.microsoft.com/office/drawing/2014/main" id="{5A552360-49F6-15D1-EB85-FC9B1204A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129" y="2733368"/>
            <a:ext cx="7876372" cy="393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x1">
            <a:extLst>
              <a:ext uri="{FF2B5EF4-FFF2-40B4-BE49-F238E27FC236}">
                <a16:creationId xmlns:a16="http://schemas.microsoft.com/office/drawing/2014/main" id="{2CE28802-2B1C-0BFB-CC71-B80EE0EE87AC}"/>
              </a:ext>
            </a:extLst>
          </p:cNvPr>
          <p:cNvSpPr/>
          <p:nvPr/>
        </p:nvSpPr>
        <p:spPr>
          <a:xfrm>
            <a:off x="8312786" y="2592520"/>
            <a:ext cx="3498121" cy="1672959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“As a customer, I want to add items to my shopping cart and be able to modify quantities or remove items before checkout"</a:t>
            </a:r>
            <a:endParaRPr lang="en-GB" dirty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ex1">
            <a:extLst>
              <a:ext uri="{FF2B5EF4-FFF2-40B4-BE49-F238E27FC236}">
                <a16:creationId xmlns:a16="http://schemas.microsoft.com/office/drawing/2014/main" id="{800CC8D4-7B70-3C16-10C4-B68602E1E174}"/>
              </a:ext>
            </a:extLst>
          </p:cNvPr>
          <p:cNvSpPr/>
          <p:nvPr/>
        </p:nvSpPr>
        <p:spPr>
          <a:xfrm>
            <a:off x="8312786" y="4425333"/>
            <a:ext cx="3498121" cy="1672959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"As a new user, I want to register an account so that I can log in and save my preferences for next time"</a:t>
            </a:r>
            <a:endParaRPr lang="en-GB" dirty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767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1BC78C-F4BA-06DC-8BCC-820EDC593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0E46F-68A7-B055-0D76-ECE6C3E3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89" y="44603"/>
            <a:ext cx="9452211" cy="1325563"/>
          </a:xfrm>
        </p:spPr>
        <p:txBody>
          <a:bodyPr/>
          <a:lstStyle/>
          <a:p>
            <a:r>
              <a:rPr lang="en-GB" dirty="0"/>
              <a:t>Constraints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EA7B2-8232-180A-CEF3-DBA9B068C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89" y="1051502"/>
            <a:ext cx="9452211" cy="1839182"/>
          </a:xfrm>
        </p:spPr>
        <p:txBody>
          <a:bodyPr>
            <a:normAutofit/>
          </a:bodyPr>
          <a:lstStyle/>
          <a:p>
            <a:r>
              <a:rPr lang="en-GB" sz="3200" dirty="0"/>
              <a:t>Budget</a:t>
            </a:r>
          </a:p>
          <a:p>
            <a:r>
              <a:rPr lang="en-GB" sz="3200" dirty="0"/>
              <a:t>Time</a:t>
            </a:r>
          </a:p>
          <a:p>
            <a:r>
              <a:rPr lang="en-GB" sz="3200" dirty="0"/>
              <a:t>Scope (what we are doing)</a:t>
            </a:r>
          </a:p>
        </p:txBody>
      </p:sp>
      <p:sp>
        <p:nvSpPr>
          <p:cNvPr id="4" name="Note this down">
            <a:extLst>
              <a:ext uri="{FF2B5EF4-FFF2-40B4-BE49-F238E27FC236}">
                <a16:creationId xmlns:a16="http://schemas.microsoft.com/office/drawing/2014/main" id="{C420F394-AEB7-A5FC-08A5-66B2AF3CDCD6}"/>
              </a:ext>
            </a:extLst>
          </p:cNvPr>
          <p:cNvSpPr/>
          <p:nvPr/>
        </p:nvSpPr>
        <p:spPr>
          <a:xfrm>
            <a:off x="10061847" y="199268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3537D4-9823-D4DF-A32D-855BC65F6AB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36736" y="647215"/>
            <a:ext cx="7387155" cy="43513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9EB62CE-731A-AB76-D7BD-B2569D232E1D}"/>
              </a:ext>
            </a:extLst>
          </p:cNvPr>
          <p:cNvSpPr txBox="1"/>
          <p:nvPr/>
        </p:nvSpPr>
        <p:spPr>
          <a:xfrm>
            <a:off x="292289" y="2866131"/>
            <a:ext cx="7285704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The Project Management Triangle highlights necessary trade-offs:</a:t>
            </a:r>
          </a:p>
          <a:p>
            <a:r>
              <a:rPr lang="en-US" sz="800" dirty="0"/>
              <a:t> </a:t>
            </a:r>
            <a:r>
              <a:rPr lang="en-US" dirty="0"/>
              <a:t> </a:t>
            </a:r>
          </a:p>
          <a:p>
            <a:r>
              <a:rPr lang="en-US" b="1" dirty="0"/>
              <a:t>Quickly + Cheaply = Not Well </a:t>
            </a:r>
            <a:r>
              <a:rPr lang="en-US" dirty="0"/>
              <a:t>Speed and affordability often lead to lower quality, potential errors, or an end product that does not fully meet requirements.</a:t>
            </a:r>
          </a:p>
          <a:p>
            <a:endParaRPr lang="en-US" sz="1000" dirty="0"/>
          </a:p>
          <a:p>
            <a:r>
              <a:rPr lang="en-US" b="1" dirty="0"/>
              <a:t>Quickly + Well = Not Cheap </a:t>
            </a:r>
            <a:r>
              <a:rPr lang="en-US" dirty="0"/>
              <a:t>Achieving high quality on a tight deadline requires significant investment, such as additional resources, overtime, or top-tier talent, all of which increase costs.</a:t>
            </a:r>
          </a:p>
          <a:p>
            <a:endParaRPr lang="en-US" sz="1000" dirty="0"/>
          </a:p>
          <a:p>
            <a:r>
              <a:rPr lang="en-US" b="1" dirty="0"/>
              <a:t>Well + Cheaply = Not Quickly </a:t>
            </a:r>
            <a:r>
              <a:rPr lang="en-US" dirty="0"/>
              <a:t>Prioritizing high quality and a low budget means progress will be slower, as limited resources result in extended timelines.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272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8B7C0E-9614-850A-7217-61AE0A8D30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19ACB-4781-34DD-C110-B9F9E0AEB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Design decisions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08E8F3-2243-2C69-D9E6-40A521D953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With the </a:t>
            </a:r>
            <a:r>
              <a:rPr lang="en-GB" b="1" dirty="0">
                <a:solidFill>
                  <a:srgbClr val="FF0000"/>
                </a:solidFill>
              </a:rPr>
              <a:t>Constraints</a:t>
            </a:r>
            <a:r>
              <a:rPr lang="en-GB" dirty="0"/>
              <a:t> in mind, certain design decisions must be made</a:t>
            </a:r>
          </a:p>
          <a:p>
            <a:pPr lvl="1"/>
            <a:r>
              <a:rPr lang="en-GB" dirty="0"/>
              <a:t>Things to include</a:t>
            </a:r>
          </a:p>
          <a:p>
            <a:pPr lvl="1"/>
            <a:r>
              <a:rPr lang="en-GB" dirty="0"/>
              <a:t>Things to delay until the next version</a:t>
            </a:r>
          </a:p>
          <a:p>
            <a:pPr lvl="1"/>
            <a:r>
              <a:rPr lang="en-GB" dirty="0"/>
              <a:t>Things to not do</a:t>
            </a:r>
          </a:p>
          <a:p>
            <a:r>
              <a:rPr lang="en-GB" dirty="0"/>
              <a:t>This is often referred to as </a:t>
            </a:r>
            <a:r>
              <a:rPr lang="en-GB" sz="4400" b="1" dirty="0" err="1">
                <a:solidFill>
                  <a:srgbClr val="FF0000"/>
                </a:solidFill>
              </a:rPr>
              <a:t>M</a:t>
            </a:r>
            <a:r>
              <a:rPr lang="en-GB" sz="4400" dirty="0" err="1"/>
              <a:t>o</a:t>
            </a:r>
            <a:r>
              <a:rPr lang="en-GB" sz="4400" b="1" dirty="0" err="1">
                <a:solidFill>
                  <a:srgbClr val="FF0000"/>
                </a:solidFill>
              </a:rPr>
              <a:t>SC</a:t>
            </a:r>
            <a:r>
              <a:rPr lang="en-GB" sz="4400" dirty="0" err="1"/>
              <a:t>o</a:t>
            </a:r>
            <a:r>
              <a:rPr lang="en-GB" sz="4400" b="1" dirty="0" err="1">
                <a:solidFill>
                  <a:srgbClr val="FF0000"/>
                </a:solidFill>
              </a:rPr>
              <a:t>W</a:t>
            </a:r>
            <a:endParaRPr lang="en-GB" sz="4400" b="1" dirty="0">
              <a:solidFill>
                <a:srgbClr val="FF0000"/>
              </a:solidFill>
            </a:endParaRPr>
          </a:p>
          <a:p>
            <a:r>
              <a:rPr lang="en-GB" dirty="0">
                <a:solidFill>
                  <a:srgbClr val="FF0000"/>
                </a:solidFill>
              </a:rPr>
              <a:t>M</a:t>
            </a:r>
            <a:r>
              <a:rPr lang="en-GB" dirty="0"/>
              <a:t>ust have, </a:t>
            </a:r>
            <a:r>
              <a:rPr lang="en-GB" dirty="0">
                <a:solidFill>
                  <a:srgbClr val="FF0000"/>
                </a:solidFill>
              </a:rPr>
              <a:t>S</a:t>
            </a:r>
            <a:r>
              <a:rPr lang="en-GB" dirty="0"/>
              <a:t>hould have, </a:t>
            </a:r>
            <a:r>
              <a:rPr lang="en-GB" dirty="0">
                <a:solidFill>
                  <a:srgbClr val="FF0000"/>
                </a:solidFill>
              </a:rPr>
              <a:t>C</a:t>
            </a:r>
            <a:r>
              <a:rPr lang="en-GB" dirty="0"/>
              <a:t>ould have, </a:t>
            </a:r>
            <a:r>
              <a:rPr lang="en-GB" dirty="0">
                <a:solidFill>
                  <a:srgbClr val="FF0000"/>
                </a:solidFill>
              </a:rPr>
              <a:t>W</a:t>
            </a:r>
            <a:r>
              <a:rPr lang="en-GB" dirty="0"/>
              <a:t>on’t have </a:t>
            </a:r>
          </a:p>
          <a:p>
            <a:r>
              <a:rPr lang="en-GB" dirty="0"/>
              <a:t>This ensures the project doesn’t get so large it can never be delivered.</a:t>
            </a:r>
          </a:p>
        </p:txBody>
      </p:sp>
      <p:sp>
        <p:nvSpPr>
          <p:cNvPr id="4" name="Note this down">
            <a:extLst>
              <a:ext uri="{FF2B5EF4-FFF2-40B4-BE49-F238E27FC236}">
                <a16:creationId xmlns:a16="http://schemas.microsoft.com/office/drawing/2014/main" id="{C07322B2-6BEB-E3E9-8A54-7C9F4F9E3E71}"/>
              </a:ext>
            </a:extLst>
          </p:cNvPr>
          <p:cNvSpPr/>
          <p:nvPr/>
        </p:nvSpPr>
        <p:spPr>
          <a:xfrm>
            <a:off x="10061847" y="199268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</p:spTree>
    <p:extLst>
      <p:ext uri="{BB962C8B-B14F-4D97-AF65-F5344CB8AC3E}">
        <p14:creationId xmlns:p14="http://schemas.microsoft.com/office/powerpoint/2010/main" val="2932773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6F43D-5EAF-DF33-DEE3-BB60FA84B7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DE5F2-41AD-35F5-AC36-ABAEE2B32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Wireframes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B487D5-35E3-C70F-A8E2-324E1439BE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6086269" cy="4351338"/>
          </a:xfrm>
        </p:spPr>
        <p:txBody>
          <a:bodyPr/>
          <a:lstStyle/>
          <a:p>
            <a:r>
              <a:rPr lang="en-GB" dirty="0"/>
              <a:t>Designing the layout.</a:t>
            </a:r>
          </a:p>
          <a:p>
            <a:r>
              <a:rPr lang="en-GB" dirty="0"/>
              <a:t>Often starts on paper with a pencil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Then moves to a wireframe app like </a:t>
            </a:r>
            <a:r>
              <a:rPr lang="en-GB" dirty="0" err="1"/>
              <a:t>Mockitt</a:t>
            </a:r>
            <a:r>
              <a:rPr lang="en-GB" dirty="0"/>
              <a:t> or Canva</a:t>
            </a:r>
          </a:p>
          <a:p>
            <a:r>
              <a:rPr lang="en-GB" dirty="0"/>
              <a:t>Can demonstrate functionality and user flow</a:t>
            </a:r>
          </a:p>
        </p:txBody>
      </p:sp>
      <p:sp>
        <p:nvSpPr>
          <p:cNvPr id="4" name="Note this down">
            <a:extLst>
              <a:ext uri="{FF2B5EF4-FFF2-40B4-BE49-F238E27FC236}">
                <a16:creationId xmlns:a16="http://schemas.microsoft.com/office/drawing/2014/main" id="{0B6B698E-AD97-6E44-6CED-FE525221B67E}"/>
              </a:ext>
            </a:extLst>
          </p:cNvPr>
          <p:cNvSpPr/>
          <p:nvPr/>
        </p:nvSpPr>
        <p:spPr>
          <a:xfrm>
            <a:off x="10061847" y="199268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  <p:pic>
        <p:nvPicPr>
          <p:cNvPr id="4098" name="Picture 2" descr="How paper wireframing will make you a better designer | by Alexander  Skogberg | Prototypr">
            <a:extLst>
              <a:ext uri="{FF2B5EF4-FFF2-40B4-BE49-F238E27FC236}">
                <a16:creationId xmlns:a16="http://schemas.microsoft.com/office/drawing/2014/main" id="{13A73175-83BB-DC09-7CE9-734E7C151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559" y="1278347"/>
            <a:ext cx="3419603" cy="2349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1648F2-24A8-BADC-27B0-E735D73F95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8559" y="3733224"/>
            <a:ext cx="5556333" cy="312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06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2BBC14-DC30-5D08-551E-6FB21EBD8A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3A0C0-D6EE-E52A-25AB-3003BE6AA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 Structures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B2A03F-5A18-1CE4-E50F-4CB1A26D84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4073233" cy="4351338"/>
          </a:xfrm>
        </p:spPr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E</a:t>
            </a:r>
            <a:r>
              <a:rPr lang="en-GB" dirty="0"/>
              <a:t>ntity </a:t>
            </a:r>
            <a:r>
              <a:rPr lang="en-GB" b="1" dirty="0">
                <a:solidFill>
                  <a:srgbClr val="FF0000"/>
                </a:solidFill>
              </a:rPr>
              <a:t>R</a:t>
            </a:r>
            <a:r>
              <a:rPr lang="en-GB" dirty="0"/>
              <a:t>elationship </a:t>
            </a:r>
            <a:r>
              <a:rPr lang="en-GB" b="1" dirty="0">
                <a:solidFill>
                  <a:srgbClr val="FF0000"/>
                </a:solidFill>
              </a:rPr>
              <a:t>D</a:t>
            </a:r>
            <a:r>
              <a:rPr lang="en-GB" dirty="0"/>
              <a:t>iagrams  (</a:t>
            </a:r>
            <a:r>
              <a:rPr lang="en-GB" b="1" dirty="0">
                <a:solidFill>
                  <a:srgbClr val="FF0000"/>
                </a:solidFill>
              </a:rPr>
              <a:t>ERD</a:t>
            </a:r>
            <a:r>
              <a:rPr lang="en-GB" dirty="0"/>
              <a:t>)</a:t>
            </a:r>
          </a:p>
          <a:p>
            <a:r>
              <a:rPr lang="en-GB" dirty="0"/>
              <a:t>Show data fields, </a:t>
            </a:r>
            <a:r>
              <a:rPr lang="en-GB" b="1" dirty="0">
                <a:solidFill>
                  <a:srgbClr val="FF0000"/>
                </a:solidFill>
              </a:rPr>
              <a:t>data types</a:t>
            </a:r>
            <a:r>
              <a:rPr lang="en-GB" dirty="0"/>
              <a:t> and the relationships between tables</a:t>
            </a:r>
          </a:p>
        </p:txBody>
      </p:sp>
      <p:sp>
        <p:nvSpPr>
          <p:cNvPr id="4" name="Note this down">
            <a:extLst>
              <a:ext uri="{FF2B5EF4-FFF2-40B4-BE49-F238E27FC236}">
                <a16:creationId xmlns:a16="http://schemas.microsoft.com/office/drawing/2014/main" id="{06B0E714-5297-8821-7796-CC706D797664}"/>
              </a:ext>
            </a:extLst>
          </p:cNvPr>
          <p:cNvSpPr/>
          <p:nvPr/>
        </p:nvSpPr>
        <p:spPr>
          <a:xfrm>
            <a:off x="10061847" y="199268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20683A3-A327-61FD-A8B1-5C90DD39B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167" y="2162391"/>
            <a:ext cx="5182333" cy="4534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5772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A8338-1F6A-18B9-DD59-55A89BCF2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Recall from last lesson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BE340F-1537-1DD8-A4C0-90C99D913A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hlinkClick r:id="rId2"/>
              </a:rPr>
              <a:t>https://forms.microsoft.com/e/xj7BDyyGe6</a:t>
            </a:r>
            <a:r>
              <a:rPr lang="en-GB" dirty="0"/>
              <a:t> 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An email should by now have arrived with the link attached.</a:t>
            </a:r>
          </a:p>
        </p:txBody>
      </p:sp>
    </p:spTree>
    <p:extLst>
      <p:ext uri="{BB962C8B-B14F-4D97-AF65-F5344CB8AC3E}">
        <p14:creationId xmlns:p14="http://schemas.microsoft.com/office/powerpoint/2010/main" val="16442935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E07050-1F18-E0E1-930B-4292AE834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09E23-660C-58B6-2CDC-56E6B3182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Technologies to 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BE856F-039B-3CE9-13E6-F25EF97934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4564845" cy="4351338"/>
          </a:xfrm>
        </p:spPr>
        <p:txBody>
          <a:bodyPr/>
          <a:lstStyle/>
          <a:p>
            <a:r>
              <a:rPr lang="en-GB" dirty="0"/>
              <a:t>Is this a Mobile App?</a:t>
            </a:r>
          </a:p>
          <a:p>
            <a:pPr lvl="1"/>
            <a:r>
              <a:rPr lang="en-GB" dirty="0"/>
              <a:t>Native Android or iOS?</a:t>
            </a:r>
          </a:p>
          <a:p>
            <a:pPr lvl="1"/>
            <a:r>
              <a:rPr lang="en-GB" dirty="0"/>
              <a:t>Hybrid App?</a:t>
            </a:r>
          </a:p>
          <a:p>
            <a:pPr lvl="1"/>
            <a:r>
              <a:rPr lang="en-GB" dirty="0"/>
              <a:t>Web Only App?</a:t>
            </a:r>
          </a:p>
          <a:p>
            <a:pPr lvl="1"/>
            <a:r>
              <a:rPr lang="en-GB" dirty="0"/>
              <a:t>Desktop App – Windows, OSX, Linux?</a:t>
            </a:r>
          </a:p>
          <a:p>
            <a:endParaRPr lang="en-GB" dirty="0"/>
          </a:p>
        </p:txBody>
      </p:sp>
      <p:sp>
        <p:nvSpPr>
          <p:cNvPr id="4" name="Note this down">
            <a:extLst>
              <a:ext uri="{FF2B5EF4-FFF2-40B4-BE49-F238E27FC236}">
                <a16:creationId xmlns:a16="http://schemas.microsoft.com/office/drawing/2014/main" id="{483EDB03-7425-6F14-A617-7643BA8E847F}"/>
              </a:ext>
            </a:extLst>
          </p:cNvPr>
          <p:cNvSpPr/>
          <p:nvPr/>
        </p:nvSpPr>
        <p:spPr>
          <a:xfrm>
            <a:off x="10061847" y="199268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D54D3E-610B-CF50-9222-84C13B92E5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331" y="3609975"/>
            <a:ext cx="4876800" cy="32480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8F19BE-D3F7-7E70-9CE0-BBD2FFD95EB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7703"/>
          <a:stretch>
            <a:fillRect/>
          </a:stretch>
        </p:blipFill>
        <p:spPr>
          <a:xfrm>
            <a:off x="4948330" y="1494503"/>
            <a:ext cx="4876801" cy="211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826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7FA274-7435-F6A4-9F56-8C81C444CA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177C8-B4C9-38D0-2B95-46A9443B0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Project Risks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63F57F-9586-E7AB-3598-5E9F25CA31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1" y="1822450"/>
            <a:ext cx="5007651" cy="4351338"/>
          </a:xfrm>
        </p:spPr>
        <p:txBody>
          <a:bodyPr/>
          <a:lstStyle/>
          <a:p>
            <a:r>
              <a:rPr lang="en-GB" dirty="0"/>
              <a:t>The project scope might change in the middle of development</a:t>
            </a:r>
          </a:p>
          <a:p>
            <a:r>
              <a:rPr lang="en-GB" dirty="0"/>
              <a:t>Staff may leave and new staff might need to be brought up to speed</a:t>
            </a:r>
          </a:p>
          <a:p>
            <a:r>
              <a:rPr lang="en-GB" dirty="0"/>
              <a:t>Other risks might be identified which can place the project in jeopardy</a:t>
            </a:r>
          </a:p>
        </p:txBody>
      </p:sp>
      <p:sp>
        <p:nvSpPr>
          <p:cNvPr id="4" name="Note this down">
            <a:extLst>
              <a:ext uri="{FF2B5EF4-FFF2-40B4-BE49-F238E27FC236}">
                <a16:creationId xmlns:a16="http://schemas.microsoft.com/office/drawing/2014/main" id="{1629B2BE-30F0-227C-89CC-E0305D70540A}"/>
              </a:ext>
            </a:extLst>
          </p:cNvPr>
          <p:cNvSpPr/>
          <p:nvPr/>
        </p:nvSpPr>
        <p:spPr>
          <a:xfrm>
            <a:off x="10061847" y="199268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  <p:pic>
        <p:nvPicPr>
          <p:cNvPr id="8" name="Picture 7" descr="A black background with a triangle and text&#10;&#10;AI-generated content may be incorrect.">
            <a:extLst>
              <a:ext uri="{FF2B5EF4-FFF2-40B4-BE49-F238E27FC236}">
                <a16:creationId xmlns:a16="http://schemas.microsoft.com/office/drawing/2014/main" id="{4C4AF175-ADEF-58A5-CFFC-4AD0BBC958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942" y="0"/>
            <a:ext cx="4761905" cy="47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034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3A5BE-11B0-5830-FD52-88829C6E7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planning matters: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197881-0658-B112-3519-996CD0B453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Avoids scope creep</a:t>
            </a:r>
          </a:p>
          <a:p>
            <a:r>
              <a:rPr lang="en-US" dirty="0"/>
              <a:t>Ensures developers know what to build</a:t>
            </a:r>
          </a:p>
          <a:p>
            <a:r>
              <a:rPr lang="en-US" dirty="0"/>
              <a:t>Reduces bugs in later stages</a:t>
            </a:r>
          </a:p>
          <a:p>
            <a:r>
              <a:rPr lang="en-US" dirty="0"/>
              <a:t>Saves time/cost</a:t>
            </a:r>
          </a:p>
          <a:p>
            <a:r>
              <a:rPr lang="en-US" dirty="0"/>
              <a:t>Allows teams to work in parallel</a:t>
            </a:r>
            <a:endParaRPr lang="en-GB" dirty="0"/>
          </a:p>
        </p:txBody>
      </p:sp>
      <p:sp>
        <p:nvSpPr>
          <p:cNvPr id="4" name="MyShape">
            <a:extLst>
              <a:ext uri="{FF2B5EF4-FFF2-40B4-BE49-F238E27FC236}">
                <a16:creationId xmlns:a16="http://schemas.microsoft.com/office/drawing/2014/main" id="{BEFF0444-4CA3-7DE4-B045-8A80E658CD95}"/>
              </a:ext>
            </a:extLst>
          </p:cNvPr>
          <p:cNvSpPr/>
          <p:nvPr/>
        </p:nvSpPr>
        <p:spPr>
          <a:xfrm>
            <a:off x="10058400" y="361975"/>
            <a:ext cx="1841310" cy="1242961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0000"/>
                </a:solidFill>
                <a:latin typeface="Trebuchet MS" panose="020B0603020202020204" pitchFamily="34" charset="0"/>
              </a:rPr>
              <a:t>What could go wrong if planning is skipped?</a:t>
            </a:r>
          </a:p>
        </p:txBody>
      </p:sp>
      <p:sp>
        <p:nvSpPr>
          <p:cNvPr id="5" name="Answers">
            <a:extLst>
              <a:ext uri="{FF2B5EF4-FFF2-40B4-BE49-F238E27FC236}">
                <a16:creationId xmlns:a16="http://schemas.microsoft.com/office/drawing/2014/main" id="{191C2F8A-CEA3-B8E1-6CA3-413386B3E832}"/>
              </a:ext>
            </a:extLst>
          </p:cNvPr>
          <p:cNvSpPr/>
          <p:nvPr/>
        </p:nvSpPr>
        <p:spPr>
          <a:xfrm>
            <a:off x="10005219" y="1822450"/>
            <a:ext cx="1947672" cy="4351338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42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AEF1EF-9346-2863-A040-C292E0057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Task: How Do Real Companies Plan Software?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0887B5-17DE-1AE8-55CC-C711A5653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1" y="1822450"/>
            <a:ext cx="4751658" cy="4351338"/>
          </a:xfrm>
        </p:spPr>
        <p:txBody>
          <a:bodyPr>
            <a:normAutofit fontScale="92500"/>
          </a:bodyPr>
          <a:lstStyle/>
          <a:p>
            <a:r>
              <a:rPr lang="en-GB" dirty="0"/>
              <a:t>I will allocate to you one method for you to research:</a:t>
            </a:r>
          </a:p>
          <a:p>
            <a:endParaRPr lang="en-GB" sz="1100" dirty="0"/>
          </a:p>
          <a:p>
            <a:pPr lvl="1"/>
            <a:r>
              <a:rPr lang="en-GB" dirty="0"/>
              <a:t>Agile User Stories</a:t>
            </a:r>
          </a:p>
          <a:p>
            <a:pPr lvl="1"/>
            <a:r>
              <a:rPr lang="en-GB" dirty="0"/>
              <a:t>Kanban boards</a:t>
            </a:r>
          </a:p>
          <a:p>
            <a:pPr lvl="1"/>
            <a:r>
              <a:rPr lang="en-GB" dirty="0"/>
              <a:t>Gantt charts</a:t>
            </a:r>
          </a:p>
          <a:p>
            <a:pPr lvl="1"/>
            <a:r>
              <a:rPr lang="en-GB" dirty="0"/>
              <a:t>UML diagrams</a:t>
            </a:r>
          </a:p>
          <a:p>
            <a:pPr lvl="1"/>
            <a:r>
              <a:rPr lang="en-GB" dirty="0"/>
              <a:t>Wireframes</a:t>
            </a:r>
          </a:p>
          <a:p>
            <a:pPr lvl="1"/>
            <a:r>
              <a:rPr lang="en-GB" dirty="0"/>
              <a:t>Functional &amp; Non-Functional Requirements</a:t>
            </a:r>
          </a:p>
          <a:p>
            <a:pPr lvl="1"/>
            <a:r>
              <a:rPr lang="en-GB" dirty="0" err="1"/>
              <a:t>MoSCoW</a:t>
            </a:r>
            <a:r>
              <a:rPr lang="en-GB" dirty="0"/>
              <a:t> prioritisation</a:t>
            </a:r>
          </a:p>
          <a:p>
            <a:pPr lvl="1"/>
            <a:r>
              <a:rPr lang="en-GB" dirty="0"/>
              <a:t>Flowcharts</a:t>
            </a:r>
          </a:p>
        </p:txBody>
      </p:sp>
      <p:sp>
        <p:nvSpPr>
          <p:cNvPr id="4" name="In small groups">
            <a:extLst>
              <a:ext uri="{FF2B5EF4-FFF2-40B4-BE49-F238E27FC236}">
                <a16:creationId xmlns:a16="http://schemas.microsoft.com/office/drawing/2014/main" id="{0D149433-BDA9-7732-168C-CC58070553E6}"/>
              </a:ext>
            </a:extLst>
          </p:cNvPr>
          <p:cNvSpPr/>
          <p:nvPr/>
        </p:nvSpPr>
        <p:spPr>
          <a:xfrm>
            <a:off x="10026665" y="418180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In small groups</a:t>
            </a:r>
          </a:p>
        </p:txBody>
      </p:sp>
      <p:sp>
        <p:nvSpPr>
          <p:cNvPr id="5" name="Minutes display">
            <a:extLst>
              <a:ext uri="{FF2B5EF4-FFF2-40B4-BE49-F238E27FC236}">
                <a16:creationId xmlns:a16="http://schemas.microsoft.com/office/drawing/2014/main" id="{243B9944-3FE1-4EF2-C709-9C7F03857237}"/>
              </a:ext>
            </a:extLst>
          </p:cNvPr>
          <p:cNvSpPr/>
          <p:nvPr/>
        </p:nvSpPr>
        <p:spPr>
          <a:xfrm>
            <a:off x="10197993" y="1356696"/>
            <a:ext cx="1530388" cy="76709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rebuchet MS" panose="020B0603020202020204" pitchFamily="34" charset="0"/>
              </a:rPr>
              <a:t>10</a:t>
            </a:r>
            <a:r>
              <a:rPr lang="en-US" sz="1800" b="1" dirty="0">
                <a:latin typeface="Trebuchet MS" panose="020B0603020202020204" pitchFamily="34" charset="0"/>
              </a:rPr>
              <a:t> mins researching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  <p:sp>
        <p:nvSpPr>
          <p:cNvPr id="6" name="Minutes display">
            <a:extLst>
              <a:ext uri="{FF2B5EF4-FFF2-40B4-BE49-F238E27FC236}">
                <a16:creationId xmlns:a16="http://schemas.microsoft.com/office/drawing/2014/main" id="{DB326296-419B-67C1-61AC-90A17A1D40A1}"/>
              </a:ext>
            </a:extLst>
          </p:cNvPr>
          <p:cNvSpPr/>
          <p:nvPr/>
        </p:nvSpPr>
        <p:spPr>
          <a:xfrm>
            <a:off x="5330806" y="3481159"/>
            <a:ext cx="4286864" cy="305616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latin typeface="Trebuchet MS" panose="020B0603020202020204" pitchFamily="34" charset="0"/>
              </a:rPr>
              <a:t>Produce a 1-2 minute explanation:</a:t>
            </a:r>
          </a:p>
          <a:p>
            <a:endParaRPr lang="en-US" b="1" dirty="0">
              <a:latin typeface="Trebuchet MS" panose="020B06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rebuchet MS" panose="020B0603020202020204" pitchFamily="34" charset="0"/>
              </a:rPr>
              <a:t>What the method 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rebuchet MS" panose="020B0603020202020204" pitchFamily="34" charset="0"/>
              </a:rPr>
              <a:t>Who uses 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rebuchet MS" panose="020B0603020202020204" pitchFamily="34" charset="0"/>
              </a:rPr>
              <a:t>Why it is useful in planning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latin typeface="Trebuchet MS" panose="020B0603020202020204" pitchFamily="34" charset="0"/>
            </a:endParaRPr>
          </a:p>
          <a:p>
            <a:r>
              <a:rPr lang="en-US" b="1" dirty="0">
                <a:latin typeface="Trebuchet MS" panose="020B0603020202020204" pitchFamily="34" charset="0"/>
              </a:rPr>
              <a:t>You will all be asked to present to the class. </a:t>
            </a:r>
            <a:r>
              <a:rPr lang="en-US" b="1" dirty="0" err="1">
                <a:latin typeface="Trebuchet MS" panose="020B0603020202020204" pitchFamily="34" charset="0"/>
              </a:rPr>
              <a:t>EMail</a:t>
            </a:r>
            <a:r>
              <a:rPr lang="en-US" b="1" dirty="0">
                <a:latin typeface="Trebuchet MS" panose="020B0603020202020204" pitchFamily="34" charset="0"/>
              </a:rPr>
              <a:t> </a:t>
            </a:r>
            <a:r>
              <a:rPr lang="en-US" b="1" dirty="0" err="1">
                <a:latin typeface="Trebuchet MS" panose="020B0603020202020204" pitchFamily="34" charset="0"/>
              </a:rPr>
              <a:t>Powerpoints</a:t>
            </a:r>
            <a:r>
              <a:rPr lang="en-US" b="1" dirty="0">
                <a:latin typeface="Trebuchet MS" panose="020B0603020202020204" pitchFamily="34" charset="0"/>
              </a:rPr>
              <a:t> to </a:t>
            </a:r>
            <a:r>
              <a:rPr lang="en-US" b="1" dirty="0">
                <a:latin typeface="Trebuchet MS" panose="020B0603020202020204" pitchFamily="34" charset="0"/>
                <a:hlinkClick r:id="rId2"/>
              </a:rPr>
              <a:t>simonrundell@exe-coll.ac.uk</a:t>
            </a:r>
            <a:r>
              <a:rPr lang="en-US" b="1" dirty="0">
                <a:latin typeface="Trebuchet MS" panose="020B0603020202020204" pitchFamily="34" charset="0"/>
              </a:rPr>
              <a:t> </a:t>
            </a:r>
          </a:p>
          <a:p>
            <a:pPr algn="ctr"/>
            <a:endParaRPr lang="en-GB" sz="1800" b="1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17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77024-3EB5-CCE4-6D0E-E2C271B24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Mini-Project Planning Task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A31D77-C237-B385-08E5-4A6151E3D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Your brief: </a:t>
            </a:r>
            <a:r>
              <a:rPr lang="en-US" dirty="0">
                <a:highlight>
                  <a:srgbClr val="FFFF00"/>
                </a:highlight>
              </a:rPr>
              <a:t>“Create a simple quiz app for 10–12-year-old users. The app should allow multiple-choice questions, track scores, and show a final result.”</a:t>
            </a:r>
          </a:p>
          <a:p>
            <a:r>
              <a:rPr lang="en-GB" dirty="0"/>
              <a:t>Produce a planning sheet containing</a:t>
            </a:r>
          </a:p>
          <a:p>
            <a:endParaRPr lang="en-GB" sz="900" dirty="0"/>
          </a:p>
          <a:p>
            <a:pPr lvl="1"/>
            <a:r>
              <a:rPr lang="en-US" dirty="0"/>
              <a:t>Requirements list (functional + non-functional)</a:t>
            </a:r>
          </a:p>
          <a:p>
            <a:pPr lvl="1"/>
            <a:r>
              <a:rPr lang="en-US" dirty="0"/>
              <a:t>Stakeholders</a:t>
            </a:r>
          </a:p>
          <a:p>
            <a:pPr lvl="1"/>
            <a:r>
              <a:rPr lang="en-US" dirty="0"/>
              <a:t>Constraints (time, budget, skills)</a:t>
            </a:r>
          </a:p>
          <a:p>
            <a:pPr lvl="1"/>
            <a:r>
              <a:rPr lang="en-US" dirty="0"/>
              <a:t>Wireframe or sketch</a:t>
            </a:r>
          </a:p>
          <a:p>
            <a:pPr lvl="1"/>
            <a:r>
              <a:rPr lang="en-US" dirty="0"/>
              <a:t>Success criteria</a:t>
            </a:r>
            <a:endParaRPr lang="en-GB" dirty="0"/>
          </a:p>
        </p:txBody>
      </p:sp>
      <p:sp>
        <p:nvSpPr>
          <p:cNvPr id="4" name="Working Independently">
            <a:extLst>
              <a:ext uri="{FF2B5EF4-FFF2-40B4-BE49-F238E27FC236}">
                <a16:creationId xmlns:a16="http://schemas.microsoft.com/office/drawing/2014/main" id="{33CCF858-7468-380E-6167-0F1F3479D4EB}"/>
              </a:ext>
            </a:extLst>
          </p:cNvPr>
          <p:cNvSpPr/>
          <p:nvPr/>
        </p:nvSpPr>
        <p:spPr>
          <a:xfrm>
            <a:off x="10026665" y="615345"/>
            <a:ext cx="1873045" cy="73622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Working Independently</a:t>
            </a:r>
          </a:p>
        </p:txBody>
      </p:sp>
      <p:sp>
        <p:nvSpPr>
          <p:cNvPr id="5" name="Minutes display">
            <a:extLst>
              <a:ext uri="{FF2B5EF4-FFF2-40B4-BE49-F238E27FC236}">
                <a16:creationId xmlns:a16="http://schemas.microsoft.com/office/drawing/2014/main" id="{390FF853-E77A-F117-E3EE-297C762A62F7}"/>
              </a:ext>
            </a:extLst>
          </p:cNvPr>
          <p:cNvSpPr/>
          <p:nvPr/>
        </p:nvSpPr>
        <p:spPr>
          <a:xfrm>
            <a:off x="10434301" y="1822450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rebuchet MS" panose="020B0603020202020204" pitchFamily="34" charset="0"/>
              </a:rPr>
              <a:t>20</a:t>
            </a:r>
            <a:r>
              <a:rPr lang="en-US" sz="1800" b="1" dirty="0">
                <a:latin typeface="Trebuchet MS" panose="020B0603020202020204" pitchFamily="34" charset="0"/>
              </a:rPr>
              <a:t> 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  <p:sp>
        <p:nvSpPr>
          <p:cNvPr id="6" name="MyShape">
            <a:extLst>
              <a:ext uri="{FF2B5EF4-FFF2-40B4-BE49-F238E27FC236}">
                <a16:creationId xmlns:a16="http://schemas.microsoft.com/office/drawing/2014/main" id="{399D5F34-276C-1317-6369-A24B462080E0}"/>
              </a:ext>
            </a:extLst>
          </p:cNvPr>
          <p:cNvSpPr/>
          <p:nvPr/>
        </p:nvSpPr>
        <p:spPr>
          <a:xfrm>
            <a:off x="7211885" y="4632322"/>
            <a:ext cx="4687825" cy="1033863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0000"/>
                </a:solidFill>
                <a:latin typeface="Trebuchet MS" panose="020B0603020202020204" pitchFamily="34" charset="0"/>
              </a:rPr>
              <a:t>“Who will use it?”</a:t>
            </a:r>
          </a:p>
          <a:p>
            <a:r>
              <a:rPr lang="en-US" dirty="0">
                <a:solidFill>
                  <a:srgbClr val="000000"/>
                </a:solidFill>
                <a:latin typeface="Trebuchet MS" panose="020B0603020202020204" pitchFamily="34" charset="0"/>
              </a:rPr>
              <a:t>“What must it do?”</a:t>
            </a:r>
          </a:p>
          <a:p>
            <a:r>
              <a:rPr lang="en-US" dirty="0">
                <a:solidFill>
                  <a:srgbClr val="000000"/>
                </a:solidFill>
                <a:latin typeface="Trebuchet MS" panose="020B0603020202020204" pitchFamily="34" charset="0"/>
              </a:rPr>
              <a:t>“What would be nice but not essential?”</a:t>
            </a:r>
            <a:endParaRPr lang="en-GB" dirty="0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5376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0493A-5624-9FE2-0BE9-12CB3F2B6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458" y="2434610"/>
            <a:ext cx="9452211" cy="1325563"/>
          </a:xfrm>
        </p:spPr>
        <p:txBody>
          <a:bodyPr>
            <a:normAutofit fontScale="90000"/>
          </a:bodyPr>
          <a:lstStyle/>
          <a:p>
            <a:r>
              <a:rPr lang="en-GB" sz="6000" dirty="0"/>
              <a:t>One thing I learned today…</a:t>
            </a:r>
          </a:p>
        </p:txBody>
      </p:sp>
      <p:pic>
        <p:nvPicPr>
          <p:cNvPr id="4" name="Exit Ticket" descr="A green sign with a person running&#10;&#10;AI-generated content may be incorrect.">
            <a:extLst>
              <a:ext uri="{FF2B5EF4-FFF2-40B4-BE49-F238E27FC236}">
                <a16:creationId xmlns:a16="http://schemas.microsoft.com/office/drawing/2014/main" id="{4D0B017E-7BAB-38E0-7637-C333DA485B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5" t="27142" r="7934" b="27368"/>
          <a:stretch/>
        </p:blipFill>
        <p:spPr>
          <a:xfrm>
            <a:off x="7350494" y="143764"/>
            <a:ext cx="2384175" cy="129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8947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A21C4-7FB9-BD22-32D5-C4C779FB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Homework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F72A8A9-EC60-244F-AE96-484BE4AF7F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Refine your mini-project planning sheet into a </a:t>
            </a:r>
            <a:r>
              <a:rPr lang="en-US" b="1" dirty="0"/>
              <a:t>formal document</a:t>
            </a:r>
            <a:r>
              <a:rPr lang="en-US" dirty="0"/>
              <a:t> including:</a:t>
            </a:r>
          </a:p>
          <a:p>
            <a:endParaRPr lang="en-US" sz="1000" dirty="0"/>
          </a:p>
          <a:p>
            <a:pPr lvl="1"/>
            <a:r>
              <a:rPr lang="en-US" dirty="0"/>
              <a:t>Purpose of the software</a:t>
            </a:r>
          </a:p>
          <a:p>
            <a:pPr lvl="1"/>
            <a:r>
              <a:rPr lang="en-US" dirty="0"/>
              <a:t>Expected users</a:t>
            </a:r>
          </a:p>
          <a:p>
            <a:pPr lvl="1"/>
            <a:r>
              <a:rPr lang="en-US" dirty="0"/>
              <a:t>System requirements</a:t>
            </a:r>
          </a:p>
          <a:p>
            <a:pPr lvl="1"/>
            <a:r>
              <a:rPr lang="en-US" dirty="0"/>
              <a:t>Risks and mitigations</a:t>
            </a:r>
          </a:p>
          <a:p>
            <a:pPr lvl="1"/>
            <a:r>
              <a:rPr lang="en-US" dirty="0"/>
              <a:t>Annotated design</a:t>
            </a:r>
          </a:p>
          <a:p>
            <a:pPr lvl="1"/>
            <a:r>
              <a:rPr lang="en-US" dirty="0"/>
              <a:t>Outline SDLC plan</a:t>
            </a:r>
          </a:p>
          <a:p>
            <a:endParaRPr lang="en-GB" dirty="0"/>
          </a:p>
        </p:txBody>
      </p:sp>
      <p:sp>
        <p:nvSpPr>
          <p:cNvPr id="3" name="Deadline">
            <a:extLst>
              <a:ext uri="{FF2B5EF4-FFF2-40B4-BE49-F238E27FC236}">
                <a16:creationId xmlns:a16="http://schemas.microsoft.com/office/drawing/2014/main" id="{9B4E420E-0169-31B4-637B-3F0F25515777}"/>
              </a:ext>
            </a:extLst>
          </p:cNvPr>
          <p:cNvSpPr/>
          <p:nvPr/>
        </p:nvSpPr>
        <p:spPr>
          <a:xfrm>
            <a:off x="10026665" y="550082"/>
            <a:ext cx="1873045" cy="118002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latin typeface="Trebuchet MS" panose="020B0603020202020204" pitchFamily="34" charset="0"/>
              </a:rPr>
              <a:t>Deadline:</a:t>
            </a:r>
          </a:p>
          <a:p>
            <a:pPr algn="ctr"/>
            <a:r>
              <a:rPr lang="en-GB" dirty="0">
                <a:latin typeface="Trebuchet MS" panose="020B0603020202020204" pitchFamily="34" charset="0"/>
              </a:rPr>
              <a:t>Midnight         6 days time</a:t>
            </a:r>
          </a:p>
        </p:txBody>
      </p:sp>
    </p:spTree>
    <p:extLst>
      <p:ext uri="{BB962C8B-B14F-4D97-AF65-F5344CB8AC3E}">
        <p14:creationId xmlns:p14="http://schemas.microsoft.com/office/powerpoint/2010/main" val="4770503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Make it So" descr="a bald man says &quot; make it so &quot; in front of a blurred background">
            <a:extLst>
              <a:ext uri="{FF2B5EF4-FFF2-40B4-BE49-F238E27FC236}">
                <a16:creationId xmlns:a16="http://schemas.microsoft.com/office/drawing/2014/main" id="{0E9C3023-93DD-51A1-33A9-C73AACE46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3297" y="4574105"/>
            <a:ext cx="1563329" cy="156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ote this down">
            <a:extLst>
              <a:ext uri="{FF2B5EF4-FFF2-40B4-BE49-F238E27FC236}">
                <a16:creationId xmlns:a16="http://schemas.microsoft.com/office/drawing/2014/main" id="{FEDFFF18-ABA5-B1C7-FFE9-A2BCDFC37B9F}"/>
              </a:ext>
            </a:extLst>
          </p:cNvPr>
          <p:cNvSpPr/>
          <p:nvPr/>
        </p:nvSpPr>
        <p:spPr>
          <a:xfrm>
            <a:off x="10061847" y="199268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  <p:sp>
        <p:nvSpPr>
          <p:cNvPr id="8" name="Working Independently">
            <a:extLst>
              <a:ext uri="{FF2B5EF4-FFF2-40B4-BE49-F238E27FC236}">
                <a16:creationId xmlns:a16="http://schemas.microsoft.com/office/drawing/2014/main" id="{458CC26D-D628-2081-072C-7EE832EA8BF7}"/>
              </a:ext>
            </a:extLst>
          </p:cNvPr>
          <p:cNvSpPr/>
          <p:nvPr/>
        </p:nvSpPr>
        <p:spPr>
          <a:xfrm>
            <a:off x="10061847" y="1602304"/>
            <a:ext cx="1873045" cy="73622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Working Independently</a:t>
            </a:r>
          </a:p>
        </p:txBody>
      </p:sp>
      <p:sp>
        <p:nvSpPr>
          <p:cNvPr id="10" name="In small groups">
            <a:extLst>
              <a:ext uri="{FF2B5EF4-FFF2-40B4-BE49-F238E27FC236}">
                <a16:creationId xmlns:a16="http://schemas.microsoft.com/office/drawing/2014/main" id="{B71A90BC-314D-A74B-5B81-EC87BDF82085}"/>
              </a:ext>
            </a:extLst>
          </p:cNvPr>
          <p:cNvSpPr/>
          <p:nvPr/>
        </p:nvSpPr>
        <p:spPr>
          <a:xfrm>
            <a:off x="10086828" y="2384401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In small groups</a:t>
            </a:r>
          </a:p>
        </p:txBody>
      </p:sp>
      <p:sp>
        <p:nvSpPr>
          <p:cNvPr id="11" name="In pairs">
            <a:extLst>
              <a:ext uri="{FF2B5EF4-FFF2-40B4-BE49-F238E27FC236}">
                <a16:creationId xmlns:a16="http://schemas.microsoft.com/office/drawing/2014/main" id="{9EEA8949-7B8D-7369-71F6-BDF80319DDE1}"/>
              </a:ext>
            </a:extLst>
          </p:cNvPr>
          <p:cNvSpPr/>
          <p:nvPr/>
        </p:nvSpPr>
        <p:spPr>
          <a:xfrm>
            <a:off x="10086828" y="87032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In pairs</a:t>
            </a:r>
          </a:p>
        </p:txBody>
      </p:sp>
      <p:sp>
        <p:nvSpPr>
          <p:cNvPr id="3" name="Deadline">
            <a:extLst>
              <a:ext uri="{FF2B5EF4-FFF2-40B4-BE49-F238E27FC236}">
                <a16:creationId xmlns:a16="http://schemas.microsoft.com/office/drawing/2014/main" id="{EA1BB79D-A724-1E52-AB58-F7EB19A482A6}"/>
              </a:ext>
            </a:extLst>
          </p:cNvPr>
          <p:cNvSpPr/>
          <p:nvPr/>
        </p:nvSpPr>
        <p:spPr>
          <a:xfrm>
            <a:off x="10061847" y="3027811"/>
            <a:ext cx="1873045" cy="118002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latin typeface="Trebuchet MS" panose="020B0603020202020204" pitchFamily="34" charset="0"/>
              </a:rPr>
              <a:t>Deadline:</a:t>
            </a:r>
          </a:p>
          <a:p>
            <a:pPr algn="ctr"/>
            <a:r>
              <a:rPr lang="en-GB" dirty="0">
                <a:latin typeface="Trebuchet MS" panose="020B0603020202020204" pitchFamily="34" charset="0"/>
              </a:rPr>
              <a:t>Midnight         6 days time</a:t>
            </a:r>
          </a:p>
        </p:txBody>
      </p:sp>
      <p:sp>
        <p:nvSpPr>
          <p:cNvPr id="38" name="Minutes display">
            <a:extLst>
              <a:ext uri="{FF2B5EF4-FFF2-40B4-BE49-F238E27FC236}">
                <a16:creationId xmlns:a16="http://schemas.microsoft.com/office/drawing/2014/main" id="{0AD693B3-BBD6-65D6-C6ED-AD104C1002EC}"/>
              </a:ext>
            </a:extLst>
          </p:cNvPr>
          <p:cNvSpPr/>
          <p:nvPr/>
        </p:nvSpPr>
        <p:spPr>
          <a:xfrm>
            <a:off x="10494464" y="4326270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Trebuchet MS" panose="020B0603020202020204" pitchFamily="34" charset="0"/>
              </a:rPr>
              <a:t>X 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  <p:pic>
        <p:nvPicPr>
          <p:cNvPr id="7" name="Exeter College B/W">
            <a:extLst>
              <a:ext uri="{FF2B5EF4-FFF2-40B4-BE49-F238E27FC236}">
                <a16:creationId xmlns:a16="http://schemas.microsoft.com/office/drawing/2014/main" id="{6438D3FE-08B8-B013-D403-B5ECC23327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464" y="5982417"/>
            <a:ext cx="1613353" cy="657051"/>
          </a:xfrm>
          <a:prstGeom prst="rect">
            <a:avLst/>
          </a:prstGeom>
        </p:spPr>
      </p:pic>
      <p:pic>
        <p:nvPicPr>
          <p:cNvPr id="23" name="Circle in Red" descr="A red circle with black background&#10;&#10;AI-generated content may be incorrect.">
            <a:extLst>
              <a:ext uri="{FF2B5EF4-FFF2-40B4-BE49-F238E27FC236}">
                <a16:creationId xmlns:a16="http://schemas.microsoft.com/office/drawing/2014/main" id="{659A9FA2-4A92-83DC-1F4F-9A7A7D09CF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535" y="1880247"/>
            <a:ext cx="4109813" cy="2063126"/>
          </a:xfrm>
          <a:prstGeom prst="rect">
            <a:avLst/>
          </a:prstGeom>
        </p:spPr>
      </p:pic>
      <p:pic>
        <p:nvPicPr>
          <p:cNvPr id="12" name="questionmark" descr="A question mark drawn on a black background&#10;&#10;AI-generated content may be incorrect.">
            <a:extLst>
              <a:ext uri="{FF2B5EF4-FFF2-40B4-BE49-F238E27FC236}">
                <a16:creationId xmlns:a16="http://schemas.microsoft.com/office/drawing/2014/main" id="{F7AB15EC-F119-A94C-88EA-C0E3638025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7137">
            <a:off x="4513444" y="220836"/>
            <a:ext cx="1833400" cy="1833400"/>
          </a:xfrm>
          <a:prstGeom prst="rect">
            <a:avLst/>
          </a:prstGeom>
        </p:spPr>
      </p:pic>
      <p:pic>
        <p:nvPicPr>
          <p:cNvPr id="14" name="Yes Stamp">
            <a:extLst>
              <a:ext uri="{FF2B5EF4-FFF2-40B4-BE49-F238E27FC236}">
                <a16:creationId xmlns:a16="http://schemas.microsoft.com/office/drawing/2014/main" id="{EC23CF34-8C4E-9217-AADF-29DFEBAE70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960" y="5403685"/>
            <a:ext cx="1370922" cy="825016"/>
          </a:xfrm>
          <a:prstGeom prst="rect">
            <a:avLst/>
          </a:prstGeom>
        </p:spPr>
      </p:pic>
      <p:pic>
        <p:nvPicPr>
          <p:cNvPr id="16" name="No Stamp" descr="A red stamp with a black background&#10;&#10;AI-generated content may be incorrect.">
            <a:extLst>
              <a:ext uri="{FF2B5EF4-FFF2-40B4-BE49-F238E27FC236}">
                <a16:creationId xmlns:a16="http://schemas.microsoft.com/office/drawing/2014/main" id="{08806C4E-71A9-B5E6-7770-A00F5AFAFA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870" y="4835904"/>
            <a:ext cx="1100091" cy="750215"/>
          </a:xfrm>
          <a:prstGeom prst="rect">
            <a:avLst/>
          </a:prstGeom>
        </p:spPr>
      </p:pic>
      <p:pic>
        <p:nvPicPr>
          <p:cNvPr id="19" name="True Stamp" descr="A red and black sign&#10;&#10;AI-generated content may be incorrect.">
            <a:extLst>
              <a:ext uri="{FF2B5EF4-FFF2-40B4-BE49-F238E27FC236}">
                <a16:creationId xmlns:a16="http://schemas.microsoft.com/office/drawing/2014/main" id="{4F306E1C-AB8E-5B1F-93B2-F35CFADF31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41" y="4900097"/>
            <a:ext cx="2168519" cy="698263"/>
          </a:xfrm>
          <a:prstGeom prst="rect">
            <a:avLst/>
          </a:prstGeom>
        </p:spPr>
      </p:pic>
      <p:pic>
        <p:nvPicPr>
          <p:cNvPr id="21" name="False Stamp" descr="A red and black sign&#10;&#10;AI-generated content may be incorrect.">
            <a:extLst>
              <a:ext uri="{FF2B5EF4-FFF2-40B4-BE49-F238E27FC236}">
                <a16:creationId xmlns:a16="http://schemas.microsoft.com/office/drawing/2014/main" id="{1F3257F8-37BE-8953-52DC-EBFF80800A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232" y="4884964"/>
            <a:ext cx="2177501" cy="701155"/>
          </a:xfrm>
          <a:prstGeom prst="rect">
            <a:avLst/>
          </a:prstGeom>
        </p:spPr>
      </p:pic>
      <p:pic>
        <p:nvPicPr>
          <p:cNvPr id="28" name="Thumbs Up or Down" descr="A green and red circle with a thumbs up and a thumbs up symbol&#10;&#10;AI-generated content may be incorrect.">
            <a:extLst>
              <a:ext uri="{FF2B5EF4-FFF2-40B4-BE49-F238E27FC236}">
                <a16:creationId xmlns:a16="http://schemas.microsoft.com/office/drawing/2014/main" id="{0CDFB289-5B92-145B-C1EC-0AC8B96498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1017" y="2695814"/>
            <a:ext cx="1279312" cy="601277"/>
          </a:xfrm>
          <a:prstGeom prst="rect">
            <a:avLst/>
          </a:prstGeom>
        </p:spPr>
      </p:pic>
      <p:pic>
        <p:nvPicPr>
          <p:cNvPr id="33" name="Tick in a Box" descr="A black check mark in a square&#10;&#10;AI-generated content may be incorrect.">
            <a:extLst>
              <a:ext uri="{FF2B5EF4-FFF2-40B4-BE49-F238E27FC236}">
                <a16:creationId xmlns:a16="http://schemas.microsoft.com/office/drawing/2014/main" id="{7B0336BB-B29D-8765-B441-F021B9DA8D2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38542" y="2412342"/>
            <a:ext cx="1058400" cy="1058400"/>
          </a:xfrm>
          <a:prstGeom prst="rect">
            <a:avLst/>
          </a:prstGeom>
        </p:spPr>
      </p:pic>
      <p:pic>
        <p:nvPicPr>
          <p:cNvPr id="35" name="Success Kid" descr="A baby on the beach&#10;&#10;AI-generated content may be incorrect.">
            <a:extLst>
              <a:ext uri="{FF2B5EF4-FFF2-40B4-BE49-F238E27FC236}">
                <a16:creationId xmlns:a16="http://schemas.microsoft.com/office/drawing/2014/main" id="{E4D082DD-0B73-DBB5-08F6-D65C977BB56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44950" y="83865"/>
            <a:ext cx="2458425" cy="1558157"/>
          </a:xfrm>
          <a:prstGeom prst="rect">
            <a:avLst/>
          </a:prstGeom>
        </p:spPr>
      </p:pic>
      <p:sp>
        <p:nvSpPr>
          <p:cNvPr id="108" name="Big Box Title"/>
          <p:cNvSpPr/>
          <p:nvPr/>
        </p:nvSpPr>
        <p:spPr>
          <a:xfrm>
            <a:off x="352957" y="83866"/>
            <a:ext cx="3096948" cy="1282889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entury Gothic"/>
              <a:buNone/>
            </a:pPr>
            <a:r>
              <a:rPr lang="en-GB" sz="4800" b="1" i="0" u="none" strike="noStrike" cap="none" dirty="0">
                <a:solidFill>
                  <a:srgbClr val="000000"/>
                </a:solidFill>
                <a:latin typeface="Trebuchet MS" panose="020B0603020202020204" pitchFamily="34" charset="0"/>
                <a:ea typeface="Century Gothic"/>
                <a:cs typeface="Century Gothic"/>
                <a:sym typeface="Century Gothic"/>
              </a:rPr>
              <a:t>&lt;title&gt;</a:t>
            </a:r>
            <a:endParaRPr sz="1800" b="1" i="0" u="none" strike="noStrike" cap="none" dirty="0">
              <a:solidFill>
                <a:srgbClr val="000000"/>
              </a:solidFill>
              <a:latin typeface="Trebuchet MS" panose="020B0603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" name="Stop Sign" descr="A red stop sign with white text&#10;&#10;AI-generated content may be incorrect.">
            <a:extLst>
              <a:ext uri="{FF2B5EF4-FFF2-40B4-BE49-F238E27FC236}">
                <a16:creationId xmlns:a16="http://schemas.microsoft.com/office/drawing/2014/main" id="{058022F8-87D3-14A3-27F3-52B2D7FB21A1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09" y="3486825"/>
            <a:ext cx="1349079" cy="1349079"/>
          </a:xfrm>
          <a:prstGeom prst="rect">
            <a:avLst/>
          </a:prstGeom>
        </p:spPr>
      </p:pic>
      <p:pic>
        <p:nvPicPr>
          <p:cNvPr id="9" name="Exit Ticket" descr="A green sign with a person running&#10;&#10;AI-generated content may be incorrect.">
            <a:extLst>
              <a:ext uri="{FF2B5EF4-FFF2-40B4-BE49-F238E27FC236}">
                <a16:creationId xmlns:a16="http://schemas.microsoft.com/office/drawing/2014/main" id="{D5A9A3EE-CBF2-8070-F036-34C3F54F30C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5" t="27142" r="7934" b="27368"/>
          <a:stretch/>
        </p:blipFill>
        <p:spPr>
          <a:xfrm>
            <a:off x="7277616" y="1608771"/>
            <a:ext cx="2384175" cy="1292363"/>
          </a:xfrm>
          <a:prstGeom prst="rect">
            <a:avLst/>
          </a:prstGeom>
        </p:spPr>
      </p:pic>
      <p:pic>
        <p:nvPicPr>
          <p:cNvPr id="18" name="Prohibited Sign" descr="A red circle with a black background&#10;&#10;AI-generated content may be incorrect.">
            <a:extLst>
              <a:ext uri="{FF2B5EF4-FFF2-40B4-BE49-F238E27FC236}">
                <a16:creationId xmlns:a16="http://schemas.microsoft.com/office/drawing/2014/main" id="{F59697D5-006B-EDEE-8834-7C282FF0E64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810" y="3574759"/>
            <a:ext cx="1214643" cy="1214643"/>
          </a:xfrm>
          <a:prstGeom prst="rect">
            <a:avLst/>
          </a:prstGeom>
        </p:spPr>
      </p:pic>
      <p:pic>
        <p:nvPicPr>
          <p:cNvPr id="49" name="True or False Gif" descr="A person in a suit with his hands out&#10;&#10;AI-generated content may be incorrect.">
            <a:extLst>
              <a:ext uri="{FF2B5EF4-FFF2-40B4-BE49-F238E27FC236}">
                <a16:creationId xmlns:a16="http://schemas.microsoft.com/office/drawing/2014/main" id="{AF9BB866-BB17-896C-1035-0B31A7869B5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479681" y="2933497"/>
            <a:ext cx="1128387" cy="754609"/>
          </a:xfrm>
          <a:prstGeom prst="rect">
            <a:avLst/>
          </a:prstGeom>
        </p:spPr>
      </p:pic>
      <p:pic>
        <p:nvPicPr>
          <p:cNvPr id="51" name="DIT" descr="A group of people studying in a classroom&#10;&#10;AI-generated content may be incorrect.">
            <a:extLst>
              <a:ext uri="{FF2B5EF4-FFF2-40B4-BE49-F238E27FC236}">
                <a16:creationId xmlns:a16="http://schemas.microsoft.com/office/drawing/2014/main" id="{3A2F6A2D-2287-3944-E172-BEE7F046BAA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100" y="5388369"/>
            <a:ext cx="922574" cy="922574"/>
          </a:xfrm>
          <a:prstGeom prst="rect">
            <a:avLst/>
          </a:prstGeom>
        </p:spPr>
      </p:pic>
      <p:pic>
        <p:nvPicPr>
          <p:cNvPr id="55" name="Matrix Cascade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19D26DFE-F2E2-BD62-2694-9D03898D10C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898" y="3617822"/>
            <a:ext cx="941663" cy="753331"/>
          </a:xfrm>
          <a:prstGeom prst="rect">
            <a:avLst/>
          </a:prstGeom>
        </p:spPr>
      </p:pic>
      <p:pic>
        <p:nvPicPr>
          <p:cNvPr id="57" name="Excellent gif from Wayne's World" descr="A person wearing a hat and giving a thumbs up&#10;&#10;AI-generated content may be incorrect.">
            <a:extLst>
              <a:ext uri="{FF2B5EF4-FFF2-40B4-BE49-F238E27FC236}">
                <a16:creationId xmlns:a16="http://schemas.microsoft.com/office/drawing/2014/main" id="{B746DD0F-5CE7-217D-EFBE-F6C901340C5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024" y="4576590"/>
            <a:ext cx="1364027" cy="750215"/>
          </a:xfrm>
          <a:prstGeom prst="rect">
            <a:avLst/>
          </a:prstGeom>
        </p:spPr>
      </p:pic>
      <p:pic>
        <p:nvPicPr>
          <p:cNvPr id="5" name="Item 1" descr="A red number in a circle&#10;&#10;AI-generated content may be incorrect.">
            <a:extLst>
              <a:ext uri="{FF2B5EF4-FFF2-40B4-BE49-F238E27FC236}">
                <a16:creationId xmlns:a16="http://schemas.microsoft.com/office/drawing/2014/main" id="{685B99DE-59ED-EB93-8231-68498B45506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708" y="2497620"/>
            <a:ext cx="931479" cy="997663"/>
          </a:xfrm>
          <a:prstGeom prst="rect">
            <a:avLst/>
          </a:prstGeom>
        </p:spPr>
      </p:pic>
      <p:pic>
        <p:nvPicPr>
          <p:cNvPr id="25" name="Item 2" descr="A red number in a circle&#10;&#10;AI-generated content may be incorrect.">
            <a:extLst>
              <a:ext uri="{FF2B5EF4-FFF2-40B4-BE49-F238E27FC236}">
                <a16:creationId xmlns:a16="http://schemas.microsoft.com/office/drawing/2014/main" id="{2ADDC43F-2D33-DD85-BD35-D9B545E9ADE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235" y="2561112"/>
            <a:ext cx="971820" cy="934171"/>
          </a:xfrm>
          <a:prstGeom prst="rect">
            <a:avLst/>
          </a:prstGeom>
        </p:spPr>
      </p:pic>
      <p:pic>
        <p:nvPicPr>
          <p:cNvPr id="29" name="Item 3" descr="A red circle with a number on it&#10;&#10;AI-generated content may be incorrect.">
            <a:extLst>
              <a:ext uri="{FF2B5EF4-FFF2-40B4-BE49-F238E27FC236}">
                <a16:creationId xmlns:a16="http://schemas.microsoft.com/office/drawing/2014/main" id="{643E61EF-B159-AACC-5EAC-683372A7883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418" y="2561112"/>
            <a:ext cx="971820" cy="933399"/>
          </a:xfrm>
          <a:prstGeom prst="rect">
            <a:avLst/>
          </a:prstGeom>
        </p:spPr>
      </p:pic>
      <p:pic>
        <p:nvPicPr>
          <p:cNvPr id="41" name="Teaching Coding" descr="A group of people sitting around a table with laptops&#10;&#10;AI-generated content may be incorrect.">
            <a:extLst>
              <a:ext uri="{FF2B5EF4-FFF2-40B4-BE49-F238E27FC236}">
                <a16:creationId xmlns:a16="http://schemas.microsoft.com/office/drawing/2014/main" id="{B75AFC48-94EF-866A-A5EF-DDD662B108E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522069" y="3736665"/>
            <a:ext cx="1131914" cy="754609"/>
          </a:xfrm>
          <a:prstGeom prst="rect">
            <a:avLst/>
          </a:prstGeom>
        </p:spPr>
      </p:pic>
      <p:pic>
        <p:nvPicPr>
          <p:cNvPr id="36" name="Buried under your work" descr="A person sitting at a desk with a stack of papers&#10;&#10;AI-generated content may be incorrect.">
            <a:extLst>
              <a:ext uri="{FF2B5EF4-FFF2-40B4-BE49-F238E27FC236}">
                <a16:creationId xmlns:a16="http://schemas.microsoft.com/office/drawing/2014/main" id="{9F34D4A5-155B-5AAD-870D-FAC8701CB81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699898" y="2933497"/>
            <a:ext cx="961893" cy="641262"/>
          </a:xfrm>
          <a:prstGeom prst="rect">
            <a:avLst/>
          </a:prstGeom>
        </p:spPr>
      </p:pic>
      <p:sp>
        <p:nvSpPr>
          <p:cNvPr id="6" name="DO NOT USE">
            <a:extLst>
              <a:ext uri="{FF2B5EF4-FFF2-40B4-BE49-F238E27FC236}">
                <a16:creationId xmlns:a16="http://schemas.microsoft.com/office/drawing/2014/main" id="{5B144F06-2573-A210-78F1-BF991F951080}"/>
              </a:ext>
            </a:extLst>
          </p:cNvPr>
          <p:cNvSpPr txBox="1"/>
          <p:nvPr/>
        </p:nvSpPr>
        <p:spPr>
          <a:xfrm>
            <a:off x="10009239" y="4678678"/>
            <a:ext cx="18851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Do not delete this slide nor move it from the last slide in the deck</a:t>
            </a:r>
          </a:p>
        </p:txBody>
      </p:sp>
    </p:spTree>
    <p:extLst>
      <p:ext uri="{BB962C8B-B14F-4D97-AF65-F5344CB8AC3E}">
        <p14:creationId xmlns:p14="http://schemas.microsoft.com/office/powerpoint/2010/main" val="1864880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BE9DCF7-CE04-96A4-E123-288F98BA1FA4}"/>
              </a:ext>
            </a:extLst>
          </p:cNvPr>
          <p:cNvSpPr txBox="1"/>
          <p:nvPr/>
        </p:nvSpPr>
        <p:spPr>
          <a:xfrm>
            <a:off x="216310" y="648928"/>
            <a:ext cx="9507731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3900" dirty="0">
                <a:latin typeface="Impact" panose="020B0806030902050204" pitchFamily="34" charset="0"/>
              </a:rPr>
              <a:t>Phones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C56678-BE44-FDEF-A66B-BB5C369BB7E8}"/>
              </a:ext>
            </a:extLst>
          </p:cNvPr>
          <p:cNvSpPr txBox="1"/>
          <p:nvPr/>
        </p:nvSpPr>
        <p:spPr>
          <a:xfrm>
            <a:off x="1209368" y="1012723"/>
            <a:ext cx="14574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Trebuchet MS" panose="020B0603020202020204" pitchFamily="34" charset="0"/>
              </a:rPr>
              <a:t>a small reminder…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238D26-776C-EF2B-9819-1735DEF8842E}"/>
              </a:ext>
            </a:extLst>
          </p:cNvPr>
          <p:cNvSpPr txBox="1"/>
          <p:nvPr/>
        </p:nvSpPr>
        <p:spPr>
          <a:xfrm>
            <a:off x="1479476" y="3739917"/>
            <a:ext cx="6981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Trebuchet MS" panose="020B0603020202020204" pitchFamily="34" charset="0"/>
              </a:rPr>
              <a:t>once you have authenticated phones should be in the pockets on the wall</a:t>
            </a:r>
          </a:p>
        </p:txBody>
      </p:sp>
      <p:sp>
        <p:nvSpPr>
          <p:cNvPr id="2" name="toiletbreaks">
            <a:extLst>
              <a:ext uri="{FF2B5EF4-FFF2-40B4-BE49-F238E27FC236}">
                <a16:creationId xmlns:a16="http://schemas.microsoft.com/office/drawing/2014/main" id="{BCEDFF7B-7054-0077-4058-185DFF1BC121}"/>
              </a:ext>
            </a:extLst>
          </p:cNvPr>
          <p:cNvSpPr/>
          <p:nvPr/>
        </p:nvSpPr>
        <p:spPr>
          <a:xfrm>
            <a:off x="1308588" y="4281653"/>
            <a:ext cx="8084793" cy="1563624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FF0000"/>
                </a:solidFill>
                <a:latin typeface="Trebuchet MS" panose="020B0603020202020204" pitchFamily="34" charset="0"/>
              </a:rPr>
              <a:t>There will be no more toilet breaks in my lessons.     </a:t>
            </a:r>
            <a:r>
              <a:rPr lang="en-GB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If you can’t manage to use the toilet in the breaks then you need to learn to. Going to the toilet is not an excuse for missing a substantial part of the lesson.</a:t>
            </a:r>
          </a:p>
        </p:txBody>
      </p:sp>
    </p:spTree>
    <p:extLst>
      <p:ext uri="{BB962C8B-B14F-4D97-AF65-F5344CB8AC3E}">
        <p14:creationId xmlns:p14="http://schemas.microsoft.com/office/powerpoint/2010/main" val="17021186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D7273B-FA0D-AAE4-AE28-6D303DB47F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94828-9A64-E975-3AAF-FAEEDECE87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2473" y="4100950"/>
            <a:ext cx="9144000" cy="2387600"/>
          </a:xfrm>
        </p:spPr>
        <p:txBody>
          <a:bodyPr/>
          <a:lstStyle/>
          <a:p>
            <a:r>
              <a:rPr lang="en-GB" dirty="0"/>
              <a:t>Planning a Software Project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35EEA9-23FC-5708-8911-A648372B01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17394" y="5879690"/>
            <a:ext cx="1766138" cy="402163"/>
          </a:xfrm>
        </p:spPr>
        <p:txBody>
          <a:bodyPr>
            <a:normAutofit lnSpcReduction="10000"/>
          </a:bodyPr>
          <a:lstStyle/>
          <a:p>
            <a:r>
              <a:rPr lang="en-GB" dirty="0"/>
              <a:t>L2 Coding</a:t>
            </a:r>
          </a:p>
        </p:txBody>
      </p:sp>
      <p:pic>
        <p:nvPicPr>
          <p:cNvPr id="1026" name="Picture 2" descr="software development team">
            <a:extLst>
              <a:ext uri="{FF2B5EF4-FFF2-40B4-BE49-F238E27FC236}">
                <a16:creationId xmlns:a16="http://schemas.microsoft.com/office/drawing/2014/main" id="{9A47C55D-7B59-14B3-3D57-AC523BF64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36" y="1563329"/>
            <a:ext cx="9366473" cy="2927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23736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0D97F-81D4-FF03-77FC-F271C3A07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DCC6F-B0C0-ED4B-A803-38F5DD7E6D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89" y="1468488"/>
            <a:ext cx="9452211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By the end of the lesson students will be able to: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Identify the key stages of the Software Development Lifecycle (SDLC).</a:t>
            </a:r>
          </a:p>
          <a:p>
            <a:r>
              <a:rPr lang="en-US" dirty="0"/>
              <a:t>Explain what happens in the planning stage, including requirements analysis and design.</a:t>
            </a:r>
          </a:p>
          <a:p>
            <a:r>
              <a:rPr lang="en-US" dirty="0"/>
              <a:t>Describe why planning is important in preventing risk, reducing cost/time overruns, and ensuring clear requirements.</a:t>
            </a:r>
          </a:p>
          <a:p>
            <a:r>
              <a:rPr lang="en-US" dirty="0"/>
              <a:t>Apply planning techniques to outline a small software project.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86417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E12E4-F5F8-AC7E-0A16-513EA9C3D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Robot Planning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0DDCE5-FDFF-9E03-C94E-A4DB9ED765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 need a robot…</a:t>
            </a:r>
          </a:p>
          <a:p>
            <a:r>
              <a:rPr lang="en-GB" dirty="0"/>
              <a:t>…and I need a programmer</a:t>
            </a:r>
          </a:p>
          <a:p>
            <a:endParaRPr lang="en-GB" dirty="0"/>
          </a:p>
          <a:p>
            <a:r>
              <a:rPr lang="en-GB" dirty="0"/>
              <a:t>Rules:</a:t>
            </a:r>
          </a:p>
          <a:p>
            <a:pPr lvl="1"/>
            <a:r>
              <a:rPr lang="en-US" dirty="0"/>
              <a:t>Programmer can only speak, no pointing/gestures.</a:t>
            </a:r>
          </a:p>
          <a:p>
            <a:pPr lvl="1"/>
            <a:r>
              <a:rPr lang="en-US" dirty="0"/>
              <a:t>Robot follows instructions </a:t>
            </a:r>
            <a:r>
              <a:rPr lang="en-US" dirty="0">
                <a:solidFill>
                  <a:srgbClr val="FF0000"/>
                </a:solidFill>
              </a:rPr>
              <a:t>literally</a:t>
            </a:r>
            <a:r>
              <a:rPr lang="en-US" dirty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8620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3C833-CB81-5439-D400-7A4E4517D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Output</a:t>
            </a:r>
          </a:p>
        </p:txBody>
      </p:sp>
    </p:spTree>
    <p:extLst>
      <p:ext uri="{BB962C8B-B14F-4D97-AF65-F5344CB8AC3E}">
        <p14:creationId xmlns:p14="http://schemas.microsoft.com/office/powerpoint/2010/main" val="22535200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DBB98-C4E9-60F1-71D8-ADC50048E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C6156C-1FEC-D6A8-BDB8-AB73298C09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went wrong?</a:t>
            </a:r>
          </a:p>
          <a:p>
            <a:r>
              <a:rPr lang="en-US" dirty="0"/>
              <a:t>Why didn’t the robot match the intended design?</a:t>
            </a:r>
          </a:p>
          <a:p>
            <a:r>
              <a:rPr lang="en-US" dirty="0"/>
              <a:t>Which instructions were unclear or missing?</a:t>
            </a:r>
          </a:p>
          <a:p>
            <a:r>
              <a:rPr lang="en-US" dirty="0"/>
              <a:t>How does this relate to planning a software project?</a:t>
            </a:r>
          </a:p>
          <a:p>
            <a:r>
              <a:rPr lang="en-US" dirty="0"/>
              <a:t>What do you think is included in the planning stage of the </a:t>
            </a:r>
            <a:r>
              <a:rPr lang="en-US" dirty="0">
                <a:solidFill>
                  <a:srgbClr val="FF0000"/>
                </a:solidFill>
              </a:rPr>
              <a:t>SDLC</a:t>
            </a:r>
            <a:r>
              <a:rPr lang="en-US" dirty="0"/>
              <a:t>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517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B7802-A5D9-9593-086B-1298E29CF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Emoji Instructions Challenge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034CE1-9A85-23A3-D4C2-00E52F8054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4000" dirty="0"/>
              <a:t>🔑 ➡️ 🚪 ➡️ 🙂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4000" dirty="0"/>
              <a:t>☕ ➕ 🔥 ➕ 💧 ➡️ 😀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4000" dirty="0"/>
              <a:t>💻 ➡️ 📝 ➡️ 💾 ➡️ ✔️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4000" dirty="0"/>
              <a:t>🏠 ➡️ 🚌 ➡️ 🏫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4000" dirty="0"/>
              <a:t>👨‍💻 ➡️ 🐞 ❗ ➡️ 🔧 ➡️ 😀</a:t>
            </a:r>
          </a:p>
          <a:p>
            <a:pPr marL="0" indent="0">
              <a:buNone/>
            </a:pPr>
            <a:endParaRPr lang="en-GB" sz="4000" dirty="0"/>
          </a:p>
        </p:txBody>
      </p:sp>
      <p:sp>
        <p:nvSpPr>
          <p:cNvPr id="4" name="In pairs">
            <a:extLst>
              <a:ext uri="{FF2B5EF4-FFF2-40B4-BE49-F238E27FC236}">
                <a16:creationId xmlns:a16="http://schemas.microsoft.com/office/drawing/2014/main" id="{9F69CF82-8F27-290A-6C9B-C2662D50871C}"/>
              </a:ext>
            </a:extLst>
          </p:cNvPr>
          <p:cNvSpPr/>
          <p:nvPr/>
        </p:nvSpPr>
        <p:spPr>
          <a:xfrm>
            <a:off x="10086828" y="87032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In pairs</a:t>
            </a:r>
          </a:p>
        </p:txBody>
      </p:sp>
      <p:sp>
        <p:nvSpPr>
          <p:cNvPr id="5" name="Minutes display">
            <a:extLst>
              <a:ext uri="{FF2B5EF4-FFF2-40B4-BE49-F238E27FC236}">
                <a16:creationId xmlns:a16="http://schemas.microsoft.com/office/drawing/2014/main" id="{C1172C30-EF11-B775-B369-4E0DC4B29FDF}"/>
              </a:ext>
            </a:extLst>
          </p:cNvPr>
          <p:cNvSpPr/>
          <p:nvPr/>
        </p:nvSpPr>
        <p:spPr>
          <a:xfrm>
            <a:off x="10494464" y="1917366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rebuchet MS" panose="020B0603020202020204" pitchFamily="34" charset="0"/>
              </a:rPr>
              <a:t>7</a:t>
            </a:r>
            <a:r>
              <a:rPr lang="en-US" sz="1800" b="1" dirty="0">
                <a:latin typeface="Trebuchet MS" panose="020B0603020202020204" pitchFamily="34" charset="0"/>
              </a:rPr>
              <a:t> 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  <p:sp>
        <p:nvSpPr>
          <p:cNvPr id="6" name="MyShape">
            <a:extLst>
              <a:ext uri="{FF2B5EF4-FFF2-40B4-BE49-F238E27FC236}">
                <a16:creationId xmlns:a16="http://schemas.microsoft.com/office/drawing/2014/main" id="{D5716E9F-474A-9E75-BCA8-10C0D083C75A}"/>
              </a:ext>
            </a:extLst>
          </p:cNvPr>
          <p:cNvSpPr/>
          <p:nvPr/>
        </p:nvSpPr>
        <p:spPr>
          <a:xfrm>
            <a:off x="10049513" y="2647188"/>
            <a:ext cx="1947672" cy="1563624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0000"/>
                </a:solidFill>
                <a:latin typeface="Trebuchet MS" panose="020B0603020202020204" pitchFamily="34" charset="0"/>
              </a:rPr>
              <a:t>This is like interpreting unclear client requirements</a:t>
            </a:r>
          </a:p>
        </p:txBody>
      </p:sp>
    </p:spTree>
    <p:extLst>
      <p:ext uri="{BB962C8B-B14F-4D97-AF65-F5344CB8AC3E}">
        <p14:creationId xmlns:p14="http://schemas.microsoft.com/office/powerpoint/2010/main" val="17415375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PR - Default Slide Template.potm" id="{D5CA0396-81F6-474E-B631-833053BE60EB}" vid="{98625329-4377-43BC-BF07-F1428B5ADBE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PR - Default Slide Template.potm" id="{D5CA0396-81F6-474E-B631-833053BE60EB}" vid="{FB6E5620-8E1F-4084-8CD0-479343ABCA7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SPR - Default Slide Template</Template>
  <TotalTime>283</TotalTime>
  <Words>1033</Words>
  <Application>Microsoft Office PowerPoint</Application>
  <PresentationFormat>Widescreen</PresentationFormat>
  <Paragraphs>173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Aptos</vt:lpstr>
      <vt:lpstr>Arial</vt:lpstr>
      <vt:lpstr>Century Gothic</vt:lpstr>
      <vt:lpstr>Impact</vt:lpstr>
      <vt:lpstr>Trebuchet MS</vt:lpstr>
      <vt:lpstr>Office Theme</vt:lpstr>
      <vt:lpstr>Office Theme</vt:lpstr>
      <vt:lpstr>Planning a Software Project</vt:lpstr>
      <vt:lpstr>Recall from last lesson</vt:lpstr>
      <vt:lpstr>PowerPoint Presentation</vt:lpstr>
      <vt:lpstr>Planning a Software Project</vt:lpstr>
      <vt:lpstr>Learning Objectives</vt:lpstr>
      <vt:lpstr>Robot Planning</vt:lpstr>
      <vt:lpstr>Output</vt:lpstr>
      <vt:lpstr>Conclusion</vt:lpstr>
      <vt:lpstr>Emoji Instructions Challenge</vt:lpstr>
      <vt:lpstr>Answers</vt:lpstr>
      <vt:lpstr>Answers</vt:lpstr>
      <vt:lpstr>Debrief</vt:lpstr>
      <vt:lpstr>PowerPoint Presentation</vt:lpstr>
      <vt:lpstr>Requirement Gathering</vt:lpstr>
      <vt:lpstr>User Stories</vt:lpstr>
      <vt:lpstr>Constraints</vt:lpstr>
      <vt:lpstr>Design decisions</vt:lpstr>
      <vt:lpstr>Wireframes</vt:lpstr>
      <vt:lpstr>Data Structures</vt:lpstr>
      <vt:lpstr>Technologies to use</vt:lpstr>
      <vt:lpstr>Project Risks</vt:lpstr>
      <vt:lpstr>Why planning matters:</vt:lpstr>
      <vt:lpstr>Research Task: How Do Real Companies Plan Software?</vt:lpstr>
      <vt:lpstr>Mini-Project Planning Task</vt:lpstr>
      <vt:lpstr>One thing I learned today…</vt:lpstr>
      <vt:lpstr>Homework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Simon Rundell</dc:creator>
  <cp:lastModifiedBy>Simon Rundell</cp:lastModifiedBy>
  <cp:revision>1</cp:revision>
  <dcterms:created xsi:type="dcterms:W3CDTF">2025-11-23T12:20:36Z</dcterms:created>
  <dcterms:modified xsi:type="dcterms:W3CDTF">2025-11-27T08:37:09Z</dcterms:modified>
</cp:coreProperties>
</file>