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264" r:id="rId3"/>
    <p:sldId id="267" r:id="rId4"/>
    <p:sldId id="268" r:id="rId5"/>
    <p:sldId id="269" r:id="rId6"/>
    <p:sldId id="270" r:id="rId7"/>
    <p:sldId id="271" r:id="rId8"/>
    <p:sldId id="275" r:id="rId9"/>
    <p:sldId id="272" r:id="rId10"/>
    <p:sldId id="273" r:id="rId11"/>
    <p:sldId id="274" r:id="rId12"/>
    <p:sldId id="276" r:id="rId13"/>
    <p:sldId id="277" r:id="rId14"/>
    <p:sldId id="278" r:id="rId15"/>
    <p:sldId id="279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5C795526-6177-4CA9-9C2E-DB0DD78FBF6E}"/>
    <pc:docChg chg="undo custSel addSld delSld modSld delMainMaster">
      <pc:chgData name="Simon Rundell" userId="02f36d3d-9692-43c5-873c-1a596eba61c5" providerId="ADAL" clId="{5C795526-6177-4CA9-9C2E-DB0DD78FBF6E}" dt="2025-11-26T11:37:13.979" v="54" actId="478"/>
      <pc:docMkLst>
        <pc:docMk/>
      </pc:docMkLst>
      <pc:sldChg chg="del">
        <pc:chgData name="Simon Rundell" userId="02f36d3d-9692-43c5-873c-1a596eba61c5" providerId="ADAL" clId="{5C795526-6177-4CA9-9C2E-DB0DD78FBF6E}" dt="2025-11-26T10:46:15.741" v="0" actId="47"/>
        <pc:sldMkLst>
          <pc:docMk/>
          <pc:sldMk cId="1644293576" sldId="263"/>
        </pc:sldMkLst>
      </pc:sldChg>
      <pc:sldChg chg="addSp delSp modSp add del mod">
        <pc:chgData name="Simon Rundell" userId="02f36d3d-9692-43c5-873c-1a596eba61c5" providerId="ADAL" clId="{5C795526-6177-4CA9-9C2E-DB0DD78FBF6E}" dt="2025-11-26T11:37:13.979" v="54" actId="478"/>
        <pc:sldMkLst>
          <pc:docMk/>
          <pc:sldMk cId="1394787263" sldId="274"/>
        </pc:sldMkLst>
        <pc:spChg chg="mod">
          <ac:chgData name="Simon Rundell" userId="02f36d3d-9692-43c5-873c-1a596eba61c5" providerId="ADAL" clId="{5C795526-6177-4CA9-9C2E-DB0DD78FBF6E}" dt="2025-11-26T11:37:11.366" v="52" actId="21"/>
          <ac:spMkLst>
            <pc:docMk/>
            <pc:sldMk cId="1394787263" sldId="274"/>
            <ac:spMk id="3" creationId="{F44C833C-7B5E-3E5A-A73B-48643FE29D93}"/>
          </ac:spMkLst>
        </pc:spChg>
        <pc:spChg chg="add del">
          <ac:chgData name="Simon Rundell" userId="02f36d3d-9692-43c5-873c-1a596eba61c5" providerId="ADAL" clId="{5C795526-6177-4CA9-9C2E-DB0DD78FBF6E}" dt="2025-11-26T11:37:13.082" v="53" actId="478"/>
          <ac:spMkLst>
            <pc:docMk/>
            <pc:sldMk cId="1394787263" sldId="274"/>
            <ac:spMk id="4" creationId="{A893E905-446D-2723-7FAE-2E21DD7E556A}"/>
          </ac:spMkLst>
        </pc:spChg>
        <pc:spChg chg="add del">
          <ac:chgData name="Simon Rundell" userId="02f36d3d-9692-43c5-873c-1a596eba61c5" providerId="ADAL" clId="{5C795526-6177-4CA9-9C2E-DB0DD78FBF6E}" dt="2025-11-26T11:37:13.979" v="54" actId="478"/>
          <ac:spMkLst>
            <pc:docMk/>
            <pc:sldMk cId="1394787263" sldId="274"/>
            <ac:spMk id="5" creationId="{69B955A2-6FB5-99A9-D8ED-19D978A9539D}"/>
          </ac:spMkLst>
        </pc:spChg>
      </pc:sldChg>
      <pc:sldMasterChg chg="del delSldLayout">
        <pc:chgData name="Simon Rundell" userId="02f36d3d-9692-43c5-873c-1a596eba61c5" providerId="ADAL" clId="{5C795526-6177-4CA9-9C2E-DB0DD78FBF6E}" dt="2025-11-26T10:46:15.741" v="0" actId="47"/>
        <pc:sldMasterMkLst>
          <pc:docMk/>
          <pc:sldMasterMk cId="252042275" sldId="2147483658"/>
        </pc:sldMasterMkLst>
        <pc:sldLayoutChg chg="del">
          <pc:chgData name="Simon Rundell" userId="02f36d3d-9692-43c5-873c-1a596eba61c5" providerId="ADAL" clId="{5C795526-6177-4CA9-9C2E-DB0DD78FBF6E}" dt="2025-11-26T10:46:15.741" v="0" actId="47"/>
          <pc:sldLayoutMkLst>
            <pc:docMk/>
            <pc:sldMasterMk cId="252042275" sldId="2147483658"/>
            <pc:sldLayoutMk cId="3196471372" sldId="2147483659"/>
          </pc:sldLayoutMkLst>
        </pc:sldLayoutChg>
      </pc:sldMasterChg>
    </pc:docChg>
  </pc:docChgLst>
  <pc:docChgLst>
    <pc:chgData name="Simon Rundell" userId="02f36d3d-9692-43c5-873c-1a596eba61c5" providerId="ADAL" clId="{D5AFF9FC-3027-42C7-9805-DFBDD58CFB48}"/>
    <pc:docChg chg="custSel addSld delSld modSld sldOrd">
      <pc:chgData name="Simon Rundell" userId="02f36d3d-9692-43c5-873c-1a596eba61c5" providerId="ADAL" clId="{D5AFF9FC-3027-42C7-9805-DFBDD58CFB48}" dt="2025-11-20T12:31:10.851" v="849" actId="47"/>
      <pc:docMkLst>
        <pc:docMk/>
      </pc:docMkLst>
      <pc:sldChg chg="del">
        <pc:chgData name="Simon Rundell" userId="02f36d3d-9692-43c5-873c-1a596eba61c5" providerId="ADAL" clId="{D5AFF9FC-3027-42C7-9805-DFBDD58CFB48}" dt="2025-11-20T12:31:10.851" v="849" actId="47"/>
        <pc:sldMkLst>
          <pc:docMk/>
          <pc:sldMk cId="477050314" sldId="265"/>
        </pc:sldMkLst>
      </pc:sldChg>
      <pc:sldChg chg="addSp modSp mod">
        <pc:chgData name="Simon Rundell" userId="02f36d3d-9692-43c5-873c-1a596eba61c5" providerId="ADAL" clId="{D5AFF9FC-3027-42C7-9805-DFBDD58CFB48}" dt="2025-11-20T12:20:05.227" v="426" actId="947"/>
        <pc:sldMkLst>
          <pc:docMk/>
          <pc:sldMk cId="1394787263" sldId="274"/>
        </pc:sldMkLst>
        <pc:spChg chg="mod">
          <ac:chgData name="Simon Rundell" userId="02f36d3d-9692-43c5-873c-1a596eba61c5" providerId="ADAL" clId="{D5AFF9FC-3027-42C7-9805-DFBDD58CFB48}" dt="2025-11-20T12:17:44.757" v="172" actId="20577"/>
          <ac:spMkLst>
            <pc:docMk/>
            <pc:sldMk cId="1394787263" sldId="274"/>
            <ac:spMk id="2" creationId="{69E1CFF2-0187-FD73-A465-A7EF97B75574}"/>
          </ac:spMkLst>
        </pc:spChg>
        <pc:spChg chg="mod">
          <ac:chgData name="Simon Rundell" userId="02f36d3d-9692-43c5-873c-1a596eba61c5" providerId="ADAL" clId="{D5AFF9FC-3027-42C7-9805-DFBDD58CFB48}" dt="2025-11-20T12:20:05.227" v="426" actId="947"/>
          <ac:spMkLst>
            <pc:docMk/>
            <pc:sldMk cId="1394787263" sldId="274"/>
            <ac:spMk id="3" creationId="{F44C833C-7B5E-3E5A-A73B-48643FE29D93}"/>
          </ac:spMkLst>
        </pc:spChg>
        <pc:spChg chg="add mod">
          <ac:chgData name="Simon Rundell" userId="02f36d3d-9692-43c5-873c-1a596eba61c5" providerId="ADAL" clId="{D5AFF9FC-3027-42C7-9805-DFBDD58CFB48}" dt="2025-11-20T12:17:57.027" v="173"/>
          <ac:spMkLst>
            <pc:docMk/>
            <pc:sldMk cId="1394787263" sldId="274"/>
            <ac:spMk id="4" creationId="{A893E905-446D-2723-7FAE-2E21DD7E556A}"/>
          </ac:spMkLst>
        </pc:spChg>
        <pc:spChg chg="add mod">
          <ac:chgData name="Simon Rundell" userId="02f36d3d-9692-43c5-873c-1a596eba61c5" providerId="ADAL" clId="{D5AFF9FC-3027-42C7-9805-DFBDD58CFB48}" dt="2025-11-20T12:18:14.163" v="177" actId="20577"/>
          <ac:spMkLst>
            <pc:docMk/>
            <pc:sldMk cId="1394787263" sldId="274"/>
            <ac:spMk id="5" creationId="{69B955A2-6FB5-99A9-D8ED-19D978A9539D}"/>
          </ac:spMkLst>
        </pc:spChg>
      </pc:sldChg>
      <pc:sldChg chg="addSp delSp modSp new mod modClrScheme modAnim chgLayout">
        <pc:chgData name="Simon Rundell" userId="02f36d3d-9692-43c5-873c-1a596eba61c5" providerId="ADAL" clId="{D5AFF9FC-3027-42C7-9805-DFBDD58CFB48}" dt="2025-11-20T12:16:36.305" v="145"/>
        <pc:sldMkLst>
          <pc:docMk/>
          <pc:sldMk cId="2285160553" sldId="275"/>
        </pc:sldMkLst>
        <pc:spChg chg="mod ord">
          <ac:chgData name="Simon Rundell" userId="02f36d3d-9692-43c5-873c-1a596eba61c5" providerId="ADAL" clId="{D5AFF9FC-3027-42C7-9805-DFBDD58CFB48}" dt="2025-11-20T12:13:12.343" v="23" actId="700"/>
          <ac:spMkLst>
            <pc:docMk/>
            <pc:sldMk cId="2285160553" sldId="275"/>
            <ac:spMk id="2" creationId="{CD6E6DDB-FB31-1049-DB2B-97528C2A4555}"/>
          </ac:spMkLst>
        </pc:spChg>
        <pc:spChg chg="add del mod ord">
          <ac:chgData name="Simon Rundell" userId="02f36d3d-9692-43c5-873c-1a596eba61c5" providerId="ADAL" clId="{D5AFF9FC-3027-42C7-9805-DFBDD58CFB48}" dt="2025-11-20T12:14:57.738" v="111" actId="14100"/>
          <ac:spMkLst>
            <pc:docMk/>
            <pc:sldMk cId="2285160553" sldId="275"/>
            <ac:spMk id="5" creationId="{323D5897-5431-7163-1C70-2EE0A04B15F8}"/>
          </ac:spMkLst>
        </pc:spChg>
        <pc:spChg chg="add mod ord">
          <ac:chgData name="Simon Rundell" userId="02f36d3d-9692-43c5-873c-1a596eba61c5" providerId="ADAL" clId="{D5AFF9FC-3027-42C7-9805-DFBDD58CFB48}" dt="2025-11-20T12:14:54.022" v="110" actId="14100"/>
          <ac:spMkLst>
            <pc:docMk/>
            <pc:sldMk cId="2285160553" sldId="275"/>
            <ac:spMk id="7" creationId="{C8CBDB40-AA68-D9E3-232A-59057809119F}"/>
          </ac:spMkLst>
        </pc:spChg>
        <pc:spChg chg="add mod">
          <ac:chgData name="Simon Rundell" userId="02f36d3d-9692-43c5-873c-1a596eba61c5" providerId="ADAL" clId="{D5AFF9FC-3027-42C7-9805-DFBDD58CFB48}" dt="2025-11-20T12:15:53.413" v="141" actId="1076"/>
          <ac:spMkLst>
            <pc:docMk/>
            <pc:sldMk cId="2285160553" sldId="275"/>
            <ac:spMk id="9" creationId="{3E0131EA-C9D8-1E48-9A11-B6CC0547A6A1}"/>
          </ac:spMkLst>
        </pc:spChg>
      </pc:sldChg>
      <pc:sldChg chg="modSp new mod ord modAnim">
        <pc:chgData name="Simon Rundell" userId="02f36d3d-9692-43c5-873c-1a596eba61c5" providerId="ADAL" clId="{D5AFF9FC-3027-42C7-9805-DFBDD58CFB48}" dt="2025-11-20T12:22:13.723" v="627"/>
        <pc:sldMkLst>
          <pc:docMk/>
          <pc:sldMk cId="1376588638" sldId="276"/>
        </pc:sldMkLst>
        <pc:spChg chg="mod">
          <ac:chgData name="Simon Rundell" userId="02f36d3d-9692-43c5-873c-1a596eba61c5" providerId="ADAL" clId="{D5AFF9FC-3027-42C7-9805-DFBDD58CFB48}" dt="2025-11-20T12:20:36.767" v="451" actId="20577"/>
          <ac:spMkLst>
            <pc:docMk/>
            <pc:sldMk cId="1376588638" sldId="276"/>
            <ac:spMk id="2" creationId="{984E5C0E-4B3F-9EC6-2777-1E7EA05A52EE}"/>
          </ac:spMkLst>
        </pc:spChg>
        <pc:spChg chg="mod">
          <ac:chgData name="Simon Rundell" userId="02f36d3d-9692-43c5-873c-1a596eba61c5" providerId="ADAL" clId="{D5AFF9FC-3027-42C7-9805-DFBDD58CFB48}" dt="2025-11-20T12:21:50.461" v="624" actId="404"/>
          <ac:spMkLst>
            <pc:docMk/>
            <pc:sldMk cId="1376588638" sldId="276"/>
            <ac:spMk id="3" creationId="{58E645E9-8801-CDF2-182D-E2F819995006}"/>
          </ac:spMkLst>
        </pc:spChg>
      </pc:sldChg>
      <pc:sldChg chg="addSp modSp new mod modAnim">
        <pc:chgData name="Simon Rundell" userId="02f36d3d-9692-43c5-873c-1a596eba61c5" providerId="ADAL" clId="{D5AFF9FC-3027-42C7-9805-DFBDD58CFB48}" dt="2025-11-20T12:25:14.027" v="702" actId="14100"/>
        <pc:sldMkLst>
          <pc:docMk/>
          <pc:sldMk cId="1386236738" sldId="277"/>
        </pc:sldMkLst>
        <pc:spChg chg="mod">
          <ac:chgData name="Simon Rundell" userId="02f36d3d-9692-43c5-873c-1a596eba61c5" providerId="ADAL" clId="{D5AFF9FC-3027-42C7-9805-DFBDD58CFB48}" dt="2025-11-20T12:22:24.337" v="645" actId="20577"/>
          <ac:spMkLst>
            <pc:docMk/>
            <pc:sldMk cId="1386236738" sldId="277"/>
            <ac:spMk id="2" creationId="{1326718A-D7E5-B137-3F9D-A2DE3F5DD9CA}"/>
          </ac:spMkLst>
        </pc:spChg>
        <pc:spChg chg="mod">
          <ac:chgData name="Simon Rundell" userId="02f36d3d-9692-43c5-873c-1a596eba61c5" providerId="ADAL" clId="{D5AFF9FC-3027-42C7-9805-DFBDD58CFB48}" dt="2025-11-20T12:23:23.437" v="690" actId="403"/>
          <ac:spMkLst>
            <pc:docMk/>
            <pc:sldMk cId="1386236738" sldId="277"/>
            <ac:spMk id="3" creationId="{450CFB75-E14B-1D1F-5539-38F4910D9B7C}"/>
          </ac:spMkLst>
        </pc:spChg>
        <pc:picChg chg="add mod">
          <ac:chgData name="Simon Rundell" userId="02f36d3d-9692-43c5-873c-1a596eba61c5" providerId="ADAL" clId="{D5AFF9FC-3027-42C7-9805-DFBDD58CFB48}" dt="2025-11-20T12:25:14.027" v="702" actId="14100"/>
          <ac:picMkLst>
            <pc:docMk/>
            <pc:sldMk cId="1386236738" sldId="277"/>
            <ac:picMk id="6" creationId="{A9518A55-0F5C-99E2-B61F-D902D6495F71}"/>
          </ac:picMkLst>
        </pc:picChg>
      </pc:sldChg>
      <pc:sldChg chg="addSp modSp new mod">
        <pc:chgData name="Simon Rundell" userId="02f36d3d-9692-43c5-873c-1a596eba61c5" providerId="ADAL" clId="{D5AFF9FC-3027-42C7-9805-DFBDD58CFB48}" dt="2025-11-20T12:28:19.247" v="802" actId="5793"/>
        <pc:sldMkLst>
          <pc:docMk/>
          <pc:sldMk cId="2448371319" sldId="278"/>
        </pc:sldMkLst>
        <pc:spChg chg="mod">
          <ac:chgData name="Simon Rundell" userId="02f36d3d-9692-43c5-873c-1a596eba61c5" providerId="ADAL" clId="{D5AFF9FC-3027-42C7-9805-DFBDD58CFB48}" dt="2025-11-20T12:26:09.794" v="733" actId="20577"/>
          <ac:spMkLst>
            <pc:docMk/>
            <pc:sldMk cId="2448371319" sldId="278"/>
            <ac:spMk id="2" creationId="{78241BC9-AA7B-376F-92C5-5FBA7EB89244}"/>
          </ac:spMkLst>
        </pc:spChg>
        <pc:spChg chg="mod">
          <ac:chgData name="Simon Rundell" userId="02f36d3d-9692-43c5-873c-1a596eba61c5" providerId="ADAL" clId="{D5AFF9FC-3027-42C7-9805-DFBDD58CFB48}" dt="2025-11-20T12:28:19.247" v="802" actId="5793"/>
          <ac:spMkLst>
            <pc:docMk/>
            <pc:sldMk cId="2448371319" sldId="278"/>
            <ac:spMk id="3" creationId="{EE41FA34-B967-EFEF-1DE9-964F8B001742}"/>
          </ac:spMkLst>
        </pc:spChg>
        <pc:picChg chg="add mod">
          <ac:chgData name="Simon Rundell" userId="02f36d3d-9692-43c5-873c-1a596eba61c5" providerId="ADAL" clId="{D5AFF9FC-3027-42C7-9805-DFBDD58CFB48}" dt="2025-11-20T12:25:57.598" v="705" actId="1076"/>
          <ac:picMkLst>
            <pc:docMk/>
            <pc:sldMk cId="2448371319" sldId="278"/>
            <ac:picMk id="4" creationId="{DEBD78DB-24E2-5F5F-0419-3C5FD5854180}"/>
          </ac:picMkLst>
        </pc:picChg>
      </pc:sldChg>
      <pc:sldChg chg="addSp modSp new mod">
        <pc:chgData name="Simon Rundell" userId="02f36d3d-9692-43c5-873c-1a596eba61c5" providerId="ADAL" clId="{D5AFF9FC-3027-42C7-9805-DFBDD58CFB48}" dt="2025-11-20T12:29:39.555" v="848" actId="15"/>
        <pc:sldMkLst>
          <pc:docMk/>
          <pc:sldMk cId="534913027" sldId="279"/>
        </pc:sldMkLst>
        <pc:spChg chg="mod">
          <ac:chgData name="Simon Rundell" userId="02f36d3d-9692-43c5-873c-1a596eba61c5" providerId="ADAL" clId="{D5AFF9FC-3027-42C7-9805-DFBDD58CFB48}" dt="2025-11-20T12:28:27.044" v="811" actId="20577"/>
          <ac:spMkLst>
            <pc:docMk/>
            <pc:sldMk cId="534913027" sldId="279"/>
            <ac:spMk id="2" creationId="{EEE90729-C4AD-E9D7-5DCB-E2B74AB502EC}"/>
          </ac:spMkLst>
        </pc:spChg>
        <pc:spChg chg="mod">
          <ac:chgData name="Simon Rundell" userId="02f36d3d-9692-43c5-873c-1a596eba61c5" providerId="ADAL" clId="{D5AFF9FC-3027-42C7-9805-DFBDD58CFB48}" dt="2025-11-20T12:29:39.555" v="848" actId="15"/>
          <ac:spMkLst>
            <pc:docMk/>
            <pc:sldMk cId="534913027" sldId="279"/>
            <ac:spMk id="3" creationId="{61518379-A439-183E-6199-50F8D08877F3}"/>
          </ac:spMkLst>
        </pc:spChg>
        <pc:spChg chg="add mod">
          <ac:chgData name="Simon Rundell" userId="02f36d3d-9692-43c5-873c-1a596eba61c5" providerId="ADAL" clId="{D5AFF9FC-3027-42C7-9805-DFBDD58CFB48}" dt="2025-11-20T12:28:39.013" v="813" actId="1076"/>
          <ac:spMkLst>
            <pc:docMk/>
            <pc:sldMk cId="534913027" sldId="279"/>
            <ac:spMk id="4" creationId="{CF6379AD-8CEE-B0BA-D082-DD2F33300B6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0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ucid.app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orms.microsoft.com/e/psyuw3AwNU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18" Type="http://schemas.openxmlformats.org/officeDocument/2006/relationships/image" Target="../media/image20.gif"/><Relationship Id="rId3" Type="http://schemas.openxmlformats.org/officeDocument/2006/relationships/image" Target="../media/image1.png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image" Target="../media/image6.gif"/><Relationship Id="rId16" Type="http://schemas.openxmlformats.org/officeDocument/2006/relationships/image" Target="../media/image18.gif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6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3.png"/><Relationship Id="rId19" Type="http://schemas.openxmlformats.org/officeDocument/2006/relationships/image" Target="../media/image21.gif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5.png"/><Relationship Id="rId2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C940C0-62B3-3DB8-A702-11C6C7BD4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813" y="2399642"/>
            <a:ext cx="5908267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Software Development Lifecycle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7ABC42-D87D-464E-CBB3-15D370F6E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1439" y="5943599"/>
            <a:ext cx="1732053" cy="41035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Lesson 07</a:t>
            </a:r>
          </a:p>
        </p:txBody>
      </p:sp>
      <p:pic>
        <p:nvPicPr>
          <p:cNvPr id="6" name="Picture 5" descr="A diagram of software development&#10;&#10;AI-generated content may be incorrect.">
            <a:extLst>
              <a:ext uri="{FF2B5EF4-FFF2-40B4-BE49-F238E27FC236}">
                <a16:creationId xmlns:a16="http://schemas.microsoft.com/office/drawing/2014/main" id="{73F6DEF6-0BFD-0DA7-9CE5-40E7F3BFF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0036"/>
            <a:ext cx="3474508" cy="52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6545C-5EBD-7589-A675-86D650B4C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SDLC Roleplay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6BA1C-C689-62F6-CB12-08696C07A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5964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highlight>
                  <a:srgbClr val="FFFF00"/>
                </a:highlight>
              </a:rPr>
              <a:t>Build an app for students to track their homework.</a:t>
            </a:r>
          </a:p>
          <a:p>
            <a:pPr marL="0" indent="0">
              <a:buNone/>
            </a:pPr>
            <a:endParaRPr lang="en-GB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GB" b="1" dirty="0"/>
              <a:t>Requirements: </a:t>
            </a:r>
            <a:r>
              <a:rPr lang="en-GB" dirty="0"/>
              <a:t>What does the client want the app to do?</a:t>
            </a:r>
          </a:p>
          <a:p>
            <a:pPr marL="0" indent="0">
              <a:buNone/>
            </a:pPr>
            <a:r>
              <a:rPr lang="en-GB" b="1" dirty="0"/>
              <a:t>Design: </a:t>
            </a:r>
            <a:r>
              <a:rPr lang="en-GB" dirty="0"/>
              <a:t>Sketch the interface or database.</a:t>
            </a:r>
          </a:p>
          <a:p>
            <a:pPr marL="0" indent="0">
              <a:buNone/>
            </a:pPr>
            <a:r>
              <a:rPr lang="en-GB" b="1" dirty="0"/>
              <a:t>Implementation: </a:t>
            </a:r>
            <a:r>
              <a:rPr lang="en-GB" dirty="0"/>
              <a:t>Examples of tasks a developer would do.</a:t>
            </a:r>
          </a:p>
          <a:p>
            <a:pPr marL="0" indent="0">
              <a:buNone/>
            </a:pPr>
            <a:r>
              <a:rPr lang="en-GB" b="1" dirty="0"/>
              <a:t>Testing:</a:t>
            </a:r>
            <a:r>
              <a:rPr lang="en-GB" dirty="0"/>
              <a:t> What would you check?</a:t>
            </a:r>
          </a:p>
          <a:p>
            <a:pPr marL="0" indent="0">
              <a:buNone/>
            </a:pPr>
            <a:r>
              <a:rPr lang="en-GB" b="1" dirty="0"/>
              <a:t>Deployment: </a:t>
            </a:r>
            <a:r>
              <a:rPr lang="en-GB" dirty="0"/>
              <a:t>How would users get it?</a:t>
            </a:r>
          </a:p>
          <a:p>
            <a:pPr marL="0" indent="0">
              <a:buNone/>
            </a:pPr>
            <a:r>
              <a:rPr lang="en-GB" b="1" dirty="0"/>
              <a:t>Maintenance: </a:t>
            </a:r>
            <a:r>
              <a:rPr lang="en-GB" dirty="0"/>
              <a:t>What updates might be needed later?</a:t>
            </a:r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12833A37-313A-CA47-1387-3BC19E55E0FA}"/>
              </a:ext>
            </a:extLst>
          </p:cNvPr>
          <p:cNvSpPr/>
          <p:nvPr/>
        </p:nvSpPr>
        <p:spPr>
          <a:xfrm>
            <a:off x="10481621" y="322738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25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5" name="Working Independently">
            <a:extLst>
              <a:ext uri="{FF2B5EF4-FFF2-40B4-BE49-F238E27FC236}">
                <a16:creationId xmlns:a16="http://schemas.microsoft.com/office/drawing/2014/main" id="{7A4E915C-BF42-B99C-0378-B11505BBA5D9}"/>
              </a:ext>
            </a:extLst>
          </p:cNvPr>
          <p:cNvSpPr/>
          <p:nvPr/>
        </p:nvSpPr>
        <p:spPr>
          <a:xfrm>
            <a:off x="9982986" y="1602304"/>
            <a:ext cx="2055043" cy="13255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around the room</a:t>
            </a:r>
          </a:p>
        </p:txBody>
      </p:sp>
    </p:spTree>
    <p:extLst>
      <p:ext uri="{BB962C8B-B14F-4D97-AF65-F5344CB8AC3E}">
        <p14:creationId xmlns:p14="http://schemas.microsoft.com/office/powerpoint/2010/main" val="355211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1CFF2-0187-FD73-A465-A7EF97B75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 your own SDLC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C833C-7B5E-3E5A-A73B-48643FE29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Using a charting tool such as </a:t>
            </a:r>
            <a:r>
              <a:rPr lang="en-GB" dirty="0">
                <a:hlinkClick r:id="rId2"/>
              </a:rPr>
              <a:t>www.lucid.app</a:t>
            </a:r>
            <a:r>
              <a:rPr lang="en-GB" dirty="0"/>
              <a:t> </a:t>
            </a:r>
          </a:p>
          <a:p>
            <a:r>
              <a:rPr lang="en-GB" dirty="0"/>
              <a:t>Create your own </a:t>
            </a:r>
            <a:r>
              <a:rPr lang="en-GB" b="1" dirty="0">
                <a:solidFill>
                  <a:srgbClr val="FF0000"/>
                </a:solidFill>
              </a:rPr>
              <a:t>Software Development Life Cycle Diagram</a:t>
            </a:r>
          </a:p>
          <a:p>
            <a:r>
              <a:rPr lang="en-GB" dirty="0"/>
              <a:t>Add notes to each step of the cycle to show what happens during each stage</a:t>
            </a:r>
          </a:p>
          <a:p>
            <a:pPr marL="0" indent="0">
              <a:buNone/>
            </a:pPr>
            <a:r>
              <a:rPr lang="en-GB" dirty="0"/>
              <a:t>When complete, submit it as a part of the assessment</a:t>
            </a:r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A893E905-446D-2723-7FAE-2E21DD7E556A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69B955A2-6FB5-99A9-D8ED-19D978A9539D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787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E5C0E-4B3F-9EC6-2777-1E7EA05A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stages link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645E9-8801-CDF2-182D-E2F819995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One stage naturally leads onto the next</a:t>
            </a:r>
          </a:p>
          <a:p>
            <a:r>
              <a:rPr lang="en-GB" sz="3600" dirty="0"/>
              <a:t>Poor requirements = poor project</a:t>
            </a:r>
          </a:p>
          <a:p>
            <a:r>
              <a:rPr lang="en-GB" sz="3600" dirty="0"/>
              <a:t>Testing catches many mistakes from implementation</a:t>
            </a:r>
          </a:p>
          <a:p>
            <a:r>
              <a:rPr lang="en-GB" sz="3600" dirty="0"/>
              <a:t>Maintenance keeps the software relevant.</a:t>
            </a:r>
          </a:p>
        </p:txBody>
      </p:sp>
    </p:spTree>
    <p:extLst>
      <p:ext uri="{BB962C8B-B14F-4D97-AF65-F5344CB8AC3E}">
        <p14:creationId xmlns:p14="http://schemas.microsoft.com/office/powerpoint/2010/main" val="137658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718A-D7E5-B137-3F9D-A2DE3F5DD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SDLC in real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CFB75-E14B-1D1F-5539-38F4910D9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highlight>
                  <a:srgbClr val="FFFF00"/>
                </a:highlight>
              </a:rPr>
              <a:t>Snapchat adds a new feature</a:t>
            </a:r>
          </a:p>
          <a:p>
            <a:r>
              <a:rPr lang="en-GB" sz="3600" dirty="0"/>
              <a:t>Design: how dark mode should look</a:t>
            </a:r>
          </a:p>
          <a:p>
            <a:r>
              <a:rPr lang="en-GB" sz="3600" dirty="0"/>
              <a:t>Implementation: code + UI changes</a:t>
            </a:r>
          </a:p>
          <a:p>
            <a:r>
              <a:rPr lang="en-GB" sz="3600" dirty="0"/>
              <a:t>Testing: check on Android/iOS</a:t>
            </a:r>
          </a:p>
          <a:p>
            <a:r>
              <a:rPr lang="en-GB" sz="3600" dirty="0"/>
              <a:t>Deployment: App Store update</a:t>
            </a:r>
          </a:p>
          <a:p>
            <a:r>
              <a:rPr lang="en-GB" sz="3600" dirty="0"/>
              <a:t>Maintenance: fix brightness bugs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18A55-0F5C-99E2-B61F-D902D6495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038" y="163612"/>
            <a:ext cx="2309464" cy="22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3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BC9-AA7B-376F-92C5-5FBA7EB8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SDLC in one sentence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1FA34-B967-EFEF-1DE9-964F8B001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Visit: </a:t>
            </a:r>
            <a:r>
              <a:rPr lang="en-GB" dirty="0">
                <a:hlinkClick r:id="rId2"/>
              </a:rPr>
              <a:t>https://forms.microsoft.com/e/psyuw3AwNU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If you are lucky, I might post it in Teams for you…</a:t>
            </a:r>
          </a:p>
        </p:txBody>
      </p:sp>
      <p:pic>
        <p:nvPicPr>
          <p:cNvPr id="4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EBD78DB-24E2-5F5F-0419-3C5FD5854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360326" y="320675"/>
            <a:ext cx="2384175" cy="12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71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90729-C4AD-E9D7-5DCB-E2B74AB50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18379-A439-183E-6199-50F8D0887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Choose one of the following technologies:</a:t>
            </a:r>
          </a:p>
          <a:p>
            <a:pPr lvl="1"/>
            <a:r>
              <a:rPr lang="en-GB" dirty="0"/>
              <a:t>A banking app</a:t>
            </a:r>
          </a:p>
          <a:p>
            <a:pPr lvl="1"/>
            <a:r>
              <a:rPr lang="en-GB" dirty="0"/>
              <a:t>A smart speaker</a:t>
            </a:r>
          </a:p>
          <a:p>
            <a:pPr lvl="1"/>
            <a:r>
              <a:rPr lang="en-GB" dirty="0"/>
              <a:t>A self-checkout system</a:t>
            </a:r>
          </a:p>
          <a:p>
            <a:pPr lvl="1"/>
            <a:r>
              <a:rPr lang="en-GB" dirty="0"/>
              <a:t>A social media app</a:t>
            </a:r>
          </a:p>
          <a:p>
            <a:r>
              <a:rPr lang="en-GB" dirty="0"/>
              <a:t>Describe </a:t>
            </a:r>
            <a:r>
              <a:rPr lang="en-GB" b="1" dirty="0"/>
              <a:t>how the SDLC applies</a:t>
            </a:r>
            <a:r>
              <a:rPr lang="en-GB" dirty="0"/>
              <a:t> to that technology, using one sentence per stage.</a:t>
            </a:r>
          </a:p>
          <a:p>
            <a:r>
              <a:rPr lang="en-GB" dirty="0"/>
              <a:t>150-200 Words</a:t>
            </a:r>
          </a:p>
          <a:p>
            <a:endParaRPr lang="en-GB" dirty="0"/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CF6379AD-8CEE-B0BA-D082-DD2F33300B6B}"/>
              </a:ext>
            </a:extLst>
          </p:cNvPr>
          <p:cNvSpPr/>
          <p:nvPr/>
        </p:nvSpPr>
        <p:spPr>
          <a:xfrm>
            <a:off x="10026665" y="466216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        6 days time</a:t>
            </a:r>
          </a:p>
        </p:txBody>
      </p:sp>
    </p:spTree>
    <p:extLst>
      <p:ext uri="{BB962C8B-B14F-4D97-AF65-F5344CB8AC3E}">
        <p14:creationId xmlns:p14="http://schemas.microsoft.com/office/powerpoint/2010/main" val="534913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        6 days time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rebuchet MS" panose="020B0603020202020204" pitchFamily="34" charset="0"/>
              </a:rPr>
              <a:t>X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2" name="questionmark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F7AB15EC-F119-A94C-88EA-C0E363802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137">
            <a:off x="4513444" y="220836"/>
            <a:ext cx="1833400" cy="1833400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9DCF7-CE04-96A4-E123-288F98BA1FA4}"/>
              </a:ext>
            </a:extLst>
          </p:cNvPr>
          <p:cNvSpPr txBox="1"/>
          <p:nvPr/>
        </p:nvSpPr>
        <p:spPr>
          <a:xfrm>
            <a:off x="216310" y="648928"/>
            <a:ext cx="950773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 dirty="0">
                <a:latin typeface="Impact" panose="020B0806030902050204" pitchFamily="34" charset="0"/>
              </a:rPr>
              <a:t>Phones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56678-BE44-FDEF-A66B-BB5C369BB7E8}"/>
              </a:ext>
            </a:extLst>
          </p:cNvPr>
          <p:cNvSpPr txBox="1"/>
          <p:nvPr/>
        </p:nvSpPr>
        <p:spPr>
          <a:xfrm>
            <a:off x="1209368" y="1012723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a small reminder…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38D26-776C-EF2B-9819-1735DEF8842E}"/>
              </a:ext>
            </a:extLst>
          </p:cNvPr>
          <p:cNvSpPr txBox="1"/>
          <p:nvPr/>
        </p:nvSpPr>
        <p:spPr>
          <a:xfrm>
            <a:off x="1479476" y="3739917"/>
            <a:ext cx="698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once you have authenticated phones should be in the pockets on the wall</a:t>
            </a:r>
          </a:p>
        </p:txBody>
      </p:sp>
      <p:sp>
        <p:nvSpPr>
          <p:cNvPr id="2" name="toiletbreaks">
            <a:extLst>
              <a:ext uri="{FF2B5EF4-FFF2-40B4-BE49-F238E27FC236}">
                <a16:creationId xmlns:a16="http://schemas.microsoft.com/office/drawing/2014/main" id="{BCEDFF7B-7054-0077-4058-185DFF1BC121}"/>
              </a:ext>
            </a:extLst>
          </p:cNvPr>
          <p:cNvSpPr/>
          <p:nvPr/>
        </p:nvSpPr>
        <p:spPr>
          <a:xfrm>
            <a:off x="1308588" y="4281653"/>
            <a:ext cx="8084793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There will be no more toilet breaks in my lessons.     </a:t>
            </a:r>
            <a:r>
              <a:rPr lang="en-GB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If you can’t manage to use the toilet in the breaks then you need to learn to. Going to the toilet is not an excuse for missing a substantial part of the lesson.</a:t>
            </a:r>
          </a:p>
        </p:txBody>
      </p:sp>
    </p:spTree>
    <p:extLst>
      <p:ext uri="{BB962C8B-B14F-4D97-AF65-F5344CB8AC3E}">
        <p14:creationId xmlns:p14="http://schemas.microsoft.com/office/powerpoint/2010/main" val="1702118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15A6-27B3-051D-ACC5-BBB846575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5E669E-24A7-C257-AD98-7156805DC6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813" y="2399642"/>
            <a:ext cx="5908267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Software Development Lifecycle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1ED748-138D-2AA5-F978-83C996A83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1439" y="5943599"/>
            <a:ext cx="1732053" cy="41035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Lesson 07</a:t>
            </a:r>
          </a:p>
        </p:txBody>
      </p:sp>
      <p:pic>
        <p:nvPicPr>
          <p:cNvPr id="6" name="Picture 5" descr="A diagram of software development&#10;&#10;AI-generated content may be incorrect.">
            <a:extLst>
              <a:ext uri="{FF2B5EF4-FFF2-40B4-BE49-F238E27FC236}">
                <a16:creationId xmlns:a16="http://schemas.microsoft.com/office/drawing/2014/main" id="{7290D74B-1E83-6973-2139-3A804BCE1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0036"/>
            <a:ext cx="3474508" cy="52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1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DA563-2BA4-42C9-EDF6-F529391B0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70A84-98C6-B804-8F09-8E067AA72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By the end of the lesson, students will be able to:</a:t>
            </a:r>
          </a:p>
          <a:p>
            <a:r>
              <a:rPr lang="en-GB" dirty="0"/>
              <a:t>List the main stages of the 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/>
              <a:t>oftware </a:t>
            </a:r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dirty="0"/>
              <a:t>evelopment </a:t>
            </a:r>
            <a:r>
              <a:rPr lang="en-GB" b="1" dirty="0" err="1">
                <a:solidFill>
                  <a:srgbClr val="FF0000"/>
                </a:solidFill>
              </a:rPr>
              <a:t>L</a:t>
            </a:r>
            <a:r>
              <a:rPr lang="en-GB" dirty="0" err="1"/>
              <a:t>ife</a:t>
            </a:r>
            <a:r>
              <a:rPr lang="en-GB" b="1" dirty="0" err="1">
                <a:solidFill>
                  <a:srgbClr val="FF0000"/>
                </a:solidFill>
              </a:rPr>
              <a:t>C</a:t>
            </a:r>
            <a:r>
              <a:rPr lang="en-GB" dirty="0" err="1"/>
              <a:t>ycle</a:t>
            </a:r>
            <a:r>
              <a:rPr lang="en-GB" dirty="0"/>
              <a:t> (</a:t>
            </a:r>
            <a:r>
              <a:rPr lang="en-GB" b="1" dirty="0">
                <a:solidFill>
                  <a:srgbClr val="FF0000"/>
                </a:solidFill>
              </a:rPr>
              <a:t>SDLC</a:t>
            </a:r>
            <a:r>
              <a:rPr lang="en-GB" dirty="0"/>
              <a:t>)</a:t>
            </a:r>
          </a:p>
          <a:p>
            <a:r>
              <a:rPr lang="en-GB" dirty="0"/>
              <a:t>Describe the purpose of each stage</a:t>
            </a:r>
          </a:p>
          <a:p>
            <a:r>
              <a:rPr lang="en-GB" dirty="0"/>
              <a:t>Explain how SDLC stages link together to form a process</a:t>
            </a:r>
          </a:p>
          <a:p>
            <a:r>
              <a:rPr lang="en-GB" dirty="0"/>
              <a:t>Apply SDLC thinking to a simple real-world scenario</a:t>
            </a:r>
          </a:p>
        </p:txBody>
      </p:sp>
    </p:spTree>
    <p:extLst>
      <p:ext uri="{BB962C8B-B14F-4D97-AF65-F5344CB8AC3E}">
        <p14:creationId xmlns:p14="http://schemas.microsoft.com/office/powerpoint/2010/main" val="12817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EF69C-F967-9F0D-EDB0-BCB4D972B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Guess the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4F89F-4E94-5806-B9CF-A4BD4896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8323390" cy="4351338"/>
          </a:xfrm>
        </p:spPr>
        <p:txBody>
          <a:bodyPr>
            <a:normAutofit/>
          </a:bodyPr>
          <a:lstStyle/>
          <a:p>
            <a:r>
              <a:rPr lang="en-GB" sz="3200" dirty="0"/>
              <a:t>The team interviews the client to find out what they want.</a:t>
            </a:r>
          </a:p>
          <a:p>
            <a:r>
              <a:rPr lang="en-GB" sz="3200" dirty="0"/>
              <a:t>The developers turn the plan into working code.</a:t>
            </a:r>
          </a:p>
          <a:p>
            <a:r>
              <a:rPr lang="en-GB" sz="3200" dirty="0"/>
              <a:t>The software is released and users start using it.</a:t>
            </a:r>
          </a:p>
          <a:p>
            <a:r>
              <a:rPr lang="en-GB" sz="3200" dirty="0"/>
              <a:t>The team checks for errors and bugs.</a:t>
            </a:r>
          </a:p>
        </p:txBody>
      </p:sp>
      <p:pic>
        <p:nvPicPr>
          <p:cNvPr id="5" name="Picture 4" descr="A diagram of software development&#10;&#10;AI-generated content may be incorrect.">
            <a:extLst>
              <a:ext uri="{FF2B5EF4-FFF2-40B4-BE49-F238E27FC236}">
                <a16:creationId xmlns:a16="http://schemas.microsoft.com/office/drawing/2014/main" id="{6E00D7CF-E331-3341-FE28-644498155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92" y="0"/>
            <a:ext cx="3474508" cy="5211762"/>
          </a:xfrm>
          <a:prstGeom prst="rect">
            <a:avLst/>
          </a:prstGeom>
        </p:spPr>
      </p:pic>
      <p:sp>
        <p:nvSpPr>
          <p:cNvPr id="6" name="Guess">
            <a:extLst>
              <a:ext uri="{FF2B5EF4-FFF2-40B4-BE49-F238E27FC236}">
                <a16:creationId xmlns:a16="http://schemas.microsoft.com/office/drawing/2014/main" id="{8176AEA2-ECE7-B223-19B5-A7F8825B8115}"/>
              </a:ext>
            </a:extLst>
          </p:cNvPr>
          <p:cNvSpPr/>
          <p:nvPr/>
        </p:nvSpPr>
        <p:spPr>
          <a:xfrm>
            <a:off x="4620385" y="592955"/>
            <a:ext cx="4046202" cy="78100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Guess which SDLC stage each description matches</a:t>
            </a:r>
          </a:p>
        </p:txBody>
      </p:sp>
    </p:spTree>
    <p:extLst>
      <p:ext uri="{BB962C8B-B14F-4D97-AF65-F5344CB8AC3E}">
        <p14:creationId xmlns:p14="http://schemas.microsoft.com/office/powerpoint/2010/main" val="408719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C8962-735E-DC01-A938-35FFD565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the SDLC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D1E03-FA4F-ABE6-91EA-ACA936337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Definition:</a:t>
            </a:r>
          </a:p>
          <a:p>
            <a:pPr marL="0" indent="0">
              <a:buNone/>
            </a:pPr>
            <a:r>
              <a:rPr lang="en-GB" dirty="0">
                <a:highlight>
                  <a:srgbClr val="FFFF00"/>
                </a:highlight>
              </a:rPr>
              <a:t>A structured process software teams use to plan, build, test and release software.</a:t>
            </a:r>
          </a:p>
          <a:p>
            <a:pPr marL="0" indent="0">
              <a:buNone/>
            </a:pPr>
            <a:endParaRPr lang="en-GB" sz="105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GB" dirty="0"/>
              <a:t>Why it exists:</a:t>
            </a:r>
          </a:p>
          <a:p>
            <a:pPr lvl="1"/>
            <a:r>
              <a:rPr lang="en-GB" dirty="0"/>
              <a:t>consistency, </a:t>
            </a:r>
          </a:p>
          <a:p>
            <a:pPr lvl="1"/>
            <a:r>
              <a:rPr lang="en-GB" dirty="0"/>
              <a:t>quality, </a:t>
            </a:r>
          </a:p>
          <a:p>
            <a:pPr lvl="1"/>
            <a:r>
              <a:rPr lang="en-GB" dirty="0"/>
              <a:t>communication, </a:t>
            </a:r>
          </a:p>
          <a:p>
            <a:pPr lvl="1"/>
            <a:r>
              <a:rPr lang="en-GB" dirty="0"/>
              <a:t>reduced risk.</a:t>
            </a:r>
          </a:p>
          <a:p>
            <a:pPr marL="0" indent="0">
              <a:buNone/>
            </a:pP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E921442E-6F7B-4990-4ECA-1DAF546A29ED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67704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EA657-C89E-10CF-2FCE-5E672236A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532845" cy="1325563"/>
          </a:xfrm>
        </p:spPr>
        <p:txBody>
          <a:bodyPr/>
          <a:lstStyle/>
          <a:p>
            <a:r>
              <a:rPr lang="en-GB" dirty="0"/>
              <a:t>The Six Classic Waterfall SDLC Stages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F9780-FD5E-A522-60D6-B9BBF7AE7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Requirements / Analysis</a:t>
            </a:r>
          </a:p>
          <a:p>
            <a:r>
              <a:rPr lang="en-GB" sz="4000" dirty="0"/>
              <a:t>Design</a:t>
            </a:r>
          </a:p>
          <a:p>
            <a:r>
              <a:rPr lang="en-GB" sz="4000" dirty="0"/>
              <a:t>Implementation (Coding)</a:t>
            </a:r>
          </a:p>
          <a:p>
            <a:r>
              <a:rPr lang="en-GB" sz="4000" dirty="0"/>
              <a:t>Testing</a:t>
            </a:r>
          </a:p>
          <a:p>
            <a:r>
              <a:rPr lang="en-GB" sz="4000" dirty="0"/>
              <a:t>Deployment</a:t>
            </a:r>
          </a:p>
          <a:p>
            <a:r>
              <a:rPr lang="en-GB" sz="4000" dirty="0"/>
              <a:t>Maintenance</a:t>
            </a: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24AAC463-E1C4-182F-7900-65B633B4FA10}"/>
              </a:ext>
            </a:extLst>
          </p:cNvPr>
          <p:cNvSpPr/>
          <p:nvPr/>
        </p:nvSpPr>
        <p:spPr>
          <a:xfrm>
            <a:off x="10108500" y="70323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429275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E6DDB-FB31-1049-DB2B-97528C2A4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remember it…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3D5897-5431-7163-1C70-2EE0A04B1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1681163"/>
            <a:ext cx="4138772" cy="3551740"/>
          </a:xfrm>
        </p:spPr>
        <p:txBody>
          <a:bodyPr/>
          <a:lstStyle/>
          <a:p>
            <a:r>
              <a:rPr lang="en-GB" dirty="0"/>
              <a:t>Planning</a:t>
            </a:r>
          </a:p>
          <a:p>
            <a:r>
              <a:rPr lang="en-GB" dirty="0"/>
              <a:t>Analysis</a:t>
            </a:r>
          </a:p>
          <a:p>
            <a:r>
              <a:rPr lang="en-GB" dirty="0"/>
              <a:t>Design</a:t>
            </a:r>
          </a:p>
          <a:p>
            <a:r>
              <a:rPr lang="en-GB" dirty="0"/>
              <a:t>Implementation</a:t>
            </a:r>
          </a:p>
          <a:p>
            <a:r>
              <a:rPr lang="en-GB" dirty="0"/>
              <a:t>Testing</a:t>
            </a:r>
          </a:p>
          <a:p>
            <a:r>
              <a:rPr lang="en-GB" dirty="0"/>
              <a:t>Deployment</a:t>
            </a:r>
          </a:p>
          <a:p>
            <a:r>
              <a:rPr lang="en-GB" dirty="0"/>
              <a:t>Maintenance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CBDB40-AA68-D9E3-232A-5905780911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1681163"/>
            <a:ext cx="4159155" cy="3615114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</a:t>
            </a:r>
            <a:r>
              <a:rPr lang="en-GB" dirty="0"/>
              <a:t>eople</a:t>
            </a:r>
          </a:p>
          <a:p>
            <a:r>
              <a:rPr lang="en-GB" dirty="0">
                <a:solidFill>
                  <a:srgbClr val="FF0000"/>
                </a:solidFill>
              </a:rPr>
              <a:t>A</a:t>
            </a:r>
            <a:r>
              <a:rPr lang="en-GB" dirty="0"/>
              <a:t>lways</a:t>
            </a:r>
          </a:p>
          <a:p>
            <a:r>
              <a:rPr lang="en-GB" dirty="0">
                <a:solidFill>
                  <a:srgbClr val="FF0000"/>
                </a:solidFill>
              </a:rPr>
              <a:t>D</a:t>
            </a:r>
            <a:r>
              <a:rPr lang="en-GB" dirty="0"/>
              <a:t>o</a:t>
            </a:r>
          </a:p>
          <a:p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/>
              <a:t>nteresting</a:t>
            </a:r>
          </a:p>
          <a:p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GB" dirty="0"/>
              <a:t>hings</a:t>
            </a:r>
          </a:p>
          <a:p>
            <a:r>
              <a:rPr lang="en-GB" dirty="0">
                <a:solidFill>
                  <a:srgbClr val="FF0000"/>
                </a:solidFill>
              </a:rPr>
              <a:t>D</a:t>
            </a:r>
            <a:r>
              <a:rPr lang="en-GB" dirty="0"/>
              <a:t>uring</a:t>
            </a:r>
          </a:p>
          <a:p>
            <a:r>
              <a:rPr lang="en-GB" dirty="0">
                <a:solidFill>
                  <a:srgbClr val="FF0000"/>
                </a:solidFill>
              </a:rPr>
              <a:t>M</a:t>
            </a:r>
            <a:r>
              <a:rPr lang="en-GB" dirty="0"/>
              <a:t>eetings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0131EA-C9D8-1E48-9A11-B6CC0547A6A1}"/>
              </a:ext>
            </a:extLst>
          </p:cNvPr>
          <p:cNvSpPr txBox="1"/>
          <p:nvPr/>
        </p:nvSpPr>
        <p:spPr>
          <a:xfrm>
            <a:off x="643977" y="5531667"/>
            <a:ext cx="8682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P</a:t>
            </a:r>
            <a:r>
              <a:rPr lang="en-GB" sz="2800" dirty="0">
                <a:latin typeface="Trebuchet MS" panose="020B0603020202020204" pitchFamily="34" charset="0"/>
              </a:rPr>
              <a:t>eople </a:t>
            </a:r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A</a:t>
            </a:r>
            <a:r>
              <a:rPr lang="en-GB" sz="2800" dirty="0">
                <a:latin typeface="Trebuchet MS" panose="020B0603020202020204" pitchFamily="34" charset="0"/>
              </a:rPr>
              <a:t>lways </a:t>
            </a:r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D</a:t>
            </a:r>
            <a:r>
              <a:rPr lang="en-GB" sz="2800" dirty="0">
                <a:latin typeface="Trebuchet MS" panose="020B0603020202020204" pitchFamily="34" charset="0"/>
              </a:rPr>
              <a:t>o </a:t>
            </a:r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I</a:t>
            </a:r>
            <a:r>
              <a:rPr lang="en-GB" sz="2800" dirty="0">
                <a:latin typeface="Trebuchet MS" panose="020B0603020202020204" pitchFamily="34" charset="0"/>
              </a:rPr>
              <a:t>nteresting </a:t>
            </a:r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T</a:t>
            </a:r>
            <a:r>
              <a:rPr lang="en-GB" sz="2800" dirty="0">
                <a:latin typeface="Trebuchet MS" panose="020B0603020202020204" pitchFamily="34" charset="0"/>
              </a:rPr>
              <a:t>hings </a:t>
            </a:r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D</a:t>
            </a:r>
            <a:r>
              <a:rPr lang="en-GB" sz="2800" dirty="0">
                <a:latin typeface="Trebuchet MS" panose="020B0603020202020204" pitchFamily="34" charset="0"/>
              </a:rPr>
              <a:t>uring </a:t>
            </a:r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M</a:t>
            </a:r>
            <a:r>
              <a:rPr lang="en-GB" sz="2800" dirty="0">
                <a:latin typeface="Trebuchet MS" panose="020B0603020202020204" pitchFamily="34" charset="0"/>
              </a:rPr>
              <a:t>eetings</a:t>
            </a:r>
          </a:p>
        </p:txBody>
      </p:sp>
    </p:spTree>
    <p:extLst>
      <p:ext uri="{BB962C8B-B14F-4D97-AF65-F5344CB8AC3E}">
        <p14:creationId xmlns:p14="http://schemas.microsoft.com/office/powerpoint/2010/main" val="22851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build="p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028E-0669-7F54-0C09-D7435212E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a Pizza Restaurant App is like cooking a meal.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F9F10-63F7-594F-3966-8A2465A70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Requirements ⇢ What meal is needed?</a:t>
            </a:r>
          </a:p>
          <a:p>
            <a:r>
              <a:rPr lang="en-GB" sz="3200" dirty="0"/>
              <a:t>Design ⇢ Recipe + steps</a:t>
            </a:r>
          </a:p>
          <a:p>
            <a:r>
              <a:rPr lang="en-GB" sz="3200" dirty="0"/>
              <a:t>Implementation ⇢ Actually cooking</a:t>
            </a:r>
          </a:p>
          <a:p>
            <a:r>
              <a:rPr lang="en-GB" sz="3200" dirty="0"/>
              <a:t>Testing ⇢ Tasting + fixing</a:t>
            </a:r>
          </a:p>
          <a:p>
            <a:r>
              <a:rPr lang="en-GB" sz="3200" dirty="0"/>
              <a:t>Deployment ⇢ Serving the meal</a:t>
            </a:r>
          </a:p>
          <a:p>
            <a:r>
              <a:rPr lang="en-GB" sz="3200" dirty="0"/>
              <a:t>Maintenance ⇢ New menu items; fixing problems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581758-810D-ADA3-1D8F-63F2F60FD207}"/>
              </a:ext>
            </a:extLst>
          </p:cNvPr>
          <p:cNvSpPr/>
          <p:nvPr/>
        </p:nvSpPr>
        <p:spPr>
          <a:xfrm>
            <a:off x="3648173" y="1822449"/>
            <a:ext cx="4619134" cy="543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7B83D0-D31F-915C-D3E9-87ABB7E59C86}"/>
              </a:ext>
            </a:extLst>
          </p:cNvPr>
          <p:cNvSpPr/>
          <p:nvPr/>
        </p:nvSpPr>
        <p:spPr>
          <a:xfrm>
            <a:off x="2329991" y="2432180"/>
            <a:ext cx="4619134" cy="508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FAFAF9-23D2-1BBC-C5D1-A1F2FCC8FE02}"/>
              </a:ext>
            </a:extLst>
          </p:cNvPr>
          <p:cNvSpPr/>
          <p:nvPr/>
        </p:nvSpPr>
        <p:spPr>
          <a:xfrm>
            <a:off x="4084948" y="2975858"/>
            <a:ext cx="4619134" cy="508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14A98B-A915-6E17-8E82-252FD34B7F4C}"/>
              </a:ext>
            </a:extLst>
          </p:cNvPr>
          <p:cNvSpPr/>
          <p:nvPr/>
        </p:nvSpPr>
        <p:spPr>
          <a:xfrm>
            <a:off x="2447499" y="3599181"/>
            <a:ext cx="4619134" cy="508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B01FA-1BCD-4464-5C51-5BF092225673}"/>
              </a:ext>
            </a:extLst>
          </p:cNvPr>
          <p:cNvSpPr/>
          <p:nvPr/>
        </p:nvSpPr>
        <p:spPr>
          <a:xfrm>
            <a:off x="3327006" y="4142859"/>
            <a:ext cx="4619134" cy="508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2F3B58-5A1D-1B54-C14D-041EAD4864C6}"/>
              </a:ext>
            </a:extLst>
          </p:cNvPr>
          <p:cNvSpPr/>
          <p:nvPr/>
        </p:nvSpPr>
        <p:spPr>
          <a:xfrm>
            <a:off x="3518355" y="4686537"/>
            <a:ext cx="6153545" cy="508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10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98625329-4377-43BC-BF07-F1428B5ADB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93</TotalTime>
  <Words>608</Words>
  <Application>Microsoft Office PowerPoint</Application>
  <PresentationFormat>Widescreen</PresentationFormat>
  <Paragraphs>116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Century Gothic</vt:lpstr>
      <vt:lpstr>Impact</vt:lpstr>
      <vt:lpstr>Trebuchet MS</vt:lpstr>
      <vt:lpstr>Office Theme</vt:lpstr>
      <vt:lpstr>Software Development Lifecycle</vt:lpstr>
      <vt:lpstr>PowerPoint Presentation</vt:lpstr>
      <vt:lpstr>Software Development Lifecycle</vt:lpstr>
      <vt:lpstr>Learning Outcomes</vt:lpstr>
      <vt:lpstr>Guess the Stage</vt:lpstr>
      <vt:lpstr>Introducing the SDLC</vt:lpstr>
      <vt:lpstr>The Six Classic Waterfall SDLC Stages</vt:lpstr>
      <vt:lpstr>How to remember it…</vt:lpstr>
      <vt:lpstr>Building a Pizza Restaurant App is like cooking a meal.</vt:lpstr>
      <vt:lpstr>SDLC Roleplay</vt:lpstr>
      <vt:lpstr>Build your own SDLC Diagram</vt:lpstr>
      <vt:lpstr>Why stages link together</vt:lpstr>
      <vt:lpstr>SDLC in real life</vt:lpstr>
      <vt:lpstr>SDLC in one sentence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2025-11-19T16:06:26Z</dcterms:created>
  <dcterms:modified xsi:type="dcterms:W3CDTF">2025-11-26T11:37:20Z</dcterms:modified>
</cp:coreProperties>
</file>