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4"/>
  </p:notesMasterIdLst>
  <p:sldIdLst>
    <p:sldId id="266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8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67691-FA9C-4F71-A135-A420B11340C3}" v="23" dt="2025-12-02T06:16:18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D5AFF9FC-3027-42C7-9805-DFBDD58CFB48}"/>
    <pc:docChg chg="custSel addSld delSld modSld">
      <pc:chgData name="Simon Rundell" userId="02f36d3d-9692-43c5-873c-1a596eba61c5" providerId="ADAL" clId="{D5AFF9FC-3027-42C7-9805-DFBDD58CFB48}" dt="2025-11-28T12:31:19.140" v="236" actId="20577"/>
      <pc:docMkLst>
        <pc:docMk/>
      </pc:docMkLst>
      <pc:sldChg chg="modSp mod">
        <pc:chgData name="Simon Rundell" userId="02f36d3d-9692-43c5-873c-1a596eba61c5" providerId="ADAL" clId="{D5AFF9FC-3027-42C7-9805-DFBDD58CFB48}" dt="2025-11-28T12:31:13.212" v="234" actId="20577"/>
        <pc:sldMkLst>
          <pc:docMk/>
          <pc:sldMk cId="1963410172" sldId="273"/>
        </pc:sldMkLst>
        <pc:spChg chg="mod">
          <ac:chgData name="Simon Rundell" userId="02f36d3d-9692-43c5-873c-1a596eba61c5" providerId="ADAL" clId="{D5AFF9FC-3027-42C7-9805-DFBDD58CFB48}" dt="2025-11-28T12:31:13.212" v="234" actId="20577"/>
          <ac:spMkLst>
            <pc:docMk/>
            <pc:sldMk cId="1963410172" sldId="273"/>
            <ac:spMk id="6" creationId="{1F9B2B79-48CC-71E9-3563-81F6DBDE5D05}"/>
          </ac:spMkLst>
        </pc:spChg>
      </pc:sldChg>
      <pc:sldChg chg="modSp mod">
        <pc:chgData name="Simon Rundell" userId="02f36d3d-9692-43c5-873c-1a596eba61c5" providerId="ADAL" clId="{D5AFF9FC-3027-42C7-9805-DFBDD58CFB48}" dt="2025-11-28T12:31:19.140" v="236" actId="20577"/>
        <pc:sldMkLst>
          <pc:docMk/>
          <pc:sldMk cId="388968970" sldId="275"/>
        </pc:sldMkLst>
        <pc:spChg chg="mod">
          <ac:chgData name="Simon Rundell" userId="02f36d3d-9692-43c5-873c-1a596eba61c5" providerId="ADAL" clId="{D5AFF9FC-3027-42C7-9805-DFBDD58CFB48}" dt="2025-11-28T12:31:19.140" v="236" actId="20577"/>
          <ac:spMkLst>
            <pc:docMk/>
            <pc:sldMk cId="388968970" sldId="275"/>
            <ac:spMk id="5" creationId="{A23E5861-EAD2-1C22-4984-E36DAB2994F2}"/>
          </ac:spMkLst>
        </pc:spChg>
      </pc:sldChg>
      <pc:sldChg chg="addSp modSp mod modAnim">
        <pc:chgData name="Simon Rundell" userId="02f36d3d-9692-43c5-873c-1a596eba61c5" providerId="ADAL" clId="{D5AFF9FC-3027-42C7-9805-DFBDD58CFB48}" dt="2025-11-28T12:22:35.042" v="110"/>
        <pc:sldMkLst>
          <pc:docMk/>
          <pc:sldMk cId="3249157951" sldId="276"/>
        </pc:sldMkLst>
        <pc:spChg chg="mod">
          <ac:chgData name="Simon Rundell" userId="02f36d3d-9692-43c5-873c-1a596eba61c5" providerId="ADAL" clId="{D5AFF9FC-3027-42C7-9805-DFBDD58CFB48}" dt="2025-11-28T12:20:45.740" v="33" actId="5793"/>
          <ac:spMkLst>
            <pc:docMk/>
            <pc:sldMk cId="3249157951" sldId="276"/>
            <ac:spMk id="2" creationId="{46B737C1-7859-A45B-EF72-2E008F50C7C7}"/>
          </ac:spMkLst>
        </pc:spChg>
        <pc:spChg chg="mod">
          <ac:chgData name="Simon Rundell" userId="02f36d3d-9692-43c5-873c-1a596eba61c5" providerId="ADAL" clId="{D5AFF9FC-3027-42C7-9805-DFBDD58CFB48}" dt="2025-11-28T12:21:45.881" v="105" actId="20577"/>
          <ac:spMkLst>
            <pc:docMk/>
            <pc:sldMk cId="3249157951" sldId="276"/>
            <ac:spMk id="3" creationId="{F57AB62B-68B0-944B-2C3E-4A1A4ABF2DB1}"/>
          </ac:spMkLst>
        </pc:spChg>
        <pc:picChg chg="add mod">
          <ac:chgData name="Simon Rundell" userId="02f36d3d-9692-43c5-873c-1a596eba61c5" providerId="ADAL" clId="{D5AFF9FC-3027-42C7-9805-DFBDD58CFB48}" dt="2025-11-28T12:21:33.613" v="84" actId="1076"/>
          <ac:picMkLst>
            <pc:docMk/>
            <pc:sldMk cId="3249157951" sldId="276"/>
            <ac:picMk id="4" creationId="{1F813DF7-3036-DBAC-80DA-0F0DA9A3137E}"/>
          </ac:picMkLst>
        </pc:picChg>
        <pc:picChg chg="add mod">
          <ac:chgData name="Simon Rundell" userId="02f36d3d-9692-43c5-873c-1a596eba61c5" providerId="ADAL" clId="{D5AFF9FC-3027-42C7-9805-DFBDD58CFB48}" dt="2025-11-28T12:21:51.694" v="106" actId="1076"/>
          <ac:picMkLst>
            <pc:docMk/>
            <pc:sldMk cId="3249157951" sldId="276"/>
            <ac:picMk id="5" creationId="{585F5553-1A28-9487-9343-9C7A60BD7BA7}"/>
          </ac:picMkLst>
        </pc:picChg>
      </pc:sldChg>
      <pc:sldChg chg="addSp modSp new mod modAnim">
        <pc:chgData name="Simon Rundell" userId="02f36d3d-9692-43c5-873c-1a596eba61c5" providerId="ADAL" clId="{D5AFF9FC-3027-42C7-9805-DFBDD58CFB48}" dt="2025-11-28T12:24:52.122" v="136"/>
        <pc:sldMkLst>
          <pc:docMk/>
          <pc:sldMk cId="196938255" sldId="277"/>
        </pc:sldMkLst>
        <pc:spChg chg="mod">
          <ac:chgData name="Simon Rundell" userId="02f36d3d-9692-43c5-873c-1a596eba61c5" providerId="ADAL" clId="{D5AFF9FC-3027-42C7-9805-DFBDD58CFB48}" dt="2025-11-28T12:24:00.474" v="121" actId="20577"/>
          <ac:spMkLst>
            <pc:docMk/>
            <pc:sldMk cId="196938255" sldId="277"/>
            <ac:spMk id="2" creationId="{D7F10E1D-E0ED-F02B-654A-0940A2E20997}"/>
          </ac:spMkLst>
        </pc:spChg>
        <pc:spChg chg="mod">
          <ac:chgData name="Simon Rundell" userId="02f36d3d-9692-43c5-873c-1a596eba61c5" providerId="ADAL" clId="{D5AFF9FC-3027-42C7-9805-DFBDD58CFB48}" dt="2025-11-28T12:24:23.146" v="132" actId="6549"/>
          <ac:spMkLst>
            <pc:docMk/>
            <pc:sldMk cId="196938255" sldId="277"/>
            <ac:spMk id="3" creationId="{B38EAB6E-F4DC-04A2-91F8-C099F3ECA823}"/>
          </ac:spMkLst>
        </pc:spChg>
        <pc:picChg chg="add mod">
          <ac:chgData name="Simon Rundell" userId="02f36d3d-9692-43c5-873c-1a596eba61c5" providerId="ADAL" clId="{D5AFF9FC-3027-42C7-9805-DFBDD58CFB48}" dt="2025-11-28T12:24:39.895" v="135" actId="688"/>
          <ac:picMkLst>
            <pc:docMk/>
            <pc:sldMk cId="196938255" sldId="277"/>
            <ac:picMk id="4" creationId="{5DD04A2F-6A2B-6F38-BEBA-839680191C2C}"/>
          </ac:picMkLst>
        </pc:picChg>
      </pc:sldChg>
      <pc:sldChg chg="addSp modSp new mod modAnim">
        <pc:chgData name="Simon Rundell" userId="02f36d3d-9692-43c5-873c-1a596eba61c5" providerId="ADAL" clId="{D5AFF9FC-3027-42C7-9805-DFBDD58CFB48}" dt="2025-11-28T12:26:08.646" v="159" actId="1076"/>
        <pc:sldMkLst>
          <pc:docMk/>
          <pc:sldMk cId="3015214362" sldId="278"/>
        </pc:sldMkLst>
        <pc:spChg chg="mod">
          <ac:chgData name="Simon Rundell" userId="02f36d3d-9692-43c5-873c-1a596eba61c5" providerId="ADAL" clId="{D5AFF9FC-3027-42C7-9805-DFBDD58CFB48}" dt="2025-11-28T12:25:05.525" v="147" actId="20577"/>
          <ac:spMkLst>
            <pc:docMk/>
            <pc:sldMk cId="3015214362" sldId="278"/>
            <ac:spMk id="2" creationId="{D245C99D-749D-239F-C632-683692821F89}"/>
          </ac:spMkLst>
        </pc:spChg>
        <pc:spChg chg="mod">
          <ac:chgData name="Simon Rundell" userId="02f36d3d-9692-43c5-873c-1a596eba61c5" providerId="ADAL" clId="{D5AFF9FC-3027-42C7-9805-DFBDD58CFB48}" dt="2025-11-28T12:25:44.376" v="155" actId="6549"/>
          <ac:spMkLst>
            <pc:docMk/>
            <pc:sldMk cId="3015214362" sldId="278"/>
            <ac:spMk id="3" creationId="{7FA9E6EF-F476-7F67-A8F0-6AE85BDAC620}"/>
          </ac:spMkLst>
        </pc:spChg>
        <pc:picChg chg="add mod">
          <ac:chgData name="Simon Rundell" userId="02f36d3d-9692-43c5-873c-1a596eba61c5" providerId="ADAL" clId="{D5AFF9FC-3027-42C7-9805-DFBDD58CFB48}" dt="2025-11-28T12:26:08.646" v="159" actId="1076"/>
          <ac:picMkLst>
            <pc:docMk/>
            <pc:sldMk cId="3015214362" sldId="278"/>
            <ac:picMk id="4" creationId="{4A001A9F-D6A1-487F-B771-3C2001C8A56F}"/>
          </ac:picMkLst>
        </pc:picChg>
      </pc:sldChg>
      <pc:sldChg chg="addSp modSp new mod modAnim">
        <pc:chgData name="Simon Rundell" userId="02f36d3d-9692-43c5-873c-1a596eba61c5" providerId="ADAL" clId="{D5AFF9FC-3027-42C7-9805-DFBDD58CFB48}" dt="2025-11-28T12:28:04.537" v="178" actId="1076"/>
        <pc:sldMkLst>
          <pc:docMk/>
          <pc:sldMk cId="848318097" sldId="279"/>
        </pc:sldMkLst>
        <pc:spChg chg="mod">
          <ac:chgData name="Simon Rundell" userId="02f36d3d-9692-43c5-873c-1a596eba61c5" providerId="ADAL" clId="{D5AFF9FC-3027-42C7-9805-DFBDD58CFB48}" dt="2025-11-28T12:27:10.413" v="170" actId="20577"/>
          <ac:spMkLst>
            <pc:docMk/>
            <pc:sldMk cId="848318097" sldId="279"/>
            <ac:spMk id="2" creationId="{CD99BAA3-9BE9-7511-DB1C-C30C1740F9E3}"/>
          </ac:spMkLst>
        </pc:spChg>
        <pc:spChg chg="mod">
          <ac:chgData name="Simon Rundell" userId="02f36d3d-9692-43c5-873c-1a596eba61c5" providerId="ADAL" clId="{D5AFF9FC-3027-42C7-9805-DFBDD58CFB48}" dt="2025-11-28T12:27:49.178" v="176"/>
          <ac:spMkLst>
            <pc:docMk/>
            <pc:sldMk cId="848318097" sldId="279"/>
            <ac:spMk id="3" creationId="{398EB173-C6F3-D8B1-4D9B-30E17BF79520}"/>
          </ac:spMkLst>
        </pc:spChg>
        <pc:picChg chg="add mod">
          <ac:chgData name="Simon Rundell" userId="02f36d3d-9692-43c5-873c-1a596eba61c5" providerId="ADAL" clId="{D5AFF9FC-3027-42C7-9805-DFBDD58CFB48}" dt="2025-11-28T12:28:04.537" v="178" actId="1076"/>
          <ac:picMkLst>
            <pc:docMk/>
            <pc:sldMk cId="848318097" sldId="279"/>
            <ac:picMk id="4" creationId="{59B57D67-EFFC-E9EC-1AE7-5BAF4BFA5D00}"/>
          </ac:picMkLst>
        </pc:picChg>
      </pc:sldChg>
      <pc:sldChg chg="addSp modSp new mod modAnim">
        <pc:chgData name="Simon Rundell" userId="02f36d3d-9692-43c5-873c-1a596eba61c5" providerId="ADAL" clId="{D5AFF9FC-3027-42C7-9805-DFBDD58CFB48}" dt="2025-11-28T12:28:48.695" v="196" actId="1076"/>
        <pc:sldMkLst>
          <pc:docMk/>
          <pc:sldMk cId="781196503" sldId="280"/>
        </pc:sldMkLst>
        <pc:spChg chg="mod">
          <ac:chgData name="Simon Rundell" userId="02f36d3d-9692-43c5-873c-1a596eba61c5" providerId="ADAL" clId="{D5AFF9FC-3027-42C7-9805-DFBDD58CFB48}" dt="2025-11-28T12:28:15.953" v="189" actId="20577"/>
          <ac:spMkLst>
            <pc:docMk/>
            <pc:sldMk cId="781196503" sldId="280"/>
            <ac:spMk id="2" creationId="{4790BC25-5D75-0490-7E06-C4041ED1BC68}"/>
          </ac:spMkLst>
        </pc:spChg>
        <pc:spChg chg="mod">
          <ac:chgData name="Simon Rundell" userId="02f36d3d-9692-43c5-873c-1a596eba61c5" providerId="ADAL" clId="{D5AFF9FC-3027-42C7-9805-DFBDD58CFB48}" dt="2025-11-28T12:28:34.694" v="193" actId="20577"/>
          <ac:spMkLst>
            <pc:docMk/>
            <pc:sldMk cId="781196503" sldId="280"/>
            <ac:spMk id="3" creationId="{467B72CD-C04F-B8E6-118B-8F763E887864}"/>
          </ac:spMkLst>
        </pc:spChg>
        <pc:picChg chg="add mod">
          <ac:chgData name="Simon Rundell" userId="02f36d3d-9692-43c5-873c-1a596eba61c5" providerId="ADAL" clId="{D5AFF9FC-3027-42C7-9805-DFBDD58CFB48}" dt="2025-11-28T12:28:48.695" v="196" actId="1076"/>
          <ac:picMkLst>
            <pc:docMk/>
            <pc:sldMk cId="781196503" sldId="280"/>
            <ac:picMk id="5" creationId="{A517633D-0DEC-8D3E-FA2B-1FAC836DCF38}"/>
          </ac:picMkLst>
        </pc:picChg>
      </pc:sldChg>
      <pc:sldChg chg="addSp modSp new mod modAnim">
        <pc:chgData name="Simon Rundell" userId="02f36d3d-9692-43c5-873c-1a596eba61c5" providerId="ADAL" clId="{D5AFF9FC-3027-42C7-9805-DFBDD58CFB48}" dt="2025-11-28T12:29:26.445" v="213" actId="1076"/>
        <pc:sldMkLst>
          <pc:docMk/>
          <pc:sldMk cId="2513581474" sldId="281"/>
        </pc:sldMkLst>
        <pc:spChg chg="mod">
          <ac:chgData name="Simon Rundell" userId="02f36d3d-9692-43c5-873c-1a596eba61c5" providerId="ADAL" clId="{D5AFF9FC-3027-42C7-9805-DFBDD58CFB48}" dt="2025-11-28T12:28:58.508" v="207" actId="20577"/>
          <ac:spMkLst>
            <pc:docMk/>
            <pc:sldMk cId="2513581474" sldId="281"/>
            <ac:spMk id="2" creationId="{28989DE5-06D6-E3C1-E061-53F29DDCE6C3}"/>
          </ac:spMkLst>
        </pc:spChg>
        <pc:spChg chg="mod">
          <ac:chgData name="Simon Rundell" userId="02f36d3d-9692-43c5-873c-1a596eba61c5" providerId="ADAL" clId="{D5AFF9FC-3027-42C7-9805-DFBDD58CFB48}" dt="2025-11-28T12:29:17.038" v="211" actId="20577"/>
          <ac:spMkLst>
            <pc:docMk/>
            <pc:sldMk cId="2513581474" sldId="281"/>
            <ac:spMk id="3" creationId="{A8C21E96-BD49-6A41-B7EA-41D230619799}"/>
          </ac:spMkLst>
        </pc:spChg>
        <pc:picChg chg="add mod">
          <ac:chgData name="Simon Rundell" userId="02f36d3d-9692-43c5-873c-1a596eba61c5" providerId="ADAL" clId="{D5AFF9FC-3027-42C7-9805-DFBDD58CFB48}" dt="2025-11-28T12:29:26.445" v="213" actId="1076"/>
          <ac:picMkLst>
            <pc:docMk/>
            <pc:sldMk cId="2513581474" sldId="281"/>
            <ac:picMk id="4" creationId="{95257AB7-AFE3-F187-6064-6E51F10BFFF0}"/>
          </ac:picMkLst>
        </pc:picChg>
      </pc:sldChg>
      <pc:sldChg chg="addSp modSp new mod">
        <pc:chgData name="Simon Rundell" userId="02f36d3d-9692-43c5-873c-1a596eba61c5" providerId="ADAL" clId="{D5AFF9FC-3027-42C7-9805-DFBDD58CFB48}" dt="2025-11-28T12:30:55.292" v="232" actId="1076"/>
        <pc:sldMkLst>
          <pc:docMk/>
          <pc:sldMk cId="3262409557" sldId="282"/>
        </pc:sldMkLst>
        <pc:spChg chg="mod">
          <ac:chgData name="Simon Rundell" userId="02f36d3d-9692-43c5-873c-1a596eba61c5" providerId="ADAL" clId="{D5AFF9FC-3027-42C7-9805-DFBDD58CFB48}" dt="2025-11-28T12:29:55.227" v="223" actId="20577"/>
          <ac:spMkLst>
            <pc:docMk/>
            <pc:sldMk cId="3262409557" sldId="282"/>
            <ac:spMk id="2" creationId="{72F07C08-2765-CF45-7705-B1997D618426}"/>
          </ac:spMkLst>
        </pc:spChg>
        <pc:spChg chg="mod">
          <ac:chgData name="Simon Rundell" userId="02f36d3d-9692-43c5-873c-1a596eba61c5" providerId="ADAL" clId="{D5AFF9FC-3027-42C7-9805-DFBDD58CFB48}" dt="2025-11-28T12:30:29.201" v="230" actId="20577"/>
          <ac:spMkLst>
            <pc:docMk/>
            <pc:sldMk cId="3262409557" sldId="282"/>
            <ac:spMk id="3" creationId="{F9B0E66D-CBB5-0199-2845-FD8047CBCC75}"/>
          </ac:spMkLst>
        </pc:spChg>
        <pc:spChg chg="add mod">
          <ac:chgData name="Simon Rundell" userId="02f36d3d-9692-43c5-873c-1a596eba61c5" providerId="ADAL" clId="{D5AFF9FC-3027-42C7-9805-DFBDD58CFB48}" dt="2025-11-28T12:30:55.292" v="232" actId="1076"/>
          <ac:spMkLst>
            <pc:docMk/>
            <pc:sldMk cId="3262409557" sldId="282"/>
            <ac:spMk id="4" creationId="{8172FFDB-AF73-03A9-84AA-889D67C32A88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modSld">
      <pc:chgData name="Simon Rundell" userId="02f36d3d-9692-43c5-873c-1a596eba61c5" providerId="ADAL" clId="{9115DE13-68C4-4D84-8CAF-2D5471E75CFD}" dt="2025-12-02T06:16:29.497" v="311" actId="1076"/>
      <pc:docMkLst>
        <pc:docMk/>
      </pc:docMkLst>
      <pc:sldChg chg="addSp modSp mod">
        <pc:chgData name="Simon Rundell" userId="02f36d3d-9692-43c5-873c-1a596eba61c5" providerId="ADAL" clId="{9115DE13-68C4-4D84-8CAF-2D5471E75CFD}" dt="2025-11-27T22:00:32.262" v="19" actId="20577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11-27T22:00:32.262" v="19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modSp mod">
        <pc:chgData name="Simon Rundell" userId="02f36d3d-9692-43c5-873c-1a596eba61c5" providerId="ADAL" clId="{9115DE13-68C4-4D84-8CAF-2D5471E75CFD}" dt="2025-11-27T21:45:02.330" v="10" actId="27636"/>
        <pc:sldMkLst>
          <pc:docMk/>
          <pc:sldMk cId="3167481083" sldId="266"/>
        </pc:sldMkLst>
        <pc:spChg chg="mod">
          <ac:chgData name="Simon Rundell" userId="02f36d3d-9692-43c5-873c-1a596eba61c5" providerId="ADAL" clId="{9115DE13-68C4-4D84-8CAF-2D5471E75CFD}" dt="2025-11-27T21:45:02.330" v="10" actId="27636"/>
          <ac:spMkLst>
            <pc:docMk/>
            <pc:sldMk cId="3167481083" sldId="266"/>
            <ac:spMk id="3" creationId="{4BC0E017-83DD-08E8-3C28-5F518A2AD7A1}"/>
          </ac:spMkLst>
        </pc:spChg>
      </pc:sldChg>
      <pc:sldChg chg="modSp mod">
        <pc:chgData name="Simon Rundell" userId="02f36d3d-9692-43c5-873c-1a596eba61c5" providerId="ADAL" clId="{9115DE13-68C4-4D84-8CAF-2D5471E75CFD}" dt="2025-11-27T21:45:10.514" v="14" actId="27636"/>
        <pc:sldMkLst>
          <pc:docMk/>
          <pc:sldMk cId="2741280953" sldId="267"/>
        </pc:sldMkLst>
        <pc:spChg chg="mod">
          <ac:chgData name="Simon Rundell" userId="02f36d3d-9692-43c5-873c-1a596eba61c5" providerId="ADAL" clId="{9115DE13-68C4-4D84-8CAF-2D5471E75CFD}" dt="2025-11-27T21:45:10.514" v="14" actId="27636"/>
          <ac:spMkLst>
            <pc:docMk/>
            <pc:sldMk cId="2741280953" sldId="267"/>
            <ac:spMk id="3" creationId="{058D51BD-1544-73AF-1F80-C7140E57C351}"/>
          </ac:spMkLst>
        </pc:spChg>
      </pc:sldChg>
      <pc:sldChg chg="addSp modSp mod">
        <pc:chgData name="Simon Rundell" userId="02f36d3d-9692-43c5-873c-1a596eba61c5" providerId="ADAL" clId="{9115DE13-68C4-4D84-8CAF-2D5471E75CFD}" dt="2025-11-24T06:08:51.597" v="6" actId="1076"/>
        <pc:sldMkLst>
          <pc:docMk/>
          <pc:sldMk cId="3384049423" sldId="271"/>
        </pc:sldMkLst>
        <pc:picChg chg="add mod">
          <ac:chgData name="Simon Rundell" userId="02f36d3d-9692-43c5-873c-1a596eba61c5" providerId="ADAL" clId="{9115DE13-68C4-4D84-8CAF-2D5471E75CFD}" dt="2025-11-24T06:08:51.597" v="6" actId="1076"/>
          <ac:picMkLst>
            <pc:docMk/>
            <pc:sldMk cId="3384049423" sldId="271"/>
            <ac:picMk id="6" creationId="{5955987D-F5A7-9F20-FC76-6CD06497E736}"/>
          </ac:picMkLst>
        </pc:picChg>
      </pc:sldChg>
      <pc:sldChg chg="addSp delSp modSp mod">
        <pc:chgData name="Simon Rundell" userId="02f36d3d-9692-43c5-873c-1a596eba61c5" providerId="ADAL" clId="{9115DE13-68C4-4D84-8CAF-2D5471E75CFD}" dt="2025-12-02T06:16:12.006" v="306" actId="21"/>
        <pc:sldMkLst>
          <pc:docMk/>
          <pc:sldMk cId="1963410172" sldId="273"/>
        </pc:sldMkLst>
        <pc:spChg chg="add del mod">
          <ac:chgData name="Simon Rundell" userId="02f36d3d-9692-43c5-873c-1a596eba61c5" providerId="ADAL" clId="{9115DE13-68C4-4D84-8CAF-2D5471E75CFD}" dt="2025-12-02T06:16:12.006" v="306" actId="21"/>
          <ac:spMkLst>
            <pc:docMk/>
            <pc:sldMk cId="1963410172" sldId="273"/>
            <ac:spMk id="7" creationId="{17F62797-136A-B072-E65C-3EA05802B788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1-27T22:04:38.007" v="116"/>
        <pc:sldMkLst>
          <pc:docMk/>
          <pc:sldMk cId="4142393836" sldId="274"/>
        </pc:sldMkLst>
        <pc:spChg chg="mod">
          <ac:chgData name="Simon Rundell" userId="02f36d3d-9692-43c5-873c-1a596eba61c5" providerId="ADAL" clId="{9115DE13-68C4-4D84-8CAF-2D5471E75CFD}" dt="2025-11-27T22:02:12.884" v="37" actId="20577"/>
          <ac:spMkLst>
            <pc:docMk/>
            <pc:sldMk cId="4142393836" sldId="274"/>
            <ac:spMk id="2" creationId="{A03E034C-6C79-C651-166C-FA72B90FD9FA}"/>
          </ac:spMkLst>
        </pc:spChg>
        <pc:spChg chg="mod">
          <ac:chgData name="Simon Rundell" userId="02f36d3d-9692-43c5-873c-1a596eba61c5" providerId="ADAL" clId="{9115DE13-68C4-4D84-8CAF-2D5471E75CFD}" dt="2025-11-27T22:03:26.552" v="91" actId="1076"/>
          <ac:spMkLst>
            <pc:docMk/>
            <pc:sldMk cId="4142393836" sldId="274"/>
            <ac:spMk id="3" creationId="{562D27B3-9AB6-A324-9EA2-03BC61D22946}"/>
          </ac:spMkLst>
        </pc:spChg>
        <pc:spChg chg="add mod">
          <ac:chgData name="Simon Rundell" userId="02f36d3d-9692-43c5-873c-1a596eba61c5" providerId="ADAL" clId="{9115DE13-68C4-4D84-8CAF-2D5471E75CFD}" dt="2025-11-27T22:02:46.569" v="57" actId="1076"/>
          <ac:spMkLst>
            <pc:docMk/>
            <pc:sldMk cId="4142393836" sldId="274"/>
            <ac:spMk id="4" creationId="{93BDD361-FBC5-9948-4C97-859F9C0CF71E}"/>
          </ac:spMkLst>
        </pc:spChg>
        <pc:spChg chg="add mod">
          <ac:chgData name="Simon Rundell" userId="02f36d3d-9692-43c5-873c-1a596eba61c5" providerId="ADAL" clId="{9115DE13-68C4-4D84-8CAF-2D5471E75CFD}" dt="2025-11-27T22:03:23.492" v="90" actId="1076"/>
          <ac:spMkLst>
            <pc:docMk/>
            <pc:sldMk cId="4142393836" sldId="274"/>
            <ac:spMk id="5" creationId="{C4A632B4-F1D7-FC24-3C18-3DE04258F826}"/>
          </ac:spMkLst>
        </pc:spChg>
        <pc:spChg chg="add mod">
          <ac:chgData name="Simon Rundell" userId="02f36d3d-9692-43c5-873c-1a596eba61c5" providerId="ADAL" clId="{9115DE13-68C4-4D84-8CAF-2D5471E75CFD}" dt="2025-11-27T22:04:27.548" v="115" actId="20577"/>
          <ac:spMkLst>
            <pc:docMk/>
            <pc:sldMk cId="4142393836" sldId="274"/>
            <ac:spMk id="6" creationId="{EC09D6D4-EDED-535B-42AE-E3D322D04EB2}"/>
          </ac:spMkLst>
        </pc:spChg>
      </pc:sldChg>
      <pc:sldChg chg="addSp modSp new mod">
        <pc:chgData name="Simon Rundell" userId="02f36d3d-9692-43c5-873c-1a596eba61c5" providerId="ADAL" clId="{9115DE13-68C4-4D84-8CAF-2D5471E75CFD}" dt="2025-11-27T22:07:54.229" v="204" actId="1076"/>
        <pc:sldMkLst>
          <pc:docMk/>
          <pc:sldMk cId="388968970" sldId="275"/>
        </pc:sldMkLst>
        <pc:spChg chg="mod">
          <ac:chgData name="Simon Rundell" userId="02f36d3d-9692-43c5-873c-1a596eba61c5" providerId="ADAL" clId="{9115DE13-68C4-4D84-8CAF-2D5471E75CFD}" dt="2025-11-27T22:05:18.174" v="133" actId="20577"/>
          <ac:spMkLst>
            <pc:docMk/>
            <pc:sldMk cId="388968970" sldId="275"/>
            <ac:spMk id="2" creationId="{FC211033-A6E3-7ED2-E2EC-75369C67C2DA}"/>
          </ac:spMkLst>
        </pc:spChg>
        <pc:spChg chg="mod">
          <ac:chgData name="Simon Rundell" userId="02f36d3d-9692-43c5-873c-1a596eba61c5" providerId="ADAL" clId="{9115DE13-68C4-4D84-8CAF-2D5471E75CFD}" dt="2025-11-27T22:07:20.787" v="200" actId="27636"/>
          <ac:spMkLst>
            <pc:docMk/>
            <pc:sldMk cId="388968970" sldId="275"/>
            <ac:spMk id="3" creationId="{8A4BB557-8A56-9FCA-BEC6-FD6E21FCF6E6}"/>
          </ac:spMkLst>
        </pc:spChg>
        <pc:spChg chg="add mod">
          <ac:chgData name="Simon Rundell" userId="02f36d3d-9692-43c5-873c-1a596eba61c5" providerId="ADAL" clId="{9115DE13-68C4-4D84-8CAF-2D5471E75CFD}" dt="2025-11-27T22:05:30.817" v="135" actId="1076"/>
          <ac:spMkLst>
            <pc:docMk/>
            <pc:sldMk cId="388968970" sldId="275"/>
            <ac:spMk id="4" creationId="{38EDCD89-6A94-FCB4-5010-D155BCC1A826}"/>
          </ac:spMkLst>
        </pc:spChg>
        <pc:spChg chg="add mod">
          <ac:chgData name="Simon Rundell" userId="02f36d3d-9692-43c5-873c-1a596eba61c5" providerId="ADAL" clId="{9115DE13-68C4-4D84-8CAF-2D5471E75CFD}" dt="2025-11-27T22:05:43.565" v="142" actId="1076"/>
          <ac:spMkLst>
            <pc:docMk/>
            <pc:sldMk cId="388968970" sldId="275"/>
            <ac:spMk id="5" creationId="{A23E5861-EAD2-1C22-4984-E36DAB2994F2}"/>
          </ac:spMkLst>
        </pc:spChg>
        <pc:spChg chg="add mod">
          <ac:chgData name="Simon Rundell" userId="02f36d3d-9692-43c5-873c-1a596eba61c5" providerId="ADAL" clId="{9115DE13-68C4-4D84-8CAF-2D5471E75CFD}" dt="2025-11-27T22:07:54.229" v="204" actId="1076"/>
          <ac:spMkLst>
            <pc:docMk/>
            <pc:sldMk cId="388968970" sldId="275"/>
            <ac:spMk id="6" creationId="{BFB348AE-A26F-3CC1-A325-C1C0896F1D54}"/>
          </ac:spMkLst>
        </pc:spChg>
      </pc:sldChg>
      <pc:sldChg chg="new">
        <pc:chgData name="Simon Rundell" userId="02f36d3d-9692-43c5-873c-1a596eba61c5" providerId="ADAL" clId="{9115DE13-68C4-4D84-8CAF-2D5471E75CFD}" dt="2025-11-27T22:08:11.503" v="205" actId="680"/>
        <pc:sldMkLst>
          <pc:docMk/>
          <pc:sldMk cId="3249157951" sldId="276"/>
        </pc:sldMkLst>
      </pc:sldChg>
      <pc:sldChg chg="addSp modSp new mod">
        <pc:chgData name="Simon Rundell" userId="02f36d3d-9692-43c5-873c-1a596eba61c5" providerId="ADAL" clId="{9115DE13-68C4-4D84-8CAF-2D5471E75CFD}" dt="2025-12-02T06:16:29.497" v="311" actId="1076"/>
        <pc:sldMkLst>
          <pc:docMk/>
          <pc:sldMk cId="106660422" sldId="283"/>
        </pc:sldMkLst>
        <pc:spChg chg="mod">
          <ac:chgData name="Simon Rundell" userId="02f36d3d-9692-43c5-873c-1a596eba61c5" providerId="ADAL" clId="{9115DE13-68C4-4D84-8CAF-2D5471E75CFD}" dt="2025-12-02T06:14:14.940" v="234" actId="20577"/>
          <ac:spMkLst>
            <pc:docMk/>
            <pc:sldMk cId="106660422" sldId="283"/>
            <ac:spMk id="2" creationId="{966778E9-23BF-F610-F4FF-00236AB7AF1C}"/>
          </ac:spMkLst>
        </pc:spChg>
        <pc:spChg chg="mod">
          <ac:chgData name="Simon Rundell" userId="02f36d3d-9692-43c5-873c-1a596eba61c5" providerId="ADAL" clId="{9115DE13-68C4-4D84-8CAF-2D5471E75CFD}" dt="2025-12-02T06:15:35.867" v="299" actId="14100"/>
          <ac:spMkLst>
            <pc:docMk/>
            <pc:sldMk cId="106660422" sldId="283"/>
            <ac:spMk id="3" creationId="{2517CD93-6E69-441A-BB4F-F0CCFA836ED6}"/>
          </ac:spMkLst>
        </pc:spChg>
        <pc:spChg chg="add mod">
          <ac:chgData name="Simon Rundell" userId="02f36d3d-9692-43c5-873c-1a596eba61c5" providerId="ADAL" clId="{9115DE13-68C4-4D84-8CAF-2D5471E75CFD}" dt="2025-12-02T06:15:56.622" v="304" actId="1076"/>
          <ac:spMkLst>
            <pc:docMk/>
            <pc:sldMk cId="106660422" sldId="283"/>
            <ac:spMk id="6" creationId="{86D41D01-0DB0-5320-13F8-AC7A35623894}"/>
          </ac:spMkLst>
        </pc:spChg>
        <pc:spChg chg="add mod">
          <ac:chgData name="Simon Rundell" userId="02f36d3d-9692-43c5-873c-1a596eba61c5" providerId="ADAL" clId="{9115DE13-68C4-4D84-8CAF-2D5471E75CFD}" dt="2025-12-02T06:16:29.497" v="311" actId="1076"/>
          <ac:spMkLst>
            <pc:docMk/>
            <pc:sldMk cId="106660422" sldId="283"/>
            <ac:spMk id="7" creationId="{17F62797-136A-B072-E65C-3EA05802B788}"/>
          </ac:spMkLst>
        </pc:spChg>
        <pc:picChg chg="add mod">
          <ac:chgData name="Simon Rundell" userId="02f36d3d-9692-43c5-873c-1a596eba61c5" providerId="ADAL" clId="{9115DE13-68C4-4D84-8CAF-2D5471E75CFD}" dt="2025-12-02T06:15:43.466" v="302" actId="1076"/>
          <ac:picMkLst>
            <pc:docMk/>
            <pc:sldMk cId="106660422" sldId="283"/>
            <ac:picMk id="5" creationId="{F8C56332-EA76-8B49-607A-D14C19C69A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02/12/2025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WDNMTrfcqR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jpg"/><Relationship Id="rId18" Type="http://schemas.openxmlformats.org/officeDocument/2006/relationships/image" Target="../media/image3.gif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9.gif"/><Relationship Id="rId16" Type="http://schemas.openxmlformats.org/officeDocument/2006/relationships/image" Target="../media/image20.gi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4.png"/><Relationship Id="rId19" Type="http://schemas.openxmlformats.org/officeDocument/2006/relationships/image" Target="../media/image22.gif"/><Relationship Id="rId4" Type="http://schemas.openxmlformats.org/officeDocument/2006/relationships/image" Target="../media/image10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CC67E6E-55CF-23A4-B792-FB8D8400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38207" cy="6887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7406C-4C2C-A239-9A0A-4C6EC8190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462" y="4248434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Implementation Phase: Coding the 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0E017-83DD-08E8-3C28-5F518A2AD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5548" y="5879689"/>
            <a:ext cx="1598990" cy="45132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Lesson 11.1</a:t>
            </a:r>
          </a:p>
        </p:txBody>
      </p:sp>
    </p:spTree>
    <p:extLst>
      <p:ext uri="{BB962C8B-B14F-4D97-AF65-F5344CB8AC3E}">
        <p14:creationId xmlns:p14="http://schemas.microsoft.com/office/powerpoint/2010/main" val="3167481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7468-8E14-65B7-1501-19C34770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Stage Carousel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A02A0-A9AD-FA45-6F6F-12B349456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“Write a loop that repeats three times.”</a:t>
            </a:r>
          </a:p>
          <a:p>
            <a:r>
              <a:rPr lang="en-US" sz="3200" dirty="0"/>
              <a:t>“Create a function to calculate total score.”</a:t>
            </a:r>
          </a:p>
          <a:p>
            <a:r>
              <a:rPr lang="en-US" sz="3200" dirty="0"/>
              <a:t>“Set up a Git repository and commit the first file.”</a:t>
            </a:r>
          </a:p>
          <a:p>
            <a:r>
              <a:rPr lang="en-US" sz="3200" dirty="0"/>
              <a:t>“Refactor code to make it simpler.”</a:t>
            </a:r>
          </a:p>
          <a:p>
            <a:r>
              <a:rPr lang="en-US" sz="3200" dirty="0"/>
              <a:t>“Add comments to explain each section.”</a:t>
            </a:r>
          </a:p>
          <a:p>
            <a:r>
              <a:rPr lang="en-US" sz="3200" dirty="0"/>
              <a:t>“Integrate two pieces of code from different team members.”</a:t>
            </a:r>
            <a:endParaRPr lang="en-GB" sz="3200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CF7D6508-AF7F-CED7-E5CF-B9B9018EC727}"/>
              </a:ext>
            </a:extLst>
          </p:cNvPr>
          <p:cNvSpPr/>
          <p:nvPr/>
        </p:nvSpPr>
        <p:spPr>
          <a:xfrm>
            <a:off x="10111009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task">
            <a:extLst>
              <a:ext uri="{FF2B5EF4-FFF2-40B4-BE49-F238E27FC236}">
                <a16:creationId xmlns:a16="http://schemas.microsoft.com/office/drawing/2014/main" id="{C117689C-9FBC-9C07-E844-1B2022BFE730}"/>
              </a:ext>
            </a:extLst>
          </p:cNvPr>
          <p:cNvSpPr/>
          <p:nvPr/>
        </p:nvSpPr>
        <p:spPr>
          <a:xfrm>
            <a:off x="9872576" y="1646238"/>
            <a:ext cx="2349910" cy="340196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rebuchet MS" panose="020B0603020202020204" pitchFamily="34" charset="0"/>
              </a:rPr>
              <a:t>In your OneNote identify whether these actions are:</a:t>
            </a:r>
          </a:p>
          <a:p>
            <a:r>
              <a:rPr lang="en-GB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</a:rPr>
              <a:t>✔ </a:t>
            </a:r>
            <a:r>
              <a:rPr lang="en-GB" i="1" dirty="0">
                <a:solidFill>
                  <a:schemeClr val="tx1"/>
                </a:solidFill>
              </a:rPr>
              <a:t>Implementation stage</a:t>
            </a:r>
          </a:p>
          <a:p>
            <a:endParaRPr lang="en-GB" i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or</a:t>
            </a:r>
          </a:p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✖ </a:t>
            </a:r>
            <a:r>
              <a:rPr lang="en-GB" i="1" dirty="0">
                <a:solidFill>
                  <a:schemeClr val="tx1"/>
                </a:solidFill>
              </a:rPr>
              <a:t>Not implementation</a:t>
            </a: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1F9B2B79-48CC-71E9-3563-81F6DBDE5D05}"/>
              </a:ext>
            </a:extLst>
          </p:cNvPr>
          <p:cNvSpPr/>
          <p:nvPr/>
        </p:nvSpPr>
        <p:spPr>
          <a:xfrm>
            <a:off x="10518645" y="53428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41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034C-6C79-C651-166C-FA72B90F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Good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D27B3-9AB6-A324-9EA2-03BC61D22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4628074"/>
            <a:ext cx="9452211" cy="962026"/>
          </a:xfrm>
        </p:spPr>
        <p:txBody>
          <a:bodyPr/>
          <a:lstStyle/>
          <a:p>
            <a:r>
              <a:rPr lang="en-GB" dirty="0"/>
              <a:t>Which one would you prefer?</a:t>
            </a:r>
          </a:p>
        </p:txBody>
      </p:sp>
      <p:sp>
        <p:nvSpPr>
          <p:cNvPr id="4" name="Codeblock1">
            <a:extLst>
              <a:ext uri="{FF2B5EF4-FFF2-40B4-BE49-F238E27FC236}">
                <a16:creationId xmlns:a16="http://schemas.microsoft.com/office/drawing/2014/main" id="{93BDD361-FBC5-9948-4C97-859F9C0CF71E}"/>
              </a:ext>
            </a:extLst>
          </p:cNvPr>
          <p:cNvSpPr/>
          <p:nvPr/>
        </p:nvSpPr>
        <p:spPr>
          <a:xfrm>
            <a:off x="292290" y="1646238"/>
            <a:ext cx="7000568" cy="1120877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def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calculate_total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(price, tax):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   total = price + tax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   return total</a:t>
            </a:r>
            <a:endParaRPr lang="en-GB" dirty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Codeblock1">
            <a:extLst>
              <a:ext uri="{FF2B5EF4-FFF2-40B4-BE49-F238E27FC236}">
                <a16:creationId xmlns:a16="http://schemas.microsoft.com/office/drawing/2014/main" id="{C4A632B4-F1D7-FC24-3C18-3DE04258F826}"/>
              </a:ext>
            </a:extLst>
          </p:cNvPr>
          <p:cNvSpPr/>
          <p:nvPr/>
        </p:nvSpPr>
        <p:spPr>
          <a:xfrm>
            <a:off x="292289" y="3137156"/>
            <a:ext cx="7000568" cy="1120877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def CT(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p,t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):return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p+t</a:t>
            </a:r>
            <a:endParaRPr lang="en-US" dirty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EC09D6D4-EDED-535B-42AE-E3D322D04EB2}"/>
              </a:ext>
            </a:extLst>
          </p:cNvPr>
          <p:cNvSpPr/>
          <p:nvPr/>
        </p:nvSpPr>
        <p:spPr>
          <a:xfrm>
            <a:off x="9952038" y="1325880"/>
            <a:ext cx="2092478" cy="247920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Implementation is not just writing code: it’s writing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maintainable, readable</a:t>
            </a:r>
            <a:r>
              <a:rPr lang="en-US" dirty="0">
                <a:solidFill>
                  <a:srgbClr val="000000"/>
                </a:solidFill>
                <a:latin typeface="Trebuchet MS" panose="020B0603020202020204" pitchFamily="34" charset="0"/>
              </a:rPr>
              <a:t> code.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1033-A6E3-7ED2-E2EC-75369C67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Sorting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BB557-8A56-9FCA-BEC6-FD6E21FCF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dirty="0">
                <a:highlight>
                  <a:srgbClr val="FFFF00"/>
                </a:highlight>
              </a:rPr>
              <a:t>A team is building a simple mobile app that displays bus times</a:t>
            </a:r>
          </a:p>
          <a:p>
            <a:pPr marL="0" indent="0">
              <a:buNone/>
            </a:pPr>
            <a:r>
              <a:rPr lang="en-US" dirty="0"/>
              <a:t>Here is a list of tasks:</a:t>
            </a:r>
          </a:p>
          <a:p>
            <a:pPr lvl="1"/>
            <a:r>
              <a:rPr lang="en-GB" dirty="0"/>
              <a:t>Draw a wireframe</a:t>
            </a:r>
          </a:p>
          <a:p>
            <a:pPr lvl="1"/>
            <a:r>
              <a:rPr lang="en-GB" dirty="0"/>
              <a:t>Write the program loop</a:t>
            </a:r>
          </a:p>
          <a:p>
            <a:pPr lvl="1"/>
            <a:r>
              <a:rPr lang="en-GB" dirty="0"/>
              <a:t>Comment the code</a:t>
            </a:r>
          </a:p>
          <a:p>
            <a:pPr lvl="1"/>
            <a:r>
              <a:rPr lang="en-GB" dirty="0"/>
              <a:t>Interview users</a:t>
            </a:r>
          </a:p>
          <a:p>
            <a:pPr lvl="1"/>
            <a:r>
              <a:rPr lang="en-GB" dirty="0"/>
              <a:t>Add new features to GitHub</a:t>
            </a:r>
          </a:p>
          <a:p>
            <a:pPr lvl="1"/>
            <a:r>
              <a:rPr lang="en-GB" dirty="0"/>
              <a:t>Write pseudocode</a:t>
            </a:r>
          </a:p>
          <a:p>
            <a:pPr lvl="1"/>
            <a:r>
              <a:rPr lang="en-GB" dirty="0"/>
              <a:t>Connect the UI to the database</a:t>
            </a:r>
          </a:p>
          <a:p>
            <a:pPr lvl="1"/>
            <a:r>
              <a:rPr lang="en-GB" dirty="0"/>
              <a:t>Perform a final user acceptance test</a:t>
            </a:r>
          </a:p>
          <a:p>
            <a:pPr lvl="1"/>
            <a:r>
              <a:rPr lang="en-GB" dirty="0"/>
              <a:t>Fix a merge conflict</a:t>
            </a:r>
          </a:p>
          <a:p>
            <a:pPr lvl="1"/>
            <a:r>
              <a:rPr lang="en-GB" dirty="0"/>
              <a:t>Build a login function</a:t>
            </a:r>
          </a:p>
        </p:txBody>
      </p:sp>
      <p:sp>
        <p:nvSpPr>
          <p:cNvPr id="4" name="In small groups">
            <a:extLst>
              <a:ext uri="{FF2B5EF4-FFF2-40B4-BE49-F238E27FC236}">
                <a16:creationId xmlns:a16="http://schemas.microsoft.com/office/drawing/2014/main" id="{38EDCD89-6A94-FCB4-5010-D155BCC1A826}"/>
              </a:ext>
            </a:extLst>
          </p:cNvPr>
          <p:cNvSpPr/>
          <p:nvPr/>
        </p:nvSpPr>
        <p:spPr>
          <a:xfrm>
            <a:off x="10026665" y="703236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A23E5861-EAD2-1C22-4984-E36DAB2994F2}"/>
              </a:ext>
            </a:extLst>
          </p:cNvPr>
          <p:cNvSpPr/>
          <p:nvPr/>
        </p:nvSpPr>
        <p:spPr>
          <a:xfrm>
            <a:off x="10434301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</a:t>
            </a:r>
            <a:r>
              <a:rPr lang="en-US" sz="1800" b="1">
                <a:latin typeface="Trebuchet MS" panose="020B0603020202020204" pitchFamily="34" charset="0"/>
              </a:rPr>
              <a:t>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task">
            <a:extLst>
              <a:ext uri="{FF2B5EF4-FFF2-40B4-BE49-F238E27FC236}">
                <a16:creationId xmlns:a16="http://schemas.microsoft.com/office/drawing/2014/main" id="{BFB348AE-A26F-3CC1-A325-C1C0896F1D54}"/>
              </a:ext>
            </a:extLst>
          </p:cNvPr>
          <p:cNvSpPr/>
          <p:nvPr/>
        </p:nvSpPr>
        <p:spPr>
          <a:xfrm>
            <a:off x="6715432" y="2531140"/>
            <a:ext cx="2349910" cy="3401961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Trebuchet MS" panose="020B0603020202020204" pitchFamily="34" charset="0"/>
              </a:rPr>
              <a:t>In a OneNote identify whether these actions are:</a:t>
            </a:r>
          </a:p>
          <a:p>
            <a:r>
              <a:rPr lang="en-GB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</a:rPr>
              <a:t>✔ </a:t>
            </a:r>
            <a:r>
              <a:rPr lang="en-GB" i="1" dirty="0">
                <a:solidFill>
                  <a:schemeClr val="tx1"/>
                </a:solidFill>
              </a:rPr>
              <a:t>Implementation stage</a:t>
            </a:r>
          </a:p>
          <a:p>
            <a:endParaRPr lang="en-GB" i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or</a:t>
            </a:r>
          </a:p>
          <a:p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✖ </a:t>
            </a:r>
            <a:r>
              <a:rPr lang="en-GB" i="1" dirty="0">
                <a:solidFill>
                  <a:schemeClr val="tx1"/>
                </a:solidFill>
              </a:rPr>
              <a:t>Not implementation</a:t>
            </a:r>
            <a:endParaRPr lang="en-GB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78E9-23BF-F610-F4FF-00236AB7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Implementation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7CD93-6E69-441A-BB4F-F0CCFA83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960079"/>
          </a:xfrm>
        </p:spPr>
        <p:txBody>
          <a:bodyPr/>
          <a:lstStyle/>
          <a:p>
            <a:r>
              <a:rPr lang="en-GB" dirty="0"/>
              <a:t>In Teams / Classwork / Unit 1 / </a:t>
            </a:r>
            <a:r>
              <a:rPr lang="en-GB" b="1" dirty="0">
                <a:solidFill>
                  <a:srgbClr val="FF0000"/>
                </a:solidFill>
              </a:rPr>
              <a:t>Implementation Stage Worksheet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56332-EA76-8B49-607A-D14C19C6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47" y="2302489"/>
            <a:ext cx="4662345" cy="4498258"/>
          </a:xfrm>
          <a:prstGeom prst="rect">
            <a:avLst/>
          </a:prstGeom>
        </p:spPr>
      </p:pic>
      <p:sp>
        <p:nvSpPr>
          <p:cNvPr id="6" name="Working Independently">
            <a:extLst>
              <a:ext uri="{FF2B5EF4-FFF2-40B4-BE49-F238E27FC236}">
                <a16:creationId xmlns:a16="http://schemas.microsoft.com/office/drawing/2014/main" id="{86D41D01-0DB0-5320-13F8-AC7A35623894}"/>
              </a:ext>
            </a:extLst>
          </p:cNvPr>
          <p:cNvSpPr/>
          <p:nvPr/>
        </p:nvSpPr>
        <p:spPr>
          <a:xfrm>
            <a:off x="10111008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7" name="Minutes display">
            <a:extLst>
              <a:ext uri="{FF2B5EF4-FFF2-40B4-BE49-F238E27FC236}">
                <a16:creationId xmlns:a16="http://schemas.microsoft.com/office/drawing/2014/main" id="{17F62797-136A-B072-E65C-3EA05802B788}"/>
              </a:ext>
            </a:extLst>
          </p:cNvPr>
          <p:cNvSpPr/>
          <p:nvPr/>
        </p:nvSpPr>
        <p:spPr>
          <a:xfrm>
            <a:off x="10518644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37C1-7859-A45B-EF72-2E008F50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truths and a lie…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B62B-68B0-944B-2C3E-4A1A4ABF2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38" y="1814014"/>
            <a:ext cx="9452211" cy="4351338"/>
          </a:xfrm>
        </p:spPr>
        <p:txBody>
          <a:bodyPr/>
          <a:lstStyle/>
          <a:p>
            <a:r>
              <a:rPr lang="en-GB" dirty="0"/>
              <a:t>Two of the following statements are</a:t>
            </a:r>
          </a:p>
          <a:p>
            <a:r>
              <a:rPr lang="en-GB" dirty="0"/>
              <a:t>One of them is </a:t>
            </a:r>
          </a:p>
        </p:txBody>
      </p:sp>
      <p:pic>
        <p:nvPicPr>
          <p:cNvPr id="4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813DF7-3036-DBAC-80DA-0F0DA9A3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06" y="1646238"/>
            <a:ext cx="2168519" cy="698263"/>
          </a:xfrm>
          <a:prstGeom prst="rect">
            <a:avLst/>
          </a:prstGeom>
        </p:spPr>
      </p:pic>
      <p:pic>
        <p:nvPicPr>
          <p:cNvPr id="5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585F5553-1A28-9487-9343-9C7A60BD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1" y="2344501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0E1D-E0ED-F02B-654A-0940A2E2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EAB6E-F4DC-04A2-91F8-C099F3ECA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implementation stage involves writing the actual code.</a:t>
            </a:r>
          </a:p>
          <a:p>
            <a:r>
              <a:rPr lang="en-GB" dirty="0"/>
              <a:t>Developers may create functions and modules during implementation.</a:t>
            </a:r>
          </a:p>
          <a:p>
            <a:r>
              <a:rPr lang="en-GB" dirty="0"/>
              <a:t>The implementation stage includes gathering requirements from the client. </a:t>
            </a:r>
          </a:p>
        </p:txBody>
      </p:sp>
      <p:pic>
        <p:nvPicPr>
          <p:cNvPr id="4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5DD04A2F-6A2B-6F38-BEBA-839680191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881">
            <a:off x="4544871" y="3770179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C99D-749D-239F-C632-68369282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E6EF-F476-7F67-A8F0-6AE85BDAC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Developers add comments to explain how parts of the program work.</a:t>
            </a:r>
          </a:p>
          <a:p>
            <a:r>
              <a:rPr lang="en-GB" dirty="0"/>
              <a:t>Implementation includes final deployment to end users.</a:t>
            </a:r>
          </a:p>
          <a:p>
            <a:r>
              <a:rPr lang="en-GB" dirty="0"/>
              <a:t>Version control tools like Git are often used during implementation.</a:t>
            </a:r>
          </a:p>
        </p:txBody>
      </p:sp>
      <p:pic>
        <p:nvPicPr>
          <p:cNvPr id="4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A001A9F-D6A1-487F-B771-3C2001C8A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3">
            <a:off x="7288072" y="2541147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BAA3-9BE9-7511-DB1C-C30C1740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EB173-C6F3-D8B1-4D9B-30E17BF79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Implementation includes creating UI wireframes and sketches.</a:t>
            </a:r>
          </a:p>
          <a:p>
            <a:r>
              <a:rPr lang="en-GB" dirty="0"/>
              <a:t>Integrating different pieces of code from multiple team members can happen during implementation.</a:t>
            </a:r>
          </a:p>
          <a:p>
            <a:r>
              <a:rPr lang="en-GB" dirty="0"/>
              <a:t>Implementation includes refactoring code to improve readability.</a:t>
            </a:r>
          </a:p>
        </p:txBody>
      </p:sp>
      <p:pic>
        <p:nvPicPr>
          <p:cNvPr id="4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59B57D67-EFFC-E9EC-1AE7-5BAF4BFA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3">
            <a:off x="1673853" y="1879904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BC25-5D75-0490-7E06-C4041ED1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B72CD-C04F-B8E6-118B-8F763E887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During implementation, developers follow naming conventions and coding standards.</a:t>
            </a:r>
          </a:p>
          <a:p>
            <a:r>
              <a:rPr lang="en-GB" dirty="0"/>
              <a:t>Implementation includes debugging small errors as code is written.</a:t>
            </a:r>
          </a:p>
          <a:p>
            <a:r>
              <a:rPr lang="en-GB" dirty="0"/>
              <a:t>Implementation includes running full user acceptance testing.</a:t>
            </a:r>
          </a:p>
        </p:txBody>
      </p:sp>
      <p:pic>
        <p:nvPicPr>
          <p:cNvPr id="5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A517633D-0DEC-8D3E-FA2B-1FAC836D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3">
            <a:off x="4033595" y="3647541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9DE5-06D6-E3C1-E061-53F29DDC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1E96-BD49-6A41-B7EA-41D230619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implementation stage is where the design is translated into actual working code.</a:t>
            </a:r>
          </a:p>
          <a:p>
            <a:r>
              <a:rPr lang="en-GB" dirty="0"/>
              <a:t>Implementation tasks may include writing algorithms and loops.</a:t>
            </a:r>
          </a:p>
          <a:p>
            <a:r>
              <a:rPr lang="en-GB" dirty="0"/>
              <a:t>Implementation includes deciding the project’s budget and timeline</a:t>
            </a:r>
          </a:p>
        </p:txBody>
      </p:sp>
      <p:pic>
        <p:nvPicPr>
          <p:cNvPr id="4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95257AB7-AFE3-F187-6064-6E51F10BF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933">
            <a:off x="2823778" y="3647542"/>
            <a:ext cx="2177501" cy="7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https://forms.microsoft.com/e/WDNMTrfcqR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7C08-2765-CF45-7705-B1997D61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E66D-CBB5-0199-2845-FD8047CBC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ighlight>
                  <a:srgbClr val="FFFF00"/>
                </a:highlight>
              </a:rPr>
              <a:t>“Why is the implementation stage important in the SDLC?</a:t>
            </a:r>
          </a:p>
          <a:p>
            <a:r>
              <a:rPr lang="en-GB" dirty="0"/>
              <a:t>How does good implementation help coding teams work effectively?</a:t>
            </a:r>
          </a:p>
          <a:p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8172FFDB-AF73-03A9-84AA-889D67C32A88}"/>
              </a:ext>
            </a:extLst>
          </p:cNvPr>
          <p:cNvSpPr/>
          <p:nvPr/>
        </p:nvSpPr>
        <p:spPr>
          <a:xfrm>
            <a:off x="10026665" y="466216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326240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rebuchet MS" panose="020B0603020202020204" pitchFamily="34" charset="0"/>
              </a:rPr>
              <a:t>X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2" name="question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7AB15EC-F119-A94C-88EA-C0E363802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4513444" y="220836"/>
            <a:ext cx="1833400" cy="1833400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  <p:sp>
        <p:nvSpPr>
          <p:cNvPr id="2" name="toiletbreaks">
            <a:extLst>
              <a:ext uri="{FF2B5EF4-FFF2-40B4-BE49-F238E27FC236}">
                <a16:creationId xmlns:a16="http://schemas.microsoft.com/office/drawing/2014/main" id="{BCEDFF7B-7054-0077-4058-185DFF1BC121}"/>
              </a:ext>
            </a:extLst>
          </p:cNvPr>
          <p:cNvSpPr/>
          <p:nvPr/>
        </p:nvSpPr>
        <p:spPr>
          <a:xfrm>
            <a:off x="1308588" y="4281653"/>
            <a:ext cx="808479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There will be no more toilet breaks in my lessons.     </a:t>
            </a:r>
            <a:r>
              <a:rPr lang="en-GB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If you can’t manage to use the toilet in the breaks then you need to learn to. Going to the toilet is not an excuse for missing a substantial part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6B4DA-7720-3AC8-650C-D144E9BCB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07A2BD8-41B5-C998-1391-C0B938A50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38207" cy="6887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7E486-F6A4-9D71-5F9C-8C2E2763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462" y="4248434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Implementation Phase: Coding the 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D51BD-1544-73AF-1F80-C7140E57C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5548" y="5879689"/>
            <a:ext cx="1598990" cy="45132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Lesson 11.1</a:t>
            </a:r>
          </a:p>
        </p:txBody>
      </p:sp>
    </p:spTree>
    <p:extLst>
      <p:ext uri="{BB962C8B-B14F-4D97-AF65-F5344CB8AC3E}">
        <p14:creationId xmlns:p14="http://schemas.microsoft.com/office/powerpoint/2010/main" val="274128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FD09-FF5C-35E9-A2E1-3F03F82B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DB064-5A36-D34E-25B4-032A75FC2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350502"/>
            <a:ext cx="9452211" cy="4686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By the end of the lesson, students will be able to:</a:t>
            </a:r>
          </a:p>
          <a:p>
            <a:r>
              <a:rPr lang="en-US" dirty="0"/>
              <a:t>Define what the implementation stage is in the SDLC.</a:t>
            </a:r>
          </a:p>
          <a:p>
            <a:r>
              <a:rPr lang="en-US" dirty="0"/>
              <a:t>Identify actions that take place during implementation, including:</a:t>
            </a:r>
          </a:p>
          <a:p>
            <a:pPr lvl="1"/>
            <a:r>
              <a:rPr lang="en-US" dirty="0"/>
              <a:t>Writing code</a:t>
            </a:r>
          </a:p>
          <a:p>
            <a:pPr lvl="1"/>
            <a:r>
              <a:rPr lang="en-US" dirty="0"/>
              <a:t>Creating functions and modules</a:t>
            </a:r>
          </a:p>
          <a:p>
            <a:pPr lvl="1"/>
            <a:r>
              <a:rPr lang="en-US" dirty="0"/>
              <a:t>Following coding standards</a:t>
            </a:r>
          </a:p>
          <a:p>
            <a:pPr lvl="1"/>
            <a:r>
              <a:rPr lang="en-US" dirty="0"/>
              <a:t>Integrating components</a:t>
            </a:r>
          </a:p>
          <a:p>
            <a:pPr lvl="1"/>
            <a:r>
              <a:rPr lang="en-US" dirty="0"/>
              <a:t>Applying version control</a:t>
            </a:r>
          </a:p>
          <a:p>
            <a:pPr lvl="1"/>
            <a:r>
              <a:rPr lang="en-US" dirty="0"/>
              <a:t>Writing internal documentation/comments</a:t>
            </a:r>
          </a:p>
          <a:p>
            <a:r>
              <a:rPr lang="en-US" dirty="0"/>
              <a:t>Explain the purpose of those actions in a simple project.</a:t>
            </a:r>
          </a:p>
          <a:p>
            <a:r>
              <a:rPr lang="en-US" dirty="0"/>
              <a:t>Apply their learning to a small scenario-based task.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7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9722-72EE-D5FE-CDA2-F20BC355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Fix this: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DE0C5-DB65-D34D-F686-FB2378813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3293806"/>
            <a:ext cx="9452211" cy="28799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What’s missing?</a:t>
            </a:r>
          </a:p>
          <a:p>
            <a:r>
              <a:rPr lang="en-US" dirty="0"/>
              <a:t>What belongs in the implementation stage?</a:t>
            </a:r>
          </a:p>
          <a:p>
            <a:r>
              <a:rPr lang="en-US" dirty="0"/>
              <a:t>What order code should go in?</a:t>
            </a:r>
          </a:p>
          <a:p>
            <a:endParaRPr lang="en-US" dirty="0"/>
          </a:p>
          <a:p>
            <a:r>
              <a:rPr lang="en-US" dirty="0"/>
              <a:t>Implementation is about </a:t>
            </a:r>
            <a:r>
              <a:rPr lang="en-US" b="1" dirty="0">
                <a:solidFill>
                  <a:srgbClr val="FF0000"/>
                </a:solidFill>
              </a:rPr>
              <a:t>writing, organizing and structuring code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deblock">
            <a:extLst>
              <a:ext uri="{FF2B5EF4-FFF2-40B4-BE49-F238E27FC236}">
                <a16:creationId xmlns:a16="http://schemas.microsoft.com/office/drawing/2014/main" id="{5BA68DFC-997E-64A5-B667-A6FB6263B159}"/>
              </a:ext>
            </a:extLst>
          </p:cNvPr>
          <p:cNvSpPr/>
          <p:nvPr/>
        </p:nvSpPr>
        <p:spPr>
          <a:xfrm>
            <a:off x="412955" y="1505207"/>
            <a:ext cx="7000568" cy="1641986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DISPLAY “Welcome”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END PROGRAM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INPUT age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IF age ≥ 18 THEN</a:t>
            </a:r>
          </a:p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DISPLAY “You can enter”</a:t>
            </a:r>
          </a:p>
        </p:txBody>
      </p:sp>
      <p:sp>
        <p:nvSpPr>
          <p:cNvPr id="5" name="In pairs">
            <a:extLst>
              <a:ext uri="{FF2B5EF4-FFF2-40B4-BE49-F238E27FC236}">
                <a16:creationId xmlns:a16="http://schemas.microsoft.com/office/drawing/2014/main" id="{647AE428-4313-54C0-1D22-80C9F4987496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86F170D0-E102-D80F-7600-4075AD007AEC}"/>
              </a:ext>
            </a:extLst>
          </p:cNvPr>
          <p:cNvSpPr/>
          <p:nvPr/>
        </p:nvSpPr>
        <p:spPr>
          <a:xfrm>
            <a:off x="10494464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</a:t>
            </a:r>
            <a:r>
              <a:rPr lang="en-US" sz="1800" b="1" dirty="0">
                <a:latin typeface="Trebuchet MS" panose="020B0603020202020204" pitchFamily="34" charset="0"/>
              </a:rPr>
              <a:t> 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E75A-D152-AD95-A2C5-D45B893E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SDLC Recap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5DDB5-2B62-1DFA-EF27-95F6BDB5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Planning</a:t>
            </a:r>
          </a:p>
          <a:p>
            <a:r>
              <a:rPr lang="en-GB" dirty="0"/>
              <a:t>Requirements</a:t>
            </a:r>
          </a:p>
          <a:p>
            <a:r>
              <a:rPr lang="en-GB" dirty="0"/>
              <a:t>Design</a:t>
            </a:r>
          </a:p>
          <a:p>
            <a:r>
              <a:rPr lang="en-GB" dirty="0"/>
              <a:t>Implementation (coding)</a:t>
            </a:r>
          </a:p>
          <a:p>
            <a:r>
              <a:rPr lang="en-GB" dirty="0"/>
              <a:t>Testing</a:t>
            </a:r>
          </a:p>
          <a:p>
            <a:r>
              <a:rPr lang="en-GB" dirty="0"/>
              <a:t>Deployment</a:t>
            </a:r>
          </a:p>
        </p:txBody>
      </p:sp>
      <p:pic>
        <p:nvPicPr>
          <p:cNvPr id="4" name="Picture 3" descr="A diagram of software development&#10;&#10;AI-generated content may be incorrect.">
            <a:extLst>
              <a:ext uri="{FF2B5EF4-FFF2-40B4-BE49-F238E27FC236}">
                <a16:creationId xmlns:a16="http://schemas.microsoft.com/office/drawing/2014/main" id="{9CCD4766-7225-BF81-48F7-4D69A404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3119"/>
            <a:ext cx="3474508" cy="521176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FEEB699-0DC2-C636-1E07-FD1575D4D43D}"/>
              </a:ext>
            </a:extLst>
          </p:cNvPr>
          <p:cNvSpPr/>
          <p:nvPr/>
        </p:nvSpPr>
        <p:spPr>
          <a:xfrm rot="1176265">
            <a:off x="4424619" y="3888093"/>
            <a:ext cx="2994774" cy="149450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where we build it!</a:t>
            </a:r>
          </a:p>
        </p:txBody>
      </p:sp>
    </p:spTree>
    <p:extLst>
      <p:ext uri="{BB962C8B-B14F-4D97-AF65-F5344CB8AC3E}">
        <p14:creationId xmlns:p14="http://schemas.microsoft.com/office/powerpoint/2010/main" val="2126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C244-B17C-E3C6-AC82-AC7E804F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implementation includes: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C5494-FCF0-FEAB-EDBA-BB1281F50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Translating the design into code</a:t>
            </a:r>
          </a:p>
          <a:p>
            <a:r>
              <a:rPr lang="en-US" dirty="0"/>
              <a:t>Writing functions, algorithms, modules</a:t>
            </a:r>
          </a:p>
          <a:p>
            <a:r>
              <a:rPr lang="en-US" dirty="0"/>
              <a:t>Using coding standards </a:t>
            </a:r>
          </a:p>
          <a:p>
            <a:pPr lvl="1"/>
            <a:r>
              <a:rPr lang="en-US" dirty="0"/>
              <a:t>indentation, naming conventions</a:t>
            </a:r>
          </a:p>
          <a:p>
            <a:r>
              <a:rPr lang="en-US" dirty="0"/>
              <a:t>Adding comments</a:t>
            </a:r>
          </a:p>
          <a:p>
            <a:r>
              <a:rPr lang="en-US" dirty="0"/>
              <a:t>Using version control (Git)</a:t>
            </a:r>
          </a:p>
          <a:p>
            <a:r>
              <a:rPr lang="en-US" dirty="0"/>
              <a:t>Integrating various parts of the codebase</a:t>
            </a:r>
          </a:p>
          <a:p>
            <a:r>
              <a:rPr lang="en-US" dirty="0"/>
              <a:t>Running basic checks on the code</a:t>
            </a: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CCE6A4E1-3804-0D2E-018D-C3D6A285A306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pic>
        <p:nvPicPr>
          <p:cNvPr id="6" name="Picture 5" descr="A person wearing headphones and a red jacket sitting at a computer&#10;&#10;AI-generated content may be incorrect.">
            <a:extLst>
              <a:ext uri="{FF2B5EF4-FFF2-40B4-BE49-F238E27FC236}">
                <a16:creationId xmlns:a16="http://schemas.microsoft.com/office/drawing/2014/main" id="{5955987D-F5A7-9F20-FC76-6CD06497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98" y="1646238"/>
            <a:ext cx="5371153" cy="30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4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54870-7586-139E-BAE8-6678F67F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does </a:t>
            </a:r>
            <a:r>
              <a:rPr lang="en-US" i="1" dirty="0"/>
              <a:t>not</a:t>
            </a:r>
            <a:r>
              <a:rPr lang="en-US" dirty="0"/>
              <a:t> include: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876B-86BD-5ABE-6A33-B9CFFA4E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testing stage</a:t>
            </a:r>
          </a:p>
          <a:p>
            <a:r>
              <a:rPr lang="en-US" dirty="0"/>
              <a:t>Requirements gathering</a:t>
            </a:r>
          </a:p>
          <a:p>
            <a:r>
              <a:rPr lang="en-US" dirty="0"/>
              <a:t>UI sketching</a:t>
            </a:r>
          </a:p>
          <a:p>
            <a:r>
              <a:rPr lang="en-US" dirty="0"/>
              <a:t>Final deployment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610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98625329-4377-43BC-BF07-F1428B5AD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5CA0396-81F6-474E-B631-833053BE60EB}" vid="{FB6E5620-8E1F-4084-8CD0-479343ABCA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175</TotalTime>
  <Words>785</Words>
  <Application>Microsoft Office PowerPoint</Application>
  <PresentationFormat>Widescreen</PresentationFormat>
  <Paragraphs>145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Century Gothic</vt:lpstr>
      <vt:lpstr>Courier New</vt:lpstr>
      <vt:lpstr>Impact</vt:lpstr>
      <vt:lpstr>Trebuchet MS</vt:lpstr>
      <vt:lpstr>Office Theme</vt:lpstr>
      <vt:lpstr>Office Theme</vt:lpstr>
      <vt:lpstr>Implementation Phase: Coding the Code</vt:lpstr>
      <vt:lpstr>Recall from last lesson</vt:lpstr>
      <vt:lpstr>PowerPoint Presentation</vt:lpstr>
      <vt:lpstr>Implementation Phase: Coding the Code</vt:lpstr>
      <vt:lpstr>Learning Objectives</vt:lpstr>
      <vt:lpstr>Fix this:</vt:lpstr>
      <vt:lpstr>SDLC Recap</vt:lpstr>
      <vt:lpstr>What implementation includes:</vt:lpstr>
      <vt:lpstr>What it does not include:</vt:lpstr>
      <vt:lpstr>Implementation Stage Carousel</vt:lpstr>
      <vt:lpstr>Writing Good Code</vt:lpstr>
      <vt:lpstr>Scenario Sorting</vt:lpstr>
      <vt:lpstr>Implementation Worksheet</vt:lpstr>
      <vt:lpstr>Two truths and a lie…</vt:lpstr>
      <vt:lpstr>Question 1</vt:lpstr>
      <vt:lpstr>Question 2</vt:lpstr>
      <vt:lpstr>Question 3</vt:lpstr>
      <vt:lpstr>Question 4</vt:lpstr>
      <vt:lpstr>Question 5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2025-11-23T16:54:39Z</dcterms:created>
  <dcterms:modified xsi:type="dcterms:W3CDTF">2025-12-02T06:16:30Z</dcterms:modified>
</cp:coreProperties>
</file>