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14"/>
  </p:notesMasterIdLst>
  <p:sldIdLst>
    <p:sldId id="264" r:id="rId3"/>
    <p:sldId id="263" r:id="rId4"/>
    <p:sldId id="265" r:id="rId5"/>
    <p:sldId id="266" r:id="rId6"/>
    <p:sldId id="268" r:id="rId7"/>
    <p:sldId id="269" r:id="rId8"/>
    <p:sldId id="272" r:id="rId9"/>
    <p:sldId id="270" r:id="rId10"/>
    <p:sldId id="267" r:id="rId11"/>
    <p:sldId id="271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83F2E8-6490-46F9-BBB4-F1BD5EE12094}" v="6" dt="2025-09-23T11:36:14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Rundell" userId="02f36d3d-9692-43c5-873c-1a596eba61c5" providerId="ADAL" clId="{AB83F2E8-6490-46F9-BBB4-F1BD5EE12094}"/>
    <pc:docChg chg="custSel addSld modSld">
      <pc:chgData name="Simon Rundell" userId="02f36d3d-9692-43c5-873c-1a596eba61c5" providerId="ADAL" clId="{AB83F2E8-6490-46F9-BBB4-F1BD5EE12094}" dt="2025-09-23T11:36:27.481" v="181" actId="120"/>
      <pc:docMkLst>
        <pc:docMk/>
      </pc:docMkLst>
      <pc:sldChg chg="addSp modSp new mod">
        <pc:chgData name="Simon Rundell" userId="02f36d3d-9692-43c5-873c-1a596eba61c5" providerId="ADAL" clId="{AB83F2E8-6490-46F9-BBB4-F1BD5EE12094}" dt="2025-09-23T11:36:27.481" v="181" actId="120"/>
        <pc:sldMkLst>
          <pc:docMk/>
          <pc:sldMk cId="572053794" sldId="272"/>
        </pc:sldMkLst>
        <pc:spChg chg="mod">
          <ac:chgData name="Simon Rundell" userId="02f36d3d-9692-43c5-873c-1a596eba61c5" providerId="ADAL" clId="{AB83F2E8-6490-46F9-BBB4-F1BD5EE12094}" dt="2025-09-23T11:31:38.010" v="27" actId="20577"/>
          <ac:spMkLst>
            <pc:docMk/>
            <pc:sldMk cId="572053794" sldId="272"/>
            <ac:spMk id="2" creationId="{ED543118-D77F-EDE4-B79B-0EFEAA797192}"/>
          </ac:spMkLst>
        </pc:spChg>
        <pc:spChg chg="mod">
          <ac:chgData name="Simon Rundell" userId="02f36d3d-9692-43c5-873c-1a596eba61c5" providerId="ADAL" clId="{AB83F2E8-6490-46F9-BBB4-F1BD5EE12094}" dt="2025-09-23T11:33:32.103" v="159" actId="5793"/>
          <ac:spMkLst>
            <pc:docMk/>
            <pc:sldMk cId="572053794" sldId="272"/>
            <ac:spMk id="3" creationId="{4EA17ACF-15E1-BAD8-32F7-1D61292BC5B7}"/>
          </ac:spMkLst>
        </pc:spChg>
        <pc:spChg chg="add mod">
          <ac:chgData name="Simon Rundell" userId="02f36d3d-9692-43c5-873c-1a596eba61c5" providerId="ADAL" clId="{AB83F2E8-6490-46F9-BBB4-F1BD5EE12094}" dt="2025-09-23T11:36:27.481" v="181" actId="120"/>
          <ac:spMkLst>
            <pc:docMk/>
            <pc:sldMk cId="572053794" sldId="272"/>
            <ac:spMk id="4" creationId="{36812A72-F1D0-5D54-68E2-27D698EA115A}"/>
          </ac:spMkLst>
        </pc:spChg>
      </pc:sldChg>
    </pc:docChg>
  </pc:docChgLst>
  <pc:docChgLst>
    <pc:chgData name="Simon Rundell" userId="02f36d3d-9692-43c5-873c-1a596eba61c5" providerId="ADAL" clId="{9115DE13-68C4-4D84-8CAF-2D5471E75CFD}"/>
    <pc:docChg chg="custSel addSld delSld modSld sldOrd">
      <pc:chgData name="Simon Rundell" userId="02f36d3d-9692-43c5-873c-1a596eba61c5" providerId="ADAL" clId="{9115DE13-68C4-4D84-8CAF-2D5471E75CFD}" dt="2025-09-20T09:55:04.117" v="2826" actId="20577"/>
      <pc:docMkLst>
        <pc:docMk/>
      </pc:docMkLst>
      <pc:sldChg chg="del">
        <pc:chgData name="Simon Rundell" userId="02f36d3d-9692-43c5-873c-1a596eba61c5" providerId="ADAL" clId="{9115DE13-68C4-4D84-8CAF-2D5471E75CFD}" dt="2025-09-20T07:18:07.518" v="148" actId="47"/>
        <pc:sldMkLst>
          <pc:docMk/>
          <pc:sldMk cId="580146339" sldId="257"/>
        </pc:sldMkLst>
      </pc:sldChg>
      <pc:sldChg chg="del">
        <pc:chgData name="Simon Rundell" userId="02f36d3d-9692-43c5-873c-1a596eba61c5" providerId="ADAL" clId="{9115DE13-68C4-4D84-8CAF-2D5471E75CFD}" dt="2025-09-20T08:40:46.446" v="2547" actId="47"/>
        <pc:sldMkLst>
          <pc:docMk/>
          <pc:sldMk cId="367824828" sldId="260"/>
        </pc:sldMkLst>
      </pc:sldChg>
      <pc:sldChg chg="del">
        <pc:chgData name="Simon Rundell" userId="02f36d3d-9692-43c5-873c-1a596eba61c5" providerId="ADAL" clId="{9115DE13-68C4-4D84-8CAF-2D5471E75CFD}" dt="2025-09-20T08:40:47.867" v="2548" actId="47"/>
        <pc:sldMkLst>
          <pc:docMk/>
          <pc:sldMk cId="3656521123" sldId="261"/>
        </pc:sldMkLst>
      </pc:sldChg>
      <pc:sldChg chg="modSp mod ord">
        <pc:chgData name="Simon Rundell" userId="02f36d3d-9692-43c5-873c-1a596eba61c5" providerId="ADAL" clId="{9115DE13-68C4-4D84-8CAF-2D5471E75CFD}" dt="2025-09-20T07:51:19.842" v="1151" actId="20577"/>
        <pc:sldMkLst>
          <pc:docMk/>
          <pc:sldMk cId="1644293576" sldId="263"/>
        </pc:sldMkLst>
        <pc:spChg chg="mod">
          <ac:chgData name="Simon Rundell" userId="02f36d3d-9692-43c5-873c-1a596eba61c5" providerId="ADAL" clId="{9115DE13-68C4-4D84-8CAF-2D5471E75CFD}" dt="2025-09-20T07:42:46.060" v="1148" actId="6549"/>
          <ac:spMkLst>
            <pc:docMk/>
            <pc:sldMk cId="1644293576" sldId="263"/>
            <ac:spMk id="2" creationId="{F2DA8338-1F6A-18B9-DD59-55A89BCF2C42}"/>
          </ac:spMkLst>
        </pc:spChg>
        <pc:spChg chg="mod">
          <ac:chgData name="Simon Rundell" userId="02f36d3d-9692-43c5-873c-1a596eba61c5" providerId="ADAL" clId="{9115DE13-68C4-4D84-8CAF-2D5471E75CFD}" dt="2025-09-20T07:51:19.842" v="1151" actId="20577"/>
          <ac:spMkLst>
            <pc:docMk/>
            <pc:sldMk cId="1644293576" sldId="263"/>
            <ac:spMk id="3" creationId="{44BE340F-1537-1DD8-A4C0-90C99D913A49}"/>
          </ac:spMkLst>
        </pc:spChg>
      </pc:sldChg>
      <pc:sldChg chg="addSp modSp mod">
        <pc:chgData name="Simon Rundell" userId="02f36d3d-9692-43c5-873c-1a596eba61c5" providerId="ADAL" clId="{9115DE13-68C4-4D84-8CAF-2D5471E75CFD}" dt="2025-09-20T07:25:15.455" v="155" actId="1076"/>
        <pc:sldMkLst>
          <pc:docMk/>
          <pc:sldMk cId="2145225590" sldId="264"/>
        </pc:sldMkLst>
        <pc:spChg chg="mod">
          <ac:chgData name="Simon Rundell" userId="02f36d3d-9692-43c5-873c-1a596eba61c5" providerId="ADAL" clId="{9115DE13-68C4-4D84-8CAF-2D5471E75CFD}" dt="2025-09-20T07:25:15.455" v="155" actId="1076"/>
          <ac:spMkLst>
            <pc:docMk/>
            <pc:sldMk cId="2145225590" sldId="264"/>
            <ac:spMk id="4" creationId="{1223A9C1-AEAC-BF07-C07E-05F48C13E1AF}"/>
          </ac:spMkLst>
        </pc:spChg>
        <pc:picChg chg="add mod">
          <ac:chgData name="Simon Rundell" userId="02f36d3d-9692-43c5-873c-1a596eba61c5" providerId="ADAL" clId="{9115DE13-68C4-4D84-8CAF-2D5471E75CFD}" dt="2025-09-20T07:25:08.834" v="153" actId="14100"/>
          <ac:picMkLst>
            <pc:docMk/>
            <pc:sldMk cId="2145225590" sldId="264"/>
            <ac:picMk id="3" creationId="{D9AFD4B0-6026-FC4D-3CEC-6AA60200C08C}"/>
          </ac:picMkLst>
        </pc:picChg>
      </pc:sldChg>
      <pc:sldChg chg="addSp modSp new mod">
        <pc:chgData name="Simon Rundell" userId="02f36d3d-9692-43c5-873c-1a596eba61c5" providerId="ADAL" clId="{9115DE13-68C4-4D84-8CAF-2D5471E75CFD}" dt="2025-09-20T07:42:21.389" v="1145" actId="20577"/>
        <pc:sldMkLst>
          <pc:docMk/>
          <pc:sldMk cId="862095598" sldId="265"/>
        </pc:sldMkLst>
        <pc:spChg chg="mod">
          <ac:chgData name="Simon Rundell" userId="02f36d3d-9692-43c5-873c-1a596eba61c5" providerId="ADAL" clId="{9115DE13-68C4-4D84-8CAF-2D5471E75CFD}" dt="2025-09-20T07:41:46.615" v="1110" actId="20577"/>
          <ac:spMkLst>
            <pc:docMk/>
            <pc:sldMk cId="862095598" sldId="265"/>
            <ac:spMk id="2" creationId="{111A65CE-DD20-54B2-82F7-52FA388BA2FE}"/>
          </ac:spMkLst>
        </pc:spChg>
        <pc:spChg chg="mod">
          <ac:chgData name="Simon Rundell" userId="02f36d3d-9692-43c5-873c-1a596eba61c5" providerId="ADAL" clId="{9115DE13-68C4-4D84-8CAF-2D5471E75CFD}" dt="2025-09-20T07:42:21.389" v="1145" actId="20577"/>
          <ac:spMkLst>
            <pc:docMk/>
            <pc:sldMk cId="862095598" sldId="265"/>
            <ac:spMk id="3" creationId="{43CAB508-6750-B8A2-FE80-D55C95A49BFC}"/>
          </ac:spMkLst>
        </pc:spChg>
        <pc:picChg chg="add mod">
          <ac:chgData name="Simon Rundell" userId="02f36d3d-9692-43c5-873c-1a596eba61c5" providerId="ADAL" clId="{9115DE13-68C4-4D84-8CAF-2D5471E75CFD}" dt="2025-09-20T07:42:06.017" v="1115" actId="14100"/>
          <ac:picMkLst>
            <pc:docMk/>
            <pc:sldMk cId="862095598" sldId="265"/>
            <ac:picMk id="4" creationId="{0BA0D47D-600D-61E1-0BD4-A0D1545FE6C7}"/>
          </ac:picMkLst>
        </pc:picChg>
      </pc:sldChg>
      <pc:sldChg chg="addSp modSp new mod modAnim">
        <pc:chgData name="Simon Rundell" userId="02f36d3d-9692-43c5-873c-1a596eba61c5" providerId="ADAL" clId="{9115DE13-68C4-4D84-8CAF-2D5471E75CFD}" dt="2025-09-20T07:34:56.342" v="516" actId="20577"/>
        <pc:sldMkLst>
          <pc:docMk/>
          <pc:sldMk cId="2848202503" sldId="266"/>
        </pc:sldMkLst>
        <pc:spChg chg="mod">
          <ac:chgData name="Simon Rundell" userId="02f36d3d-9692-43c5-873c-1a596eba61c5" providerId="ADAL" clId="{9115DE13-68C4-4D84-8CAF-2D5471E75CFD}" dt="2025-09-20T07:27:43.808" v="301" actId="14100"/>
          <ac:spMkLst>
            <pc:docMk/>
            <pc:sldMk cId="2848202503" sldId="266"/>
            <ac:spMk id="2" creationId="{E0B43D70-E9AF-2995-A9D7-09F6203DE5FE}"/>
          </ac:spMkLst>
        </pc:spChg>
        <pc:spChg chg="mod">
          <ac:chgData name="Simon Rundell" userId="02f36d3d-9692-43c5-873c-1a596eba61c5" providerId="ADAL" clId="{9115DE13-68C4-4D84-8CAF-2D5471E75CFD}" dt="2025-09-20T07:34:56.342" v="516" actId="20577"/>
          <ac:spMkLst>
            <pc:docMk/>
            <pc:sldMk cId="2848202503" sldId="266"/>
            <ac:spMk id="3" creationId="{ACEDA595-89DF-0289-70B1-4D121BA780F7}"/>
          </ac:spMkLst>
        </pc:spChg>
        <pc:spChg chg="add mod">
          <ac:chgData name="Simon Rundell" userId="02f36d3d-9692-43c5-873c-1a596eba61c5" providerId="ADAL" clId="{9115DE13-68C4-4D84-8CAF-2D5471E75CFD}" dt="2025-09-20T07:29:53.141" v="439" actId="1076"/>
          <ac:spMkLst>
            <pc:docMk/>
            <pc:sldMk cId="2848202503" sldId="266"/>
            <ac:spMk id="6" creationId="{ACC37F0E-4FB2-EB0E-A812-6CE58FBBB95F}"/>
          </ac:spMkLst>
        </pc:spChg>
        <pc:picChg chg="add mod">
          <ac:chgData name="Simon Rundell" userId="02f36d3d-9692-43c5-873c-1a596eba61c5" providerId="ADAL" clId="{9115DE13-68C4-4D84-8CAF-2D5471E75CFD}" dt="2025-09-20T07:27:39.816" v="300" actId="1076"/>
          <ac:picMkLst>
            <pc:docMk/>
            <pc:sldMk cId="2848202503" sldId="266"/>
            <ac:picMk id="5" creationId="{8BD0EDA4-CB04-BF58-1ADB-91A1590C63C7}"/>
          </ac:picMkLst>
        </pc:picChg>
      </pc:sldChg>
      <pc:sldChg chg="modSp new mod">
        <pc:chgData name="Simon Rundell" userId="02f36d3d-9692-43c5-873c-1a596eba61c5" providerId="ADAL" clId="{9115DE13-68C4-4D84-8CAF-2D5471E75CFD}" dt="2025-09-20T08:35:51.377" v="1941" actId="20577"/>
        <pc:sldMkLst>
          <pc:docMk/>
          <pc:sldMk cId="1054957133" sldId="267"/>
        </pc:sldMkLst>
        <pc:spChg chg="mod">
          <ac:chgData name="Simon Rundell" userId="02f36d3d-9692-43c5-873c-1a596eba61c5" providerId="ADAL" clId="{9115DE13-68C4-4D84-8CAF-2D5471E75CFD}" dt="2025-09-20T08:31:45.660" v="1611" actId="20577"/>
          <ac:spMkLst>
            <pc:docMk/>
            <pc:sldMk cId="1054957133" sldId="267"/>
            <ac:spMk id="2" creationId="{871D70C7-32FD-BAD3-214D-1BE64659DC9D}"/>
          </ac:spMkLst>
        </pc:spChg>
        <pc:spChg chg="mod">
          <ac:chgData name="Simon Rundell" userId="02f36d3d-9692-43c5-873c-1a596eba61c5" providerId="ADAL" clId="{9115DE13-68C4-4D84-8CAF-2D5471E75CFD}" dt="2025-09-20T08:35:51.377" v="1941" actId="20577"/>
          <ac:spMkLst>
            <pc:docMk/>
            <pc:sldMk cId="1054957133" sldId="267"/>
            <ac:spMk id="3" creationId="{085E4C87-FA60-411B-E835-920E9A400ABC}"/>
          </ac:spMkLst>
        </pc:spChg>
      </pc:sldChg>
      <pc:sldChg chg="addSp delSp modSp new mod delAnim modAnim">
        <pc:chgData name="Simon Rundell" userId="02f36d3d-9692-43c5-873c-1a596eba61c5" providerId="ADAL" clId="{9115DE13-68C4-4D84-8CAF-2D5471E75CFD}" dt="2025-09-20T08:34:11.998" v="1736"/>
        <pc:sldMkLst>
          <pc:docMk/>
          <pc:sldMk cId="168467098" sldId="268"/>
        </pc:sldMkLst>
        <pc:spChg chg="mod">
          <ac:chgData name="Simon Rundell" userId="02f36d3d-9692-43c5-873c-1a596eba61c5" providerId="ADAL" clId="{9115DE13-68C4-4D84-8CAF-2D5471E75CFD}" dt="2025-09-20T07:35:40.168" v="562" actId="20577"/>
          <ac:spMkLst>
            <pc:docMk/>
            <pc:sldMk cId="168467098" sldId="268"/>
            <ac:spMk id="2" creationId="{0B1464EC-251E-BA3C-AFB1-A298EA240E33}"/>
          </ac:spMkLst>
        </pc:spChg>
        <pc:spChg chg="mod">
          <ac:chgData name="Simon Rundell" userId="02f36d3d-9692-43c5-873c-1a596eba61c5" providerId="ADAL" clId="{9115DE13-68C4-4D84-8CAF-2D5471E75CFD}" dt="2025-09-20T08:34:11.998" v="1736"/>
          <ac:spMkLst>
            <pc:docMk/>
            <pc:sldMk cId="168467098" sldId="268"/>
            <ac:spMk id="3" creationId="{1D045CAE-4E57-14AD-5E88-DD2DDA45AA40}"/>
          </ac:spMkLst>
        </pc:spChg>
        <pc:picChg chg="add mod">
          <ac:chgData name="Simon Rundell" userId="02f36d3d-9692-43c5-873c-1a596eba61c5" providerId="ADAL" clId="{9115DE13-68C4-4D84-8CAF-2D5471E75CFD}" dt="2025-09-20T08:29:32.283" v="1539" actId="1076"/>
          <ac:picMkLst>
            <pc:docMk/>
            <pc:sldMk cId="168467098" sldId="268"/>
            <ac:picMk id="9" creationId="{EE39B26F-484D-316B-D0C3-E48A63C13938}"/>
          </ac:picMkLst>
        </pc:picChg>
      </pc:sldChg>
      <pc:sldChg chg="modSp add">
        <pc:chgData name="Simon Rundell" userId="02f36d3d-9692-43c5-873c-1a596eba61c5" providerId="ADAL" clId="{9115DE13-68C4-4D84-8CAF-2D5471E75CFD}" dt="2025-09-20T08:29:59.637" v="1543" actId="33524"/>
        <pc:sldMkLst>
          <pc:docMk/>
          <pc:sldMk cId="1691586155" sldId="269"/>
        </pc:sldMkLst>
        <pc:spChg chg="mod">
          <ac:chgData name="Simon Rundell" userId="02f36d3d-9692-43c5-873c-1a596eba61c5" providerId="ADAL" clId="{9115DE13-68C4-4D84-8CAF-2D5471E75CFD}" dt="2025-09-20T08:29:59.637" v="1543" actId="33524"/>
          <ac:spMkLst>
            <pc:docMk/>
            <pc:sldMk cId="1691586155" sldId="269"/>
            <ac:spMk id="3" creationId="{317904F8-0AA2-B8E1-94C3-C569F52AF068}"/>
          </ac:spMkLst>
        </pc:spChg>
      </pc:sldChg>
      <pc:sldChg chg="addSp modSp new mod">
        <pc:chgData name="Simon Rundell" userId="02f36d3d-9692-43c5-873c-1a596eba61c5" providerId="ADAL" clId="{9115DE13-68C4-4D84-8CAF-2D5471E75CFD}" dt="2025-09-20T08:36:40.392" v="1999" actId="1076"/>
        <pc:sldMkLst>
          <pc:docMk/>
          <pc:sldMk cId="2725239897" sldId="270"/>
        </pc:sldMkLst>
        <pc:spChg chg="mod">
          <ac:chgData name="Simon Rundell" userId="02f36d3d-9692-43c5-873c-1a596eba61c5" providerId="ADAL" clId="{9115DE13-68C4-4D84-8CAF-2D5471E75CFD}" dt="2025-09-20T08:30:39.438" v="1560" actId="20577"/>
          <ac:spMkLst>
            <pc:docMk/>
            <pc:sldMk cId="2725239897" sldId="270"/>
            <ac:spMk id="2" creationId="{05D53430-DCD9-0254-A2CD-0D1C207DA94D}"/>
          </ac:spMkLst>
        </pc:spChg>
        <pc:spChg chg="add mod">
          <ac:chgData name="Simon Rundell" userId="02f36d3d-9692-43c5-873c-1a596eba61c5" providerId="ADAL" clId="{9115DE13-68C4-4D84-8CAF-2D5471E75CFD}" dt="2025-09-20T08:36:40.392" v="1999" actId="1076"/>
          <ac:spMkLst>
            <pc:docMk/>
            <pc:sldMk cId="2725239897" sldId="270"/>
            <ac:spMk id="3" creationId="{41FDF93B-0BEF-57F5-2D4B-D32B0CD51C62}"/>
          </ac:spMkLst>
        </pc:spChg>
        <pc:spChg chg="add mod">
          <ac:chgData name="Simon Rundell" userId="02f36d3d-9692-43c5-873c-1a596eba61c5" providerId="ADAL" clId="{9115DE13-68C4-4D84-8CAF-2D5471E75CFD}" dt="2025-09-20T08:36:37.574" v="1998" actId="1076"/>
          <ac:spMkLst>
            <pc:docMk/>
            <pc:sldMk cId="2725239897" sldId="270"/>
            <ac:spMk id="5" creationId="{8203B082-302F-108D-7583-74ED70C46F13}"/>
          </ac:spMkLst>
        </pc:spChg>
        <pc:picChg chg="add mod">
          <ac:chgData name="Simon Rundell" userId="02f36d3d-9692-43c5-873c-1a596eba61c5" providerId="ADAL" clId="{9115DE13-68C4-4D84-8CAF-2D5471E75CFD}" dt="2025-09-20T08:31:37.842" v="1606" actId="14100"/>
          <ac:picMkLst>
            <pc:docMk/>
            <pc:sldMk cId="2725239897" sldId="270"/>
            <ac:picMk id="4" creationId="{6A99C605-AE44-50C3-B32C-4EF178593677}"/>
          </ac:picMkLst>
        </pc:picChg>
      </pc:sldChg>
      <pc:sldChg chg="addSp modSp new mod">
        <pc:chgData name="Simon Rundell" userId="02f36d3d-9692-43c5-873c-1a596eba61c5" providerId="ADAL" clId="{9115DE13-68C4-4D84-8CAF-2D5471E75CFD}" dt="2025-09-20T09:55:04.117" v="2826" actId="20577"/>
        <pc:sldMkLst>
          <pc:docMk/>
          <pc:sldMk cId="3263292593" sldId="271"/>
        </pc:sldMkLst>
        <pc:spChg chg="mod">
          <ac:chgData name="Simon Rundell" userId="02f36d3d-9692-43c5-873c-1a596eba61c5" providerId="ADAL" clId="{9115DE13-68C4-4D84-8CAF-2D5471E75CFD}" dt="2025-09-20T08:37:05.237" v="2010" actId="20577"/>
          <ac:spMkLst>
            <pc:docMk/>
            <pc:sldMk cId="3263292593" sldId="271"/>
            <ac:spMk id="2" creationId="{0424FA61-0A99-91C4-0A40-FF5300645DE2}"/>
          </ac:spMkLst>
        </pc:spChg>
        <pc:spChg chg="mod">
          <ac:chgData name="Simon Rundell" userId="02f36d3d-9692-43c5-873c-1a596eba61c5" providerId="ADAL" clId="{9115DE13-68C4-4D84-8CAF-2D5471E75CFD}" dt="2025-09-20T09:55:04.117" v="2826" actId="20577"/>
          <ac:spMkLst>
            <pc:docMk/>
            <pc:sldMk cId="3263292593" sldId="271"/>
            <ac:spMk id="3" creationId="{4997FB18-347D-1A1C-8CCC-EF7CD5A565A7}"/>
          </ac:spMkLst>
        </pc:spChg>
        <pc:picChg chg="add mod">
          <ac:chgData name="Simon Rundell" userId="02f36d3d-9692-43c5-873c-1a596eba61c5" providerId="ADAL" clId="{9115DE13-68C4-4D84-8CAF-2D5471E75CFD}" dt="2025-09-20T09:54:03.967" v="2820" actId="1076"/>
          <ac:picMkLst>
            <pc:docMk/>
            <pc:sldMk cId="3263292593" sldId="271"/>
            <ac:picMk id="5" creationId="{A6F11682-3A8E-5C93-3CED-ECF09B49D8C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146CF-1C4D-4459-B08C-FB5331E3EFD0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C6BE0-322D-4546-8545-11D9A1862A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6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D77E5-D4D7-B205-BC97-A42E37841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0293" y="276202"/>
            <a:ext cx="9144000" cy="2387600"/>
          </a:xfrm>
        </p:spPr>
        <p:txBody>
          <a:bodyPr anchor="b"/>
          <a:lstStyle>
            <a:lvl1pPr algn="ctr">
              <a:defRPr sz="60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8632CE-B07D-3C93-C187-66683498B3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293" y="368219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rebuchet MS" panose="020B06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3C46-4CBA-CBCC-F870-0753D1AD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38ACA-4627-5E7A-B463-6B05A9654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2E6E9-4AB2-F993-91A6-117C861F0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609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D82B-2885-AD13-42E3-0436E47E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6" y="1709738"/>
            <a:ext cx="951249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FE0B5-87E8-B01C-9C79-F247BF0CB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716" y="4562475"/>
            <a:ext cx="951249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785B7-8B41-AA66-1C61-8F64672AA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4674F-8825-1C34-BEB7-E50896E8A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FEB33-42F3-EC09-ED01-1B18CE28B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20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2F4E-A6A0-A46A-C745-7068CDC04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94" y="320675"/>
            <a:ext cx="949315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C7DB2-037E-0993-86BF-00D6D3092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4994" y="1825625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3C3C4F-D4FF-FD09-1978-56FB6AD59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2600" y="1836098"/>
            <a:ext cx="419554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CFD34D-03A4-BE13-8588-24719638A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CFD31-CFC4-CB50-2E4E-320A31743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B64005-5076-C00A-FE3B-4DB16CB2D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994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0C76A-7F14-2534-9B36-9BF84460C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7" y="355600"/>
            <a:ext cx="9491567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CF0A9-98D2-1697-4A18-B4732DFF7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9288" y="1681163"/>
            <a:ext cx="43125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BE36F-B28A-70C9-0ED7-B83CC6A71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9288" y="2505075"/>
            <a:ext cx="413877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D31D4F-D65E-A262-ECF9-CE35E4EF4E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397074" y="1681163"/>
            <a:ext cx="43337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CEC33-2E30-3A67-FACE-70F6ED8FC0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71699" y="2505075"/>
            <a:ext cx="415915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5BB140-CADE-FAD4-6C91-30CE50CB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11941-F21C-CF3C-B5FB-E96723ADD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2A3D5-C441-7404-EFCB-90BFA022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30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85F9-EE79-97C9-0F98-F2328A199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699" y="324182"/>
            <a:ext cx="95068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86E71-2144-0EE2-1FDE-3613B52D6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24FE0-84FB-978F-A2B6-8F5EFDF5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9ABF63-80C9-E41C-466A-C397874E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253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F9C143-096A-A95E-2B77-0B9DA594A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BEB839-5FEA-1890-4890-F8D0492FE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763C-3194-EF49-BD5F-06A8864F8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189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26791-D625-5171-2B9C-4180EAD16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286" y="366428"/>
            <a:ext cx="946427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305CF0-9215-FD21-F3BE-833212AAA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82686" y="2040079"/>
            <a:ext cx="5120872" cy="38991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B7632D-0EA5-78FD-91F9-685B074CB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9286" y="20621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9B71F-2974-8850-0B38-F4541C41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2E7B5-7DE1-80E2-4D65-58EBBF734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4B8DEC-1B41-5879-53DF-D29FEC8D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158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9432E-9BB0-0E84-11BE-72EBD4D73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0" y="320675"/>
            <a:ext cx="945221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B5622-9FDD-991A-ADCD-0E0266EE4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945221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6A27-1CE0-0E24-D308-125CD4EC0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7FDC-9F13-4E8D-96EF-2B694806A3A6}" type="datetimeFigureOut">
              <a:rPr lang="en-GB" smtClean="0"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F5E06-7475-E0B5-7822-B896F90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AC1A1-B643-B1CA-08C7-8DDEB1D1A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B8418-45AD-47F2-8615-F0D6417A1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471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8DB1DCA-55EB-1A92-CCE5-A51C66D8CC59}"/>
              </a:ext>
            </a:extLst>
          </p:cNvPr>
          <p:cNvSpPr txBox="1"/>
          <p:nvPr userDrawn="1"/>
        </p:nvSpPr>
        <p:spPr>
          <a:xfrm>
            <a:off x="9826388" y="0"/>
            <a:ext cx="2365612" cy="70173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  <a:p>
            <a:endParaRPr lang="en-GB" dirty="0">
              <a:latin typeface="Trebuchet MS" panose="020B0603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E5A428-CC80-BA90-15EB-CFB3ECD66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77894-212D-4126-33D7-4E46E8F7F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0B3DE-9634-DCA9-2027-3A012D76DE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B2B7FDC-9F13-4E8D-96EF-2B694806A3A6}" type="datetimeFigureOut">
              <a:rPr lang="en-GB" smtClean="0"/>
              <a:pPr/>
              <a:t>23/09/2025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4077C-DF17-F586-2C6E-25213F293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95ECB-05D3-5F40-396E-DAEB9AA5D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1DB8418-45AD-47F2-8615-F0D6417A1D9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C906F-6709-705E-FD80-DC9ED483F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41" y="6064424"/>
            <a:ext cx="1613353" cy="657051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B3F53C75-771E-0996-7DCB-DFEB69855E20}"/>
              </a:ext>
            </a:extLst>
          </p:cNvPr>
          <p:cNvSpPr/>
          <p:nvPr userDrawn="1"/>
        </p:nvSpPr>
        <p:spPr>
          <a:xfrm>
            <a:off x="0" y="6064424"/>
            <a:ext cx="2565779" cy="793576"/>
          </a:xfrm>
          <a:custGeom>
            <a:avLst/>
            <a:gdLst/>
            <a:ahLst/>
            <a:cxnLst/>
            <a:rect l="l" t="t" r="r" b="b"/>
            <a:pathLst>
              <a:path w="2800871" h="942939">
                <a:moveTo>
                  <a:pt x="0" y="0"/>
                </a:moveTo>
                <a:lnTo>
                  <a:pt x="2800871" y="0"/>
                </a:lnTo>
                <a:lnTo>
                  <a:pt x="2800871" y="942939"/>
                </a:lnTo>
                <a:lnTo>
                  <a:pt x="0" y="9429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4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gif"/><Relationship Id="rId17" Type="http://schemas.openxmlformats.org/officeDocument/2006/relationships/image" Target="../media/image24.png"/><Relationship Id="rId2" Type="http://schemas.openxmlformats.org/officeDocument/2006/relationships/image" Target="../media/image9.gif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microsoft.com/e/TfySueVpRY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s.google.com/edu/python/introduction" TargetMode="External"/><Relationship Id="rId2" Type="http://schemas.openxmlformats.org/officeDocument/2006/relationships/hyperlink" Target="https://www.w3schools.com/python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3A9C1-AEAC-BF07-C07E-05F48C13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280" y="2083620"/>
            <a:ext cx="4801810" cy="2387600"/>
          </a:xfrm>
        </p:spPr>
        <p:txBody>
          <a:bodyPr/>
          <a:lstStyle/>
          <a:p>
            <a:r>
              <a:rPr lang="en-GB" dirty="0"/>
              <a:t>Practice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7491F6-46DC-2118-F3F6-25A8D70D4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91252" y="5501162"/>
            <a:ext cx="2300748" cy="791482"/>
          </a:xfrm>
        </p:spPr>
        <p:txBody>
          <a:bodyPr/>
          <a:lstStyle/>
          <a:p>
            <a:r>
              <a:rPr lang="en-GB" dirty="0"/>
              <a:t>Lesson 11 Onwards</a:t>
            </a:r>
          </a:p>
        </p:txBody>
      </p:sp>
      <p:pic>
        <p:nvPicPr>
          <p:cNvPr id="3" name="Picture 2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D9AFD4B0-6026-FC4D-3CEC-6AA60200C0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090" y="-10456"/>
            <a:ext cx="4481676" cy="448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2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4FA61-0A99-91C4-0A40-FF530064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7FB18-347D-1A1C-8CCC-EF7CD5A565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5705387" cy="4351338"/>
          </a:xfrm>
        </p:spPr>
        <p:txBody>
          <a:bodyPr/>
          <a:lstStyle/>
          <a:p>
            <a:r>
              <a:rPr lang="en-GB" dirty="0"/>
              <a:t>See the </a:t>
            </a:r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Coding_Tasks.docx </a:t>
            </a:r>
            <a:r>
              <a:rPr lang="en-GB" dirty="0"/>
              <a:t>document</a:t>
            </a:r>
          </a:p>
          <a:p>
            <a:r>
              <a:rPr lang="en-GB" dirty="0"/>
              <a:t>Undertake the tasks in order</a:t>
            </a:r>
          </a:p>
          <a:p>
            <a:r>
              <a:rPr lang="en-GB" dirty="0"/>
              <a:t>This homework will take several homework sessions so don’t feel you have to rush through them</a:t>
            </a:r>
          </a:p>
          <a:p>
            <a:r>
              <a:rPr lang="en-GB" dirty="0"/>
              <a:t>Save them as each heading indicates and upload to the Homework assignment.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F11682-3A8E-5C93-3CED-ECF09B49D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63798">
            <a:off x="6128939" y="1066647"/>
            <a:ext cx="5767641" cy="472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3292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Make it So" descr="a bald man says &quot; make it so &quot; in front of a blurred background">
            <a:extLst>
              <a:ext uri="{FF2B5EF4-FFF2-40B4-BE49-F238E27FC236}">
                <a16:creationId xmlns:a16="http://schemas.microsoft.com/office/drawing/2014/main" id="{0E9C3023-93DD-51A1-33A9-C73AACE46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831" y="3709610"/>
            <a:ext cx="1563329" cy="156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ote this down">
            <a:extLst>
              <a:ext uri="{FF2B5EF4-FFF2-40B4-BE49-F238E27FC236}">
                <a16:creationId xmlns:a16="http://schemas.microsoft.com/office/drawing/2014/main" id="{FEDFFF18-ABA5-B1C7-FFE9-A2BCDFC37B9F}"/>
              </a:ext>
            </a:extLst>
          </p:cNvPr>
          <p:cNvSpPr/>
          <p:nvPr/>
        </p:nvSpPr>
        <p:spPr>
          <a:xfrm>
            <a:off x="10021504" y="249129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Note this down</a:t>
            </a:r>
          </a:p>
        </p:txBody>
      </p:sp>
      <p:sp>
        <p:nvSpPr>
          <p:cNvPr id="8" name="Working Independently">
            <a:extLst>
              <a:ext uri="{FF2B5EF4-FFF2-40B4-BE49-F238E27FC236}">
                <a16:creationId xmlns:a16="http://schemas.microsoft.com/office/drawing/2014/main" id="{458CC26D-D628-2081-072C-7EE832EA8BF7}"/>
              </a:ext>
            </a:extLst>
          </p:cNvPr>
          <p:cNvSpPr/>
          <p:nvPr/>
        </p:nvSpPr>
        <p:spPr>
          <a:xfrm>
            <a:off x="10015309" y="1551052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Working Independently</a:t>
            </a:r>
          </a:p>
        </p:txBody>
      </p:sp>
      <p:sp>
        <p:nvSpPr>
          <p:cNvPr id="10" name="In small groups">
            <a:extLst>
              <a:ext uri="{FF2B5EF4-FFF2-40B4-BE49-F238E27FC236}">
                <a16:creationId xmlns:a16="http://schemas.microsoft.com/office/drawing/2014/main" id="{B71A90BC-314D-A74B-5B81-EC87BDF82085}"/>
              </a:ext>
            </a:extLst>
          </p:cNvPr>
          <p:cNvSpPr/>
          <p:nvPr/>
        </p:nvSpPr>
        <p:spPr>
          <a:xfrm>
            <a:off x="10009237" y="1551051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small groups</a:t>
            </a:r>
          </a:p>
        </p:txBody>
      </p:sp>
      <p:sp>
        <p:nvSpPr>
          <p:cNvPr id="11" name="In pairs">
            <a:extLst>
              <a:ext uri="{FF2B5EF4-FFF2-40B4-BE49-F238E27FC236}">
                <a16:creationId xmlns:a16="http://schemas.microsoft.com/office/drawing/2014/main" id="{9EEA8949-7B8D-7369-71F6-BDF80319DDE1}"/>
              </a:ext>
            </a:extLst>
          </p:cNvPr>
          <p:cNvSpPr/>
          <p:nvPr/>
        </p:nvSpPr>
        <p:spPr>
          <a:xfrm>
            <a:off x="10009238" y="1559265"/>
            <a:ext cx="1873045" cy="5604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rebuchet MS" panose="020B0603020202020204" pitchFamily="34" charset="0"/>
              </a:rPr>
              <a:t>In pairs</a:t>
            </a:r>
          </a:p>
        </p:txBody>
      </p:sp>
      <p:sp>
        <p:nvSpPr>
          <p:cNvPr id="3" name="Deadline">
            <a:extLst>
              <a:ext uri="{FF2B5EF4-FFF2-40B4-BE49-F238E27FC236}">
                <a16:creationId xmlns:a16="http://schemas.microsoft.com/office/drawing/2014/main" id="{EA1BB79D-A724-1E52-AB58-F7EB19A482A6}"/>
              </a:ext>
            </a:extLst>
          </p:cNvPr>
          <p:cNvSpPr/>
          <p:nvPr/>
        </p:nvSpPr>
        <p:spPr>
          <a:xfrm>
            <a:off x="10021380" y="256415"/>
            <a:ext cx="1873045" cy="11145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latin typeface="Trebuchet MS" panose="020B0603020202020204" pitchFamily="34" charset="0"/>
              </a:rPr>
              <a:t>Deadline:</a:t>
            </a:r>
          </a:p>
          <a:p>
            <a:pPr algn="ctr"/>
            <a:r>
              <a:rPr lang="en-GB" dirty="0">
                <a:latin typeface="Trebuchet MS" panose="020B0603020202020204" pitchFamily="34" charset="0"/>
              </a:rPr>
              <a:t>Midnight before next lesson</a:t>
            </a:r>
          </a:p>
        </p:txBody>
      </p:sp>
      <p:pic>
        <p:nvPicPr>
          <p:cNvPr id="28" name="Thumbs Up or Down" descr="A green and red circle with a thumbs up and a thumbs up symbol&#10;&#10;AI-generated content may be incorrect.">
            <a:extLst>
              <a:ext uri="{FF2B5EF4-FFF2-40B4-BE49-F238E27FC236}">
                <a16:creationId xmlns:a16="http://schemas.microsoft.com/office/drawing/2014/main" id="{0CDFB289-5B92-145B-C1EC-0AC8B9649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17" y="2695814"/>
            <a:ext cx="1279312" cy="601277"/>
          </a:xfrm>
          <a:prstGeom prst="rect">
            <a:avLst/>
          </a:prstGeom>
        </p:spPr>
      </p:pic>
      <p:pic>
        <p:nvPicPr>
          <p:cNvPr id="33" name="Tick in a Box" descr="A black check mark in a square&#10;&#10;AI-generated content may be incorrect.">
            <a:extLst>
              <a:ext uri="{FF2B5EF4-FFF2-40B4-BE49-F238E27FC236}">
                <a16:creationId xmlns:a16="http://schemas.microsoft.com/office/drawing/2014/main" id="{7B0336BB-B29D-8765-B441-F021B9DA8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932" y="2428425"/>
            <a:ext cx="1058400" cy="1058400"/>
          </a:xfrm>
          <a:prstGeom prst="rect">
            <a:avLst/>
          </a:prstGeom>
        </p:spPr>
      </p:pic>
      <p:pic>
        <p:nvPicPr>
          <p:cNvPr id="35" name="Success Kid" descr="A baby on the beach&#10;&#10;AI-generated content may be incorrect.">
            <a:extLst>
              <a:ext uri="{FF2B5EF4-FFF2-40B4-BE49-F238E27FC236}">
                <a16:creationId xmlns:a16="http://schemas.microsoft.com/office/drawing/2014/main" id="{E4D082DD-0B73-DBB5-08F6-D65C977B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0" y="83865"/>
            <a:ext cx="2458425" cy="1558157"/>
          </a:xfrm>
          <a:prstGeom prst="rect">
            <a:avLst/>
          </a:prstGeom>
        </p:spPr>
      </p:pic>
      <p:sp>
        <p:nvSpPr>
          <p:cNvPr id="38" name="Minutes display">
            <a:extLst>
              <a:ext uri="{FF2B5EF4-FFF2-40B4-BE49-F238E27FC236}">
                <a16:creationId xmlns:a16="http://schemas.microsoft.com/office/drawing/2014/main" id="{0AD693B3-BBD6-65D6-C6ED-AD104C1002EC}"/>
              </a:ext>
            </a:extLst>
          </p:cNvPr>
          <p:cNvSpPr/>
          <p:nvPr/>
        </p:nvSpPr>
        <p:spPr>
          <a:xfrm>
            <a:off x="10036956" y="984932"/>
            <a:ext cx="1057771" cy="40322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latin typeface="Trebuchet MS" panose="020B0603020202020204" pitchFamily="34" charset="0"/>
              </a:rPr>
              <a:t>Xmins</a:t>
            </a:r>
            <a:endParaRPr lang="en-GB" sz="1800" b="1" dirty="0">
              <a:latin typeface="Trebuchet MS" panose="020B0603020202020204" pitchFamily="34" charset="0"/>
            </a:endParaRPr>
          </a:p>
        </p:txBody>
      </p:sp>
      <p:sp>
        <p:nvSpPr>
          <p:cNvPr id="108" name="Big Box Title"/>
          <p:cNvSpPr/>
          <p:nvPr/>
        </p:nvSpPr>
        <p:spPr>
          <a:xfrm>
            <a:off x="352957" y="83866"/>
            <a:ext cx="3096948" cy="1282889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entury Gothic"/>
              <a:buNone/>
            </a:pPr>
            <a:r>
              <a:rPr lang="en-GB" sz="4800" b="1" i="0" u="none" strike="noStrike" cap="none" dirty="0">
                <a:solidFill>
                  <a:srgbClr val="000000"/>
                </a:solidFill>
                <a:latin typeface="Trebuchet MS" panose="020B0603020202020204" pitchFamily="34" charset="0"/>
                <a:ea typeface="Century Gothic"/>
                <a:cs typeface="Century Gothic"/>
                <a:sym typeface="Century Gothic"/>
              </a:rPr>
              <a:t>&lt;title&gt;</a:t>
            </a:r>
            <a:endParaRPr sz="1800" b="1" i="0" u="none" strike="noStrike" cap="none" dirty="0">
              <a:solidFill>
                <a:srgbClr val="000000"/>
              </a:solidFill>
              <a:latin typeface="Trebuchet MS" panose="020B0603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" name="Stop Sign" descr="A red stop sign with white text&#10;&#10;AI-generated content may be incorrect.">
            <a:extLst>
              <a:ext uri="{FF2B5EF4-FFF2-40B4-BE49-F238E27FC236}">
                <a16:creationId xmlns:a16="http://schemas.microsoft.com/office/drawing/2014/main" id="{058022F8-87D3-14A3-27F3-52B2D7FB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09" y="3486825"/>
            <a:ext cx="1349079" cy="1349079"/>
          </a:xfrm>
          <a:prstGeom prst="rect">
            <a:avLst/>
          </a:prstGeom>
        </p:spPr>
      </p:pic>
      <p:pic>
        <p:nvPicPr>
          <p:cNvPr id="9" name="Exit Ticket" descr="A green sign with a person running&#10;&#10;AI-generated content may be incorrect.">
            <a:extLst>
              <a:ext uri="{FF2B5EF4-FFF2-40B4-BE49-F238E27FC236}">
                <a16:creationId xmlns:a16="http://schemas.microsoft.com/office/drawing/2014/main" id="{D5A9A3EE-CBF2-8070-F036-34C3F54F3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5" t="27142" r="7934" b="27368"/>
          <a:stretch/>
        </p:blipFill>
        <p:spPr>
          <a:xfrm>
            <a:off x="7277616" y="1608771"/>
            <a:ext cx="2384175" cy="1292363"/>
          </a:xfrm>
          <a:prstGeom prst="rect">
            <a:avLst/>
          </a:prstGeom>
        </p:spPr>
      </p:pic>
      <p:pic>
        <p:nvPicPr>
          <p:cNvPr id="18" name="Prohibited Sign" descr="A red circle with a black background&#10;&#10;AI-generated content may be incorrect.">
            <a:extLst>
              <a:ext uri="{FF2B5EF4-FFF2-40B4-BE49-F238E27FC236}">
                <a16:creationId xmlns:a16="http://schemas.microsoft.com/office/drawing/2014/main" id="{F59697D5-006B-EDEE-8834-7C282FF0E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10" y="3574759"/>
            <a:ext cx="1214643" cy="1214643"/>
          </a:xfrm>
          <a:prstGeom prst="rect">
            <a:avLst/>
          </a:prstGeom>
        </p:spPr>
      </p:pic>
      <p:pic>
        <p:nvPicPr>
          <p:cNvPr id="49" name="True or False Gif" descr="A person in a suit with his hands out&#10;&#10;AI-generated content may be incorrect.">
            <a:extLst>
              <a:ext uri="{FF2B5EF4-FFF2-40B4-BE49-F238E27FC236}">
                <a16:creationId xmlns:a16="http://schemas.microsoft.com/office/drawing/2014/main" id="{AF9BB866-BB17-896C-1035-0B31A7869B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5536" y="5503388"/>
            <a:ext cx="1763996" cy="1179672"/>
          </a:xfrm>
          <a:prstGeom prst="rect">
            <a:avLst/>
          </a:prstGeom>
        </p:spPr>
      </p:pic>
      <p:pic>
        <p:nvPicPr>
          <p:cNvPr id="51" name="DIT" descr="A group of people studying in a classroom&#10;&#10;AI-generated content may be incorrect.">
            <a:extLst>
              <a:ext uri="{FF2B5EF4-FFF2-40B4-BE49-F238E27FC236}">
                <a16:creationId xmlns:a16="http://schemas.microsoft.com/office/drawing/2014/main" id="{3A2F6A2D-2287-3944-E172-BEE7F046BA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868" y="2698717"/>
            <a:ext cx="1792557" cy="1792557"/>
          </a:xfrm>
          <a:prstGeom prst="rect">
            <a:avLst/>
          </a:prstGeom>
        </p:spPr>
      </p:pic>
      <p:pic>
        <p:nvPicPr>
          <p:cNvPr id="55" name="Matrix Cascade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19D26DFE-F2E2-BD62-2694-9D03898D10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36" y="3685700"/>
            <a:ext cx="1954411" cy="1563529"/>
          </a:xfrm>
          <a:prstGeom prst="rect">
            <a:avLst/>
          </a:prstGeom>
        </p:spPr>
      </p:pic>
      <p:pic>
        <p:nvPicPr>
          <p:cNvPr id="57" name="Excellent gif from Wayne's World" descr="A person wearing a hat and giving a thumbs up&#10;&#10;AI-generated content may be incorrect.">
            <a:extLst>
              <a:ext uri="{FF2B5EF4-FFF2-40B4-BE49-F238E27FC236}">
                <a16:creationId xmlns:a16="http://schemas.microsoft.com/office/drawing/2014/main" id="{B746DD0F-5CE7-217D-EFBE-F6C901340C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020" y="5503389"/>
            <a:ext cx="2144856" cy="1179671"/>
          </a:xfrm>
          <a:prstGeom prst="rect">
            <a:avLst/>
          </a:prstGeom>
        </p:spPr>
      </p:pic>
      <p:pic>
        <p:nvPicPr>
          <p:cNvPr id="5" name="Item 1" descr="A red number in a circle&#10;&#10;AI-generated content may be incorrect.">
            <a:extLst>
              <a:ext uri="{FF2B5EF4-FFF2-40B4-BE49-F238E27FC236}">
                <a16:creationId xmlns:a16="http://schemas.microsoft.com/office/drawing/2014/main" id="{685B99DE-59ED-EB93-8231-68498B4550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2497620"/>
            <a:ext cx="931479" cy="997663"/>
          </a:xfrm>
          <a:prstGeom prst="rect">
            <a:avLst/>
          </a:prstGeom>
        </p:spPr>
      </p:pic>
      <p:pic>
        <p:nvPicPr>
          <p:cNvPr id="25" name="Item 2" descr="A red number in a circle&#10;&#10;AI-generated content may be incorrect.">
            <a:extLst>
              <a:ext uri="{FF2B5EF4-FFF2-40B4-BE49-F238E27FC236}">
                <a16:creationId xmlns:a16="http://schemas.microsoft.com/office/drawing/2014/main" id="{2ADDC43F-2D33-DD85-BD35-D9B545E9A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35" y="2561112"/>
            <a:ext cx="971820" cy="934171"/>
          </a:xfrm>
          <a:prstGeom prst="rect">
            <a:avLst/>
          </a:prstGeom>
        </p:spPr>
      </p:pic>
      <p:pic>
        <p:nvPicPr>
          <p:cNvPr id="29" name="Item 3" descr="A red circle with a number on it&#10;&#10;AI-generated content may be incorrect.">
            <a:extLst>
              <a:ext uri="{FF2B5EF4-FFF2-40B4-BE49-F238E27FC236}">
                <a16:creationId xmlns:a16="http://schemas.microsoft.com/office/drawing/2014/main" id="{643E61EF-B159-AACC-5EAC-683372A788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18" y="2561112"/>
            <a:ext cx="971820" cy="933399"/>
          </a:xfrm>
          <a:prstGeom prst="rect">
            <a:avLst/>
          </a:prstGeom>
        </p:spPr>
      </p:pic>
      <p:pic>
        <p:nvPicPr>
          <p:cNvPr id="15" name="Education Journey" descr="A cartoon of a person looking at a child&#10;&#10;AI-generated content may be incorrect.">
            <a:extLst>
              <a:ext uri="{FF2B5EF4-FFF2-40B4-BE49-F238E27FC236}">
                <a16:creationId xmlns:a16="http://schemas.microsoft.com/office/drawing/2014/main" id="{4DB55384-F2E2-9AEE-E889-7AF3129F11C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08" y="145486"/>
            <a:ext cx="2331725" cy="1572771"/>
          </a:xfrm>
          <a:prstGeom prst="rect">
            <a:avLst/>
          </a:prstGeom>
        </p:spPr>
      </p:pic>
      <p:pic>
        <p:nvPicPr>
          <p:cNvPr id="41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B75AFC48-94EF-866A-A5EF-DDD662B108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90607" y="5478743"/>
            <a:ext cx="1806476" cy="1204317"/>
          </a:xfrm>
          <a:prstGeom prst="rect">
            <a:avLst/>
          </a:prstGeom>
        </p:spPr>
      </p:pic>
      <p:pic>
        <p:nvPicPr>
          <p:cNvPr id="36" name="Buried under your work" descr="A person sitting at a desk with a stack of papers&#10;&#10;AI-generated content may be incorrect.">
            <a:extLst>
              <a:ext uri="{FF2B5EF4-FFF2-40B4-BE49-F238E27FC236}">
                <a16:creationId xmlns:a16="http://schemas.microsoft.com/office/drawing/2014/main" id="{9F34D4A5-155B-5AAD-870D-FAC8701CB8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91911" y="3685008"/>
            <a:ext cx="1705171" cy="1136781"/>
          </a:xfrm>
          <a:prstGeom prst="rect">
            <a:avLst/>
          </a:prstGeom>
        </p:spPr>
      </p:pic>
      <p:pic>
        <p:nvPicPr>
          <p:cNvPr id="7" name="Teaching Coding" descr="A group of people sitting around a table with laptops&#10;&#10;AI-generated content may be incorrect.">
            <a:extLst>
              <a:ext uri="{FF2B5EF4-FFF2-40B4-BE49-F238E27FC236}">
                <a16:creationId xmlns:a16="http://schemas.microsoft.com/office/drawing/2014/main" id="{CB5605B5-8707-409C-F55B-26F3B04CBBF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43007" y="5631143"/>
            <a:ext cx="1806476" cy="1204317"/>
          </a:xfrm>
          <a:prstGeom prst="rect">
            <a:avLst/>
          </a:prstGeom>
        </p:spPr>
      </p:pic>
      <p:sp>
        <p:nvSpPr>
          <p:cNvPr id="6" name="DO NOT USE">
            <a:extLst>
              <a:ext uri="{FF2B5EF4-FFF2-40B4-BE49-F238E27FC236}">
                <a16:creationId xmlns:a16="http://schemas.microsoft.com/office/drawing/2014/main" id="{5B144F06-2573-A210-78F1-BF991F951080}"/>
              </a:ext>
            </a:extLst>
          </p:cNvPr>
          <p:cNvSpPr txBox="1"/>
          <p:nvPr/>
        </p:nvSpPr>
        <p:spPr>
          <a:xfrm>
            <a:off x="10009239" y="4678678"/>
            <a:ext cx="1885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Do not delete this slide nor move it from the second last slide in the deck</a:t>
            </a:r>
          </a:p>
        </p:txBody>
      </p:sp>
    </p:spTree>
    <p:extLst>
      <p:ext uri="{BB962C8B-B14F-4D97-AF65-F5344CB8AC3E}">
        <p14:creationId xmlns:p14="http://schemas.microsoft.com/office/powerpoint/2010/main" val="1864880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A8338-1F6A-18B9-DD59-55A89BCF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E340F-1537-1DD8-A4C0-90C99D913A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https://forms.microsoft.com/e/TfySueVpRY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 email should by now have arrived with the link attached.</a:t>
            </a:r>
          </a:p>
        </p:txBody>
      </p:sp>
    </p:spTree>
    <p:extLst>
      <p:ext uri="{BB962C8B-B14F-4D97-AF65-F5344CB8AC3E}">
        <p14:creationId xmlns:p14="http://schemas.microsoft.com/office/powerpoint/2010/main" val="1644293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65CE-DD20-54B2-82F7-52FA388BA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Aims for the next few lessons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AB508-6750-B8A2-FE80-D55C95A49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4230549" cy="4351338"/>
          </a:xfrm>
        </p:spPr>
        <p:txBody>
          <a:bodyPr/>
          <a:lstStyle/>
          <a:p>
            <a:r>
              <a:rPr lang="en-GB" dirty="0"/>
              <a:t>To develop confidence in the programming we have covered so far</a:t>
            </a:r>
          </a:p>
          <a:p>
            <a:r>
              <a:rPr lang="en-GB" dirty="0"/>
              <a:t>To play with your code and extend it as you deepen your knowledge</a:t>
            </a:r>
          </a:p>
        </p:txBody>
      </p:sp>
      <p:pic>
        <p:nvPicPr>
          <p:cNvPr id="4" name="Picture 3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0BA0D47D-600D-61E1-0BD4-A0D1545FE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87" y="1676400"/>
            <a:ext cx="51816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95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43D70-E9AF-2995-A9D7-09F6203DE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91" y="320675"/>
            <a:ext cx="9353154" cy="1325563"/>
          </a:xfrm>
        </p:spPr>
        <p:txBody>
          <a:bodyPr/>
          <a:lstStyle/>
          <a:p>
            <a:r>
              <a:rPr lang="en-GB" dirty="0"/>
              <a:t>Introducing Google </a:t>
            </a:r>
            <a:r>
              <a:rPr lang="en-GB" dirty="0" err="1"/>
              <a:t>Colab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DA595-89DF-0289-70B1-4D121BA78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5213775" cy="4191646"/>
          </a:xfrm>
        </p:spPr>
        <p:txBody>
          <a:bodyPr/>
          <a:lstStyle/>
          <a:p>
            <a:r>
              <a:rPr lang="en-GB" dirty="0" err="1"/>
              <a:t>Colab</a:t>
            </a:r>
            <a:r>
              <a:rPr lang="en-GB" dirty="0"/>
              <a:t> is a collaborative environment which supports text and small sections which can run code.</a:t>
            </a:r>
          </a:p>
          <a:p>
            <a:r>
              <a:rPr lang="en-GB" dirty="0"/>
              <a:t>Each section of code can be run by clicking on the play button in each section.</a:t>
            </a:r>
          </a:p>
          <a:p>
            <a:r>
              <a:rPr lang="en-GB" dirty="0"/>
              <a:t>It means that you can work on code and see the results below each section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D0EDA4-CB04-BF58-1ADB-91A1590C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465" y="1822450"/>
            <a:ext cx="5399826" cy="4191646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ACC37F0E-4FB2-EB0E-A812-6CE58FBBB95F}"/>
              </a:ext>
            </a:extLst>
          </p:cNvPr>
          <p:cNvSpPr/>
          <p:nvPr/>
        </p:nvSpPr>
        <p:spPr>
          <a:xfrm rot="19842619" flipH="1">
            <a:off x="6546792" y="1705231"/>
            <a:ext cx="2890683" cy="1244446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Run button</a:t>
            </a:r>
          </a:p>
        </p:txBody>
      </p:sp>
    </p:spTree>
    <p:extLst>
      <p:ext uri="{BB962C8B-B14F-4D97-AF65-F5344CB8AC3E}">
        <p14:creationId xmlns:p14="http://schemas.microsoft.com/office/powerpoint/2010/main" val="284820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64EC-251E-BA3C-AFB1-A298EA240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Working with Google </a:t>
            </a:r>
            <a:r>
              <a:rPr lang="en-GB" dirty="0" err="1"/>
              <a:t>Colab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45CAE-4E57-14AD-5E88-DD2DDA45A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1" y="1822450"/>
            <a:ext cx="9028690" cy="4351338"/>
          </a:xfrm>
        </p:spPr>
        <p:txBody>
          <a:bodyPr>
            <a:normAutofit/>
          </a:bodyPr>
          <a:lstStyle/>
          <a:p>
            <a:r>
              <a:rPr lang="en-GB" dirty="0"/>
              <a:t>From the Teams Classwork folder</a:t>
            </a:r>
          </a:p>
          <a:p>
            <a:r>
              <a:rPr lang="en-GB" dirty="0"/>
              <a:t>Go to “Python Practice </a:t>
            </a:r>
            <a:r>
              <a:rPr lang="en-GB" dirty="0" err="1"/>
              <a:t>Colab</a:t>
            </a:r>
            <a:r>
              <a:rPr lang="en-GB" dirty="0"/>
              <a:t> files”</a:t>
            </a:r>
          </a:p>
          <a:p>
            <a:r>
              <a:rPr lang="en-GB" dirty="0"/>
              <a:t>Download these files to an appropriate folder in your OneDrive</a:t>
            </a:r>
          </a:p>
          <a:p>
            <a:r>
              <a:rPr lang="en-GB" dirty="0"/>
              <a:t>Change to filename to </a:t>
            </a:r>
            <a:r>
              <a:rPr lang="en-GB" b="1" dirty="0">
                <a:solidFill>
                  <a:srgbClr val="FF0000"/>
                </a:solidFill>
              </a:rPr>
              <a:t>include your own name</a:t>
            </a:r>
            <a:r>
              <a:rPr lang="en-GB" dirty="0"/>
              <a:t> </a:t>
            </a:r>
          </a:p>
          <a:p>
            <a:r>
              <a:rPr lang="en-GB" dirty="0"/>
              <a:t>Upload the file to </a:t>
            </a:r>
            <a:r>
              <a:rPr lang="en-GB" dirty="0" err="1"/>
              <a:t>Colab</a:t>
            </a:r>
            <a:r>
              <a:rPr lang="en-GB" dirty="0"/>
              <a:t> and work on it as the instructions indicate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39B26F-484D-316B-D0C3-E48A63C1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14613">
            <a:off x="7451982" y="495191"/>
            <a:ext cx="4328258" cy="192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4128D-8ACC-DC52-2DFB-52BAC542B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7D12D-A7A6-7373-EDE6-53A58F407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Working with Google </a:t>
            </a:r>
            <a:r>
              <a:rPr lang="en-GB" dirty="0" err="1"/>
              <a:t>Colab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904F8-0AA2-B8E1-94C3-C569F52AF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90" y="1822450"/>
            <a:ext cx="7455529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If you have a Google Account, it will offer to save your work in your personal Google Drive</a:t>
            </a:r>
          </a:p>
          <a:p>
            <a:r>
              <a:rPr lang="en-GB" dirty="0"/>
              <a:t>This is great for you to work on outside of class but I can’t see or mark that</a:t>
            </a:r>
          </a:p>
          <a:p>
            <a:r>
              <a:rPr lang="en-GB" dirty="0"/>
              <a:t>At the end of today’s session, I will ask you to download your file (which they call notebook) and submit it to me so I can see your progress</a:t>
            </a:r>
          </a:p>
          <a:p>
            <a:r>
              <a:rPr lang="en-GB" dirty="0"/>
              <a:t>Download it as a .</a:t>
            </a:r>
            <a:r>
              <a:rPr lang="en-GB" dirty="0" err="1"/>
              <a:t>ipynb</a:t>
            </a:r>
            <a:r>
              <a:rPr lang="en-GB" dirty="0"/>
              <a:t> file</a:t>
            </a:r>
          </a:p>
          <a:p>
            <a:r>
              <a:rPr lang="en-GB" dirty="0"/>
              <a:t>Saving this means you can upload it again and work on it in next lessons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696E9-E9C9-0A34-E9D6-395810204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819" y="1533735"/>
            <a:ext cx="4444181" cy="4390636"/>
          </a:xfrm>
          <a:prstGeom prst="rect">
            <a:avLst/>
          </a:prstGeom>
        </p:spPr>
      </p:pic>
      <p:pic>
        <p:nvPicPr>
          <p:cNvPr id="7" name="Picture 6" descr="A red circle with black background&#10;&#10;AI-generated content may be incorrect.">
            <a:extLst>
              <a:ext uri="{FF2B5EF4-FFF2-40B4-BE49-F238E27FC236}">
                <a16:creationId xmlns:a16="http://schemas.microsoft.com/office/drawing/2014/main" id="{FB7D9199-3D31-7D16-FF32-96920C2B3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358" y="4675771"/>
            <a:ext cx="2583642" cy="129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58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43118-D77F-EDE4-B79B-0EFEAA797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Moving towards independence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17ACF-15E1-BAD8-32F7-1D61292BC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 will be circulating</a:t>
            </a:r>
          </a:p>
          <a:p>
            <a:r>
              <a:rPr lang="en-GB" dirty="0"/>
              <a:t>However, there will be no examples on the board</a:t>
            </a:r>
          </a:p>
          <a:p>
            <a:r>
              <a:rPr lang="en-GB" dirty="0"/>
              <a:t>If you get stuck why not look up some internet resources:</a:t>
            </a:r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python_info">
            <a:extLst>
              <a:ext uri="{FF2B5EF4-FFF2-40B4-BE49-F238E27FC236}">
                <a16:creationId xmlns:a16="http://schemas.microsoft.com/office/drawing/2014/main" id="{36812A72-F1D0-5D54-68E2-27D698EA115A}"/>
              </a:ext>
            </a:extLst>
          </p:cNvPr>
          <p:cNvSpPr/>
          <p:nvPr/>
        </p:nvSpPr>
        <p:spPr>
          <a:xfrm>
            <a:off x="2447498" y="4232042"/>
            <a:ext cx="6587859" cy="1563624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  <a:hlinkClick r:id="rId2"/>
              </a:rPr>
              <a:t>https://www.w3schools.com/python/</a:t>
            </a: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  <a:hlinkClick r:id="rId3"/>
              </a:rPr>
              <a:t>https://developers.google.com/edu/python/introduction</a:t>
            </a:r>
            <a:r>
              <a:rPr lang="en-GB" dirty="0">
                <a:solidFill>
                  <a:srgbClr val="000000"/>
                </a:solidFill>
                <a:latin typeface="Trebuchet MS" panose="020B0603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2053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3430-DCD9-0254-A2CD-0D1C207DA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Independent work</a:t>
            </a:r>
          </a:p>
        </p:txBody>
      </p:sp>
      <p:sp>
        <p:nvSpPr>
          <p:cNvPr id="3" name="silence">
            <a:extLst>
              <a:ext uri="{FF2B5EF4-FFF2-40B4-BE49-F238E27FC236}">
                <a16:creationId xmlns:a16="http://schemas.microsoft.com/office/drawing/2014/main" id="{41FDF93B-0BEF-57F5-2D4B-D32B0CD51C62}"/>
              </a:ext>
            </a:extLst>
          </p:cNvPr>
          <p:cNvSpPr/>
          <p:nvPr/>
        </p:nvSpPr>
        <p:spPr>
          <a:xfrm>
            <a:off x="5348747" y="1905982"/>
            <a:ext cx="3670481" cy="2309597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rgbClr val="000000"/>
                </a:solidFill>
                <a:latin typeface="Trebuchet MS" panose="020B0603020202020204" pitchFamily="34" charset="0"/>
              </a:rPr>
              <a:t>SILENCE AS STANDARD</a:t>
            </a:r>
          </a:p>
        </p:txBody>
      </p:sp>
      <p:pic>
        <p:nvPicPr>
          <p:cNvPr id="4" name="Picture 3" descr="A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6A99C605-AE44-50C3-B32C-4EF178593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9" y="1543664"/>
            <a:ext cx="4476135" cy="4476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03B082-302F-108D-7583-74ED70C46F13}"/>
              </a:ext>
            </a:extLst>
          </p:cNvPr>
          <p:cNvSpPr txBox="1"/>
          <p:nvPr/>
        </p:nvSpPr>
        <p:spPr>
          <a:xfrm>
            <a:off x="5348748" y="5188802"/>
            <a:ext cx="367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rebuchet MS" panose="020B0603020202020204" pitchFamily="34" charset="0"/>
              </a:rPr>
              <a:t>I am circulating to help you as you need it.</a:t>
            </a:r>
          </a:p>
        </p:txBody>
      </p:sp>
    </p:spTree>
    <p:extLst>
      <p:ext uri="{BB962C8B-B14F-4D97-AF65-F5344CB8AC3E}">
        <p14:creationId xmlns:p14="http://schemas.microsoft.com/office/powerpoint/2010/main" val="272523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D70C7-32FD-BAD3-214D-1BE64659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E4C87-FA60-411B-E835-920E9A400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Download your work file as a </a:t>
            </a:r>
            <a:r>
              <a:rPr lang="en-GB" b="1" dirty="0">
                <a:solidFill>
                  <a:srgbClr val="FF0000"/>
                </a:solidFill>
              </a:rPr>
              <a:t>.</a:t>
            </a:r>
            <a:r>
              <a:rPr lang="en-GB" b="1" dirty="0" err="1">
                <a:solidFill>
                  <a:srgbClr val="FF0000"/>
                </a:solidFill>
              </a:rPr>
              <a:t>ipynb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dirty="0"/>
              <a:t>There will be a class assignment on the system</a:t>
            </a:r>
          </a:p>
          <a:p>
            <a:r>
              <a:rPr lang="en-GB" dirty="0"/>
              <a:t>Upload your work to that so I can check your progress</a:t>
            </a:r>
          </a:p>
          <a:p>
            <a:r>
              <a:rPr lang="en-GB" dirty="0"/>
              <a:t>I will provide support as you need in the next lesson</a:t>
            </a:r>
          </a:p>
          <a:p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571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61AE97DF-632F-4AAC-A952-2888A060AD8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PR - Default Slide Template.potm" id="{DA0D9522-1DF7-4400-80F9-22744BDD48B2}" vid="{DA5AF4A1-8832-482E-843A-7A9B64ED3D2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 - Default Slide Template</Template>
  <TotalTime>182</TotalTime>
  <Words>441</Words>
  <Application>Microsoft Office PowerPoint</Application>
  <PresentationFormat>Widescreen</PresentationFormat>
  <Paragraphs>54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Century Gothic</vt:lpstr>
      <vt:lpstr>Courier New</vt:lpstr>
      <vt:lpstr>Trebuchet MS</vt:lpstr>
      <vt:lpstr>Office Theme</vt:lpstr>
      <vt:lpstr>Office Theme</vt:lpstr>
      <vt:lpstr>Practice</vt:lpstr>
      <vt:lpstr>Recall</vt:lpstr>
      <vt:lpstr>Aims for the next few lessons</vt:lpstr>
      <vt:lpstr>Introducing Google Colab</vt:lpstr>
      <vt:lpstr>Working with Google Colab</vt:lpstr>
      <vt:lpstr>Working with Google Colab</vt:lpstr>
      <vt:lpstr>Moving towards independence</vt:lpstr>
      <vt:lpstr>Independent work</vt:lpstr>
      <vt:lpstr>Recap</vt:lpstr>
      <vt:lpstr>Homework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Rundell</dc:creator>
  <cp:lastModifiedBy>Simon Rundell</cp:lastModifiedBy>
  <cp:revision>1</cp:revision>
  <dcterms:created xsi:type="dcterms:W3CDTF">2025-09-19T21:01:46Z</dcterms:created>
  <dcterms:modified xsi:type="dcterms:W3CDTF">2025-09-23T11:36:36Z</dcterms:modified>
</cp:coreProperties>
</file>