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8"/>
  </p:notesMasterIdLst>
  <p:sldIdLst>
    <p:sldId id="266" r:id="rId3"/>
    <p:sldId id="263" r:id="rId4"/>
    <p:sldId id="264" r:id="rId5"/>
    <p:sldId id="267" r:id="rId6"/>
    <p:sldId id="286" r:id="rId7"/>
    <p:sldId id="285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65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3130C8-4F14-47E0-8A1B-AA7C77340963}" v="287" dt="2025-12-24T15:35:57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704CB636-A1BA-411A-A067-F81C58265FE2}"/>
    <pc:docChg chg="undo custSel addSld modSld sldOrd">
      <pc:chgData name="Simon Rundell" userId="02f36d3d-9692-43c5-873c-1a596eba61c5" providerId="ADAL" clId="{704CB636-A1BA-411A-A067-F81C58265FE2}" dt="2025-12-24T15:41:26.091" v="3852" actId="20577"/>
      <pc:docMkLst>
        <pc:docMk/>
      </pc:docMkLst>
      <pc:sldChg chg="addSp delSp modSp mod">
        <pc:chgData name="Simon Rundell" userId="02f36d3d-9692-43c5-873c-1a596eba61c5" providerId="ADAL" clId="{704CB636-A1BA-411A-A067-F81C58265FE2}" dt="2025-12-24T15:17:43.306" v="3399" actId="20577"/>
        <pc:sldMkLst>
          <pc:docMk/>
          <pc:sldMk cId="477050314" sldId="265"/>
        </pc:sldMkLst>
        <pc:spChg chg="mod">
          <ac:chgData name="Simon Rundell" userId="02f36d3d-9692-43c5-873c-1a596eba61c5" providerId="ADAL" clId="{704CB636-A1BA-411A-A067-F81C58265FE2}" dt="2025-12-24T15:15:55.958" v="3277" actId="20577"/>
          <ac:spMkLst>
            <pc:docMk/>
            <pc:sldMk cId="477050314" sldId="265"/>
            <ac:spMk id="2" creationId="{311A21C4-7FB9-BD22-32D5-C4C779FB6224}"/>
          </ac:spMkLst>
        </pc:spChg>
        <pc:spChg chg="add mod">
          <ac:chgData name="Simon Rundell" userId="02f36d3d-9692-43c5-873c-1a596eba61c5" providerId="ADAL" clId="{704CB636-A1BA-411A-A067-F81C58265FE2}" dt="2025-12-24T15:17:36.824" v="3383" actId="1076"/>
          <ac:spMkLst>
            <pc:docMk/>
            <pc:sldMk cId="477050314" sldId="265"/>
            <ac:spMk id="3" creationId="{7193A09E-3154-CEF6-5195-1BFC06609B9D}"/>
          </ac:spMkLst>
        </pc:spChg>
        <pc:spChg chg="mod">
          <ac:chgData name="Simon Rundell" userId="02f36d3d-9692-43c5-873c-1a596eba61c5" providerId="ADAL" clId="{704CB636-A1BA-411A-A067-F81C58265FE2}" dt="2025-12-24T15:17:43.306" v="3399" actId="20577"/>
          <ac:spMkLst>
            <pc:docMk/>
            <pc:sldMk cId="477050314" sldId="265"/>
            <ac:spMk id="7" creationId="{7F72A8A9-EC60-244F-AE96-484BE4AF7F71}"/>
          </ac:spMkLst>
        </pc:spChg>
        <pc:picChg chg="del">
          <ac:chgData name="Simon Rundell" userId="02f36d3d-9692-43c5-873c-1a596eba61c5" providerId="ADAL" clId="{704CB636-A1BA-411A-A067-F81C58265FE2}" dt="2025-12-24T15:15:59.108" v="3278" actId="478"/>
          <ac:picMkLst>
            <pc:docMk/>
            <pc:sldMk cId="477050314" sldId="265"/>
            <ac:picMk id="8" creationId="{F6486B8B-22CA-6DAB-A141-3C7CE1EF220C}"/>
          </ac:picMkLst>
        </pc:picChg>
      </pc:sldChg>
      <pc:sldChg chg="ord">
        <pc:chgData name="Simon Rundell" userId="02f36d3d-9692-43c5-873c-1a596eba61c5" providerId="ADAL" clId="{704CB636-A1BA-411A-A067-F81C58265FE2}" dt="2025-12-24T12:45:30.181" v="1107"/>
        <pc:sldMkLst>
          <pc:docMk/>
          <pc:sldMk cId="4037626698" sldId="267"/>
        </pc:sldMkLst>
      </pc:sldChg>
      <pc:sldChg chg="addSp delSp modSp new mod modClrScheme delAnim modAnim chgLayout">
        <pc:chgData name="Simon Rundell" userId="02f36d3d-9692-43c5-873c-1a596eba61c5" providerId="ADAL" clId="{704CB636-A1BA-411A-A067-F81C58265FE2}" dt="2025-12-24T15:35:57.484" v="3568" actId="404"/>
        <pc:sldMkLst>
          <pc:docMk/>
          <pc:sldMk cId="3849815941" sldId="268"/>
        </pc:sldMkLst>
        <pc:spChg chg="add mod">
          <ac:chgData name="Simon Rundell" userId="02f36d3d-9692-43c5-873c-1a596eba61c5" providerId="ADAL" clId="{704CB636-A1BA-411A-A067-F81C58265FE2}" dt="2025-12-24T12:05:30.700" v="2"/>
          <ac:spMkLst>
            <pc:docMk/>
            <pc:sldMk cId="3849815941" sldId="268"/>
            <ac:spMk id="2" creationId="{27A28CBF-7675-2A7D-BE34-E1597E52C5AF}"/>
          </ac:spMkLst>
        </pc:spChg>
        <pc:spChg chg="add mod">
          <ac:chgData name="Simon Rundell" userId="02f36d3d-9692-43c5-873c-1a596eba61c5" providerId="ADAL" clId="{704CB636-A1BA-411A-A067-F81C58265FE2}" dt="2025-12-24T12:28:17.349" v="260" actId="27636"/>
          <ac:spMkLst>
            <pc:docMk/>
            <pc:sldMk cId="3849815941" sldId="268"/>
            <ac:spMk id="3" creationId="{B7027F71-DA3C-2A33-E9AC-4555D3043347}"/>
          </ac:spMkLst>
        </pc:spChg>
        <pc:spChg chg="add del mod">
          <ac:chgData name="Simon Rundell" userId="02f36d3d-9692-43c5-873c-1a596eba61c5" providerId="ADAL" clId="{704CB636-A1BA-411A-A067-F81C58265FE2}" dt="2025-12-24T12:26:43.981" v="182" actId="478"/>
          <ac:spMkLst>
            <pc:docMk/>
            <pc:sldMk cId="3849815941" sldId="268"/>
            <ac:spMk id="4" creationId="{315DEEE6-0BBB-907F-877C-05FE70AFA961}"/>
          </ac:spMkLst>
        </pc:spChg>
        <pc:spChg chg="add mod">
          <ac:chgData name="Simon Rundell" userId="02f36d3d-9692-43c5-873c-1a596eba61c5" providerId="ADAL" clId="{704CB636-A1BA-411A-A067-F81C58265FE2}" dt="2025-12-24T15:35:57.484" v="3568" actId="404"/>
          <ac:spMkLst>
            <pc:docMk/>
            <pc:sldMk cId="3849815941" sldId="268"/>
            <ac:spMk id="5" creationId="{828772AA-6D36-E7C5-310B-0BB25926F292}"/>
          </ac:spMkLst>
        </pc:spChg>
      </pc:sldChg>
      <pc:sldChg chg="addSp delSp modSp new mod addAnim delAnim modAnim">
        <pc:chgData name="Simon Rundell" userId="02f36d3d-9692-43c5-873c-1a596eba61c5" providerId="ADAL" clId="{704CB636-A1BA-411A-A067-F81C58265FE2}" dt="2025-12-24T12:31:40.834" v="319" actId="947"/>
        <pc:sldMkLst>
          <pc:docMk/>
          <pc:sldMk cId="3930721591" sldId="269"/>
        </pc:sldMkLst>
        <pc:spChg chg="del">
          <ac:chgData name="Simon Rundell" userId="02f36d3d-9692-43c5-873c-1a596eba61c5" providerId="ADAL" clId="{704CB636-A1BA-411A-A067-F81C58265FE2}" dt="2025-12-24T12:11:11.603" v="176" actId="26606"/>
          <ac:spMkLst>
            <pc:docMk/>
            <pc:sldMk cId="3930721591" sldId="269"/>
            <ac:spMk id="2" creationId="{33BB916B-6E82-5C40-18CF-ADE848519C80}"/>
          </ac:spMkLst>
        </pc:spChg>
        <pc:spChg chg="del mod">
          <ac:chgData name="Simon Rundell" userId="02f36d3d-9692-43c5-873c-1a596eba61c5" providerId="ADAL" clId="{704CB636-A1BA-411A-A067-F81C58265FE2}" dt="2025-12-24T12:11:11.603" v="176" actId="26606"/>
          <ac:spMkLst>
            <pc:docMk/>
            <pc:sldMk cId="3930721591" sldId="269"/>
            <ac:spMk id="3" creationId="{75FC5E62-5853-7797-59B5-C3E56E0DF6EA}"/>
          </ac:spMkLst>
        </pc:spChg>
        <pc:spChg chg="add mod">
          <ac:chgData name="Simon Rundell" userId="02f36d3d-9692-43c5-873c-1a596eba61c5" providerId="ADAL" clId="{704CB636-A1BA-411A-A067-F81C58265FE2}" dt="2025-12-24T12:31:40.834" v="319" actId="947"/>
          <ac:spMkLst>
            <pc:docMk/>
            <pc:sldMk cId="3930721591" sldId="269"/>
            <ac:spMk id="9" creationId="{C15464E7-659F-513E-F4E4-CCA2B7AA465E}"/>
          </ac:spMkLst>
        </pc:spChg>
        <pc:graphicFrameChg chg="add">
          <ac:chgData name="Simon Rundell" userId="02f36d3d-9692-43c5-873c-1a596eba61c5" providerId="ADAL" clId="{704CB636-A1BA-411A-A067-F81C58265FE2}" dt="2025-12-24T12:11:11.603" v="176" actId="26606"/>
          <ac:graphicFrameMkLst>
            <pc:docMk/>
            <pc:sldMk cId="3930721591" sldId="269"/>
            <ac:graphicFrameMk id="5" creationId="{CC011D0E-D9AA-A746-1362-77EEB0B3D452}"/>
          </ac:graphicFrameMkLst>
        </pc:graphicFrameChg>
      </pc:sldChg>
      <pc:sldChg chg="addSp delSp modSp new mod ord modClrScheme modAnim chgLayout">
        <pc:chgData name="Simon Rundell" userId="02f36d3d-9692-43c5-873c-1a596eba61c5" providerId="ADAL" clId="{704CB636-A1BA-411A-A067-F81C58265FE2}" dt="2025-12-24T12:45:25.584" v="1105"/>
        <pc:sldMkLst>
          <pc:docMk/>
          <pc:sldMk cId="2471522651" sldId="270"/>
        </pc:sldMkLst>
        <pc:spChg chg="del">
          <ac:chgData name="Simon Rundell" userId="02f36d3d-9692-43c5-873c-1a596eba61c5" providerId="ADAL" clId="{704CB636-A1BA-411A-A067-F81C58265FE2}" dt="2025-12-24T12:32:30.277" v="321" actId="700"/>
          <ac:spMkLst>
            <pc:docMk/>
            <pc:sldMk cId="2471522651" sldId="270"/>
            <ac:spMk id="2" creationId="{ACD4CA6C-DCB8-E64B-3606-7EDDE050FF49}"/>
          </ac:spMkLst>
        </pc:spChg>
        <pc:spChg chg="del">
          <ac:chgData name="Simon Rundell" userId="02f36d3d-9692-43c5-873c-1a596eba61c5" providerId="ADAL" clId="{704CB636-A1BA-411A-A067-F81C58265FE2}" dt="2025-12-24T12:32:30.277" v="321" actId="700"/>
          <ac:spMkLst>
            <pc:docMk/>
            <pc:sldMk cId="2471522651" sldId="270"/>
            <ac:spMk id="3" creationId="{616647F8-4170-80BC-36A0-AF8AAB41B560}"/>
          </ac:spMkLst>
        </pc:spChg>
        <pc:spChg chg="add mod">
          <ac:chgData name="Simon Rundell" userId="02f36d3d-9692-43c5-873c-1a596eba61c5" providerId="ADAL" clId="{704CB636-A1BA-411A-A067-F81C58265FE2}" dt="2025-12-24T12:34:06.810" v="432" actId="1076"/>
          <ac:spMkLst>
            <pc:docMk/>
            <pc:sldMk cId="2471522651" sldId="270"/>
            <ac:spMk id="5" creationId="{DD9CBDAF-9FC3-AC8C-9C42-BE1887407515}"/>
          </ac:spMkLst>
        </pc:spChg>
        <pc:spChg chg="add mod">
          <ac:chgData name="Simon Rundell" userId="02f36d3d-9692-43c5-873c-1a596eba61c5" providerId="ADAL" clId="{704CB636-A1BA-411A-A067-F81C58265FE2}" dt="2025-12-24T12:33:16.800" v="349" actId="5793"/>
          <ac:spMkLst>
            <pc:docMk/>
            <pc:sldMk cId="2471522651" sldId="270"/>
            <ac:spMk id="9" creationId="{56285B42-F979-1CE1-83DB-A589D07965E4}"/>
          </ac:spMkLst>
        </pc:spChg>
        <pc:picChg chg="add mod">
          <ac:chgData name="Simon Rundell" userId="02f36d3d-9692-43c5-873c-1a596eba61c5" providerId="ADAL" clId="{704CB636-A1BA-411A-A067-F81C58265FE2}" dt="2025-12-24T12:34:01.881" v="430" actId="1076"/>
          <ac:picMkLst>
            <pc:docMk/>
            <pc:sldMk cId="2471522651" sldId="270"/>
            <ac:picMk id="4" creationId="{756BA1F6-324B-BCA1-C999-6B87E2F6A0FD}"/>
          </ac:picMkLst>
        </pc:picChg>
      </pc:sldChg>
      <pc:sldChg chg="addSp modSp new mod addAnim delAnim modAnim">
        <pc:chgData name="Simon Rundell" userId="02f36d3d-9692-43c5-873c-1a596eba61c5" providerId="ADAL" clId="{704CB636-A1BA-411A-A067-F81C58265FE2}" dt="2025-12-24T12:41:46.181" v="916"/>
        <pc:sldMkLst>
          <pc:docMk/>
          <pc:sldMk cId="1161237755" sldId="271"/>
        </pc:sldMkLst>
        <pc:spChg chg="mod">
          <ac:chgData name="Simon Rundell" userId="02f36d3d-9692-43c5-873c-1a596eba61c5" providerId="ADAL" clId="{704CB636-A1BA-411A-A067-F81C58265FE2}" dt="2025-12-24T12:36:38.556" v="462" actId="947"/>
          <ac:spMkLst>
            <pc:docMk/>
            <pc:sldMk cId="1161237755" sldId="271"/>
            <ac:spMk id="2" creationId="{9E2227A4-FE66-04C0-AC4E-9FBF03D02475}"/>
          </ac:spMkLst>
        </pc:spChg>
        <pc:spChg chg="mod">
          <ac:chgData name="Simon Rundell" userId="02f36d3d-9692-43c5-873c-1a596eba61c5" providerId="ADAL" clId="{704CB636-A1BA-411A-A067-F81C58265FE2}" dt="2025-12-24T12:40:49.787" v="909" actId="947"/>
          <ac:spMkLst>
            <pc:docMk/>
            <pc:sldMk cId="1161237755" sldId="271"/>
            <ac:spMk id="3" creationId="{9EFB9630-B47E-CE53-8CD2-EA96CD5FE7E9}"/>
          </ac:spMkLst>
        </pc:spChg>
        <pc:spChg chg="add mod">
          <ac:chgData name="Simon Rundell" userId="02f36d3d-9692-43c5-873c-1a596eba61c5" providerId="ADAL" clId="{704CB636-A1BA-411A-A067-F81C58265FE2}" dt="2025-12-24T12:37:16.327" v="505" actId="1076"/>
          <ac:spMkLst>
            <pc:docMk/>
            <pc:sldMk cId="1161237755" sldId="271"/>
            <ac:spMk id="4" creationId="{8FCAA652-BAC8-3C7B-86CA-A961E1C3161D}"/>
          </ac:spMkLst>
        </pc:spChg>
      </pc:sldChg>
      <pc:sldChg chg="addSp delSp modSp new mod modAnim">
        <pc:chgData name="Simon Rundell" userId="02f36d3d-9692-43c5-873c-1a596eba61c5" providerId="ADAL" clId="{704CB636-A1BA-411A-A067-F81C58265FE2}" dt="2025-12-24T12:44:55.184" v="1103" actId="33524"/>
        <pc:sldMkLst>
          <pc:docMk/>
          <pc:sldMk cId="636642835" sldId="272"/>
        </pc:sldMkLst>
        <pc:spChg chg="mod">
          <ac:chgData name="Simon Rundell" userId="02f36d3d-9692-43c5-873c-1a596eba61c5" providerId="ADAL" clId="{704CB636-A1BA-411A-A067-F81C58265FE2}" dt="2025-12-24T12:42:31.183" v="936" actId="20577"/>
          <ac:spMkLst>
            <pc:docMk/>
            <pc:sldMk cId="636642835" sldId="272"/>
            <ac:spMk id="2" creationId="{D791824B-1D83-FBAD-E5F5-C2C3C1EC0E0D}"/>
          </ac:spMkLst>
        </pc:spChg>
        <pc:spChg chg="add del mod">
          <ac:chgData name="Simon Rundell" userId="02f36d3d-9692-43c5-873c-1a596eba61c5" providerId="ADAL" clId="{704CB636-A1BA-411A-A067-F81C58265FE2}" dt="2025-12-24T12:44:55.184" v="1103" actId="33524"/>
          <ac:spMkLst>
            <pc:docMk/>
            <pc:sldMk cId="636642835" sldId="272"/>
            <ac:spMk id="3" creationId="{C3EFA56E-09E5-0879-B680-A32A22A092E1}"/>
          </ac:spMkLst>
        </pc:spChg>
        <pc:picChg chg="add mod">
          <ac:chgData name="Simon Rundell" userId="02f36d3d-9692-43c5-873c-1a596eba61c5" providerId="ADAL" clId="{704CB636-A1BA-411A-A067-F81C58265FE2}" dt="2025-12-24T12:42:46.783" v="938"/>
          <ac:picMkLst>
            <pc:docMk/>
            <pc:sldMk cId="636642835" sldId="272"/>
            <ac:picMk id="5" creationId="{49465275-24D4-CB6C-06B0-3E348E9F6719}"/>
          </ac:picMkLst>
        </pc:picChg>
        <pc:picChg chg="add mod">
          <ac:chgData name="Simon Rundell" userId="02f36d3d-9692-43c5-873c-1a596eba61c5" providerId="ADAL" clId="{704CB636-A1BA-411A-A067-F81C58265FE2}" dt="2025-12-24T12:42:58.753" v="943" actId="14100"/>
          <ac:picMkLst>
            <pc:docMk/>
            <pc:sldMk cId="636642835" sldId="272"/>
            <ac:picMk id="7" creationId="{DA80B849-8D3C-9D6A-DC68-375586085DED}"/>
          </ac:picMkLst>
        </pc:picChg>
      </pc:sldChg>
      <pc:sldChg chg="addSp modSp new mod modAnim">
        <pc:chgData name="Simon Rundell" userId="02f36d3d-9692-43c5-873c-1a596eba61c5" providerId="ADAL" clId="{704CB636-A1BA-411A-A067-F81C58265FE2}" dt="2025-12-24T13:25:16.890" v="1252" actId="13926"/>
        <pc:sldMkLst>
          <pc:docMk/>
          <pc:sldMk cId="2864196748" sldId="273"/>
        </pc:sldMkLst>
        <pc:spChg chg="mod">
          <ac:chgData name="Simon Rundell" userId="02f36d3d-9692-43c5-873c-1a596eba61c5" providerId="ADAL" clId="{704CB636-A1BA-411A-A067-F81C58265FE2}" dt="2025-12-24T12:45:49.549" v="1127" actId="20577"/>
          <ac:spMkLst>
            <pc:docMk/>
            <pc:sldMk cId="2864196748" sldId="273"/>
            <ac:spMk id="2" creationId="{8CE599E7-BC5E-0C44-8295-464397497E82}"/>
          </ac:spMkLst>
        </pc:spChg>
        <pc:spChg chg="mod">
          <ac:chgData name="Simon Rundell" userId="02f36d3d-9692-43c5-873c-1a596eba61c5" providerId="ADAL" clId="{704CB636-A1BA-411A-A067-F81C58265FE2}" dt="2025-12-24T13:25:16.890" v="1252" actId="13926"/>
          <ac:spMkLst>
            <pc:docMk/>
            <pc:sldMk cId="2864196748" sldId="273"/>
            <ac:spMk id="3" creationId="{A9805FFD-D5CE-8486-19B8-D9F18046CE33}"/>
          </ac:spMkLst>
        </pc:spChg>
        <pc:spChg chg="add mod">
          <ac:chgData name="Simon Rundell" userId="02f36d3d-9692-43c5-873c-1a596eba61c5" providerId="ADAL" clId="{704CB636-A1BA-411A-A067-F81C58265FE2}" dt="2025-12-24T12:47:20.138" v="1248" actId="1076"/>
          <ac:spMkLst>
            <pc:docMk/>
            <pc:sldMk cId="2864196748" sldId="273"/>
            <ac:spMk id="4" creationId="{DCBFE4B6-11E6-B46B-2F59-F833F3953DE4}"/>
          </ac:spMkLst>
        </pc:spChg>
        <pc:spChg chg="add mod">
          <ac:chgData name="Simon Rundell" userId="02f36d3d-9692-43c5-873c-1a596eba61c5" providerId="ADAL" clId="{704CB636-A1BA-411A-A067-F81C58265FE2}" dt="2025-12-24T12:47:31.619" v="1250" actId="1076"/>
          <ac:spMkLst>
            <pc:docMk/>
            <pc:sldMk cId="2864196748" sldId="273"/>
            <ac:spMk id="5" creationId="{E3CE14B3-3769-B3BE-6E5C-D4A2F91BDF5E}"/>
          </ac:spMkLst>
        </pc:spChg>
      </pc:sldChg>
      <pc:sldChg chg="addSp delSp modSp new mod modClrScheme delAnim modAnim chgLayout">
        <pc:chgData name="Simon Rundell" userId="02f36d3d-9692-43c5-873c-1a596eba61c5" providerId="ADAL" clId="{704CB636-A1BA-411A-A067-F81C58265FE2}" dt="2025-12-24T14:59:11.738" v="2759"/>
        <pc:sldMkLst>
          <pc:docMk/>
          <pc:sldMk cId="4217027252" sldId="274"/>
        </pc:sldMkLst>
        <pc:spChg chg="mod ord">
          <ac:chgData name="Simon Rundell" userId="02f36d3d-9692-43c5-873c-1a596eba61c5" providerId="ADAL" clId="{704CB636-A1BA-411A-A067-F81C58265FE2}" dt="2025-12-24T14:30:03.092" v="1790" actId="20577"/>
          <ac:spMkLst>
            <pc:docMk/>
            <pc:sldMk cId="4217027252" sldId="274"/>
            <ac:spMk id="2" creationId="{9F2085EA-087A-ABB5-6FBB-5ED84982FDC2}"/>
          </ac:spMkLst>
        </pc:spChg>
        <pc:spChg chg="del">
          <ac:chgData name="Simon Rundell" userId="02f36d3d-9692-43c5-873c-1a596eba61c5" providerId="ADAL" clId="{704CB636-A1BA-411A-A067-F81C58265FE2}" dt="2025-12-24T13:41:40.513" v="1282" actId="700"/>
          <ac:spMkLst>
            <pc:docMk/>
            <pc:sldMk cId="4217027252" sldId="274"/>
            <ac:spMk id="3" creationId="{E7466078-01D9-9E0D-C72A-C4E48922430D}"/>
          </ac:spMkLst>
        </pc:spChg>
        <pc:spChg chg="add mod ord">
          <ac:chgData name="Simon Rundell" userId="02f36d3d-9692-43c5-873c-1a596eba61c5" providerId="ADAL" clId="{704CB636-A1BA-411A-A067-F81C58265FE2}" dt="2025-12-24T14:29:39.121" v="1785" actId="20577"/>
          <ac:spMkLst>
            <pc:docMk/>
            <pc:sldMk cId="4217027252" sldId="274"/>
            <ac:spMk id="6" creationId="{B242AB50-1E90-87C0-F248-48AE90A1BFB1}"/>
          </ac:spMkLst>
        </pc:spChg>
        <pc:picChg chg="add del mod">
          <ac:chgData name="Simon Rundell" userId="02f36d3d-9692-43c5-873c-1a596eba61c5" providerId="ADAL" clId="{704CB636-A1BA-411A-A067-F81C58265FE2}" dt="2025-12-24T14:00:40.470" v="1286" actId="478"/>
          <ac:picMkLst>
            <pc:docMk/>
            <pc:sldMk cId="4217027252" sldId="274"/>
            <ac:picMk id="4" creationId="{2FCA7550-9DF3-269B-EF21-5E53204FC1DA}"/>
          </ac:picMkLst>
        </pc:picChg>
        <pc:picChg chg="add del mod">
          <ac:chgData name="Simon Rundell" userId="02f36d3d-9692-43c5-873c-1a596eba61c5" providerId="ADAL" clId="{704CB636-A1BA-411A-A067-F81C58265FE2}" dt="2025-12-24T14:08:33.503" v="1294" actId="478"/>
          <ac:picMkLst>
            <pc:docMk/>
            <pc:sldMk cId="4217027252" sldId="274"/>
            <ac:picMk id="5" creationId="{24855877-DD25-586E-0DF7-48999985556B}"/>
          </ac:picMkLst>
        </pc:picChg>
      </pc:sldChg>
      <pc:sldChg chg="modSp add mod modAnim">
        <pc:chgData name="Simon Rundell" userId="02f36d3d-9692-43c5-873c-1a596eba61c5" providerId="ADAL" clId="{704CB636-A1BA-411A-A067-F81C58265FE2}" dt="2025-12-24T14:59:23.398" v="2760"/>
        <pc:sldMkLst>
          <pc:docMk/>
          <pc:sldMk cId="1639288843" sldId="275"/>
        </pc:sldMkLst>
        <pc:spChg chg="mod">
          <ac:chgData name="Simon Rundell" userId="02f36d3d-9692-43c5-873c-1a596eba61c5" providerId="ADAL" clId="{704CB636-A1BA-411A-A067-F81C58265FE2}" dt="2025-12-24T14:30:07.867" v="1794" actId="20577"/>
          <ac:spMkLst>
            <pc:docMk/>
            <pc:sldMk cId="1639288843" sldId="275"/>
            <ac:spMk id="2" creationId="{9382E49C-51E0-C90A-0A79-0EC2F844F717}"/>
          </ac:spMkLst>
        </pc:spChg>
        <pc:spChg chg="mod">
          <ac:chgData name="Simon Rundell" userId="02f36d3d-9692-43c5-873c-1a596eba61c5" providerId="ADAL" clId="{704CB636-A1BA-411A-A067-F81C58265FE2}" dt="2025-12-24T14:53:31.649" v="2604" actId="20577"/>
          <ac:spMkLst>
            <pc:docMk/>
            <pc:sldMk cId="1639288843" sldId="275"/>
            <ac:spMk id="6" creationId="{67175F90-C3B9-34CA-C0BB-D3E799FA219E}"/>
          </ac:spMkLst>
        </pc:spChg>
      </pc:sldChg>
      <pc:sldChg chg="modSp add mod modAnim">
        <pc:chgData name="Simon Rundell" userId="02f36d3d-9692-43c5-873c-1a596eba61c5" providerId="ADAL" clId="{704CB636-A1BA-411A-A067-F81C58265FE2}" dt="2025-12-24T14:59:33.934" v="2761"/>
        <pc:sldMkLst>
          <pc:docMk/>
          <pc:sldMk cId="459150962" sldId="276"/>
        </pc:sldMkLst>
        <pc:spChg chg="mod">
          <ac:chgData name="Simon Rundell" userId="02f36d3d-9692-43c5-873c-1a596eba61c5" providerId="ADAL" clId="{704CB636-A1BA-411A-A067-F81C58265FE2}" dt="2025-12-24T14:45:00.834" v="2172" actId="20577"/>
          <ac:spMkLst>
            <pc:docMk/>
            <pc:sldMk cId="459150962" sldId="276"/>
            <ac:spMk id="2" creationId="{10CC1BF6-F5F3-0FA0-3251-123E30E295E1}"/>
          </ac:spMkLst>
        </pc:spChg>
        <pc:spChg chg="mod">
          <ac:chgData name="Simon Rundell" userId="02f36d3d-9692-43c5-873c-1a596eba61c5" providerId="ADAL" clId="{704CB636-A1BA-411A-A067-F81C58265FE2}" dt="2025-12-24T14:57:24.107" v="2698" actId="20577"/>
          <ac:spMkLst>
            <pc:docMk/>
            <pc:sldMk cId="459150962" sldId="276"/>
            <ac:spMk id="6" creationId="{0167DF0B-DDAD-F7EB-7196-3657A8BC87C2}"/>
          </ac:spMkLst>
        </pc:spChg>
      </pc:sldChg>
      <pc:sldChg chg="modSp add mod addAnim delAnim modAnim">
        <pc:chgData name="Simon Rundell" userId="02f36d3d-9692-43c5-873c-1a596eba61c5" providerId="ADAL" clId="{704CB636-A1BA-411A-A067-F81C58265FE2}" dt="2025-12-24T14:59:52.248" v="2763"/>
        <pc:sldMkLst>
          <pc:docMk/>
          <pc:sldMk cId="2920947984" sldId="277"/>
        </pc:sldMkLst>
        <pc:spChg chg="mod">
          <ac:chgData name="Simon Rundell" userId="02f36d3d-9692-43c5-873c-1a596eba61c5" providerId="ADAL" clId="{704CB636-A1BA-411A-A067-F81C58265FE2}" dt="2025-12-24T14:47:10.377" v="2306" actId="20577"/>
          <ac:spMkLst>
            <pc:docMk/>
            <pc:sldMk cId="2920947984" sldId="277"/>
            <ac:spMk id="2" creationId="{06D7CA5C-8D3A-8AB3-239F-2E81308263DB}"/>
          </ac:spMkLst>
        </pc:spChg>
        <pc:spChg chg="mod">
          <ac:chgData name="Simon Rundell" userId="02f36d3d-9692-43c5-873c-1a596eba61c5" providerId="ADAL" clId="{704CB636-A1BA-411A-A067-F81C58265FE2}" dt="2025-12-24T14:58:57.843" v="2758"/>
          <ac:spMkLst>
            <pc:docMk/>
            <pc:sldMk cId="2920947984" sldId="277"/>
            <ac:spMk id="6" creationId="{5082B93C-3532-357F-40B8-DE4BA50ABDEF}"/>
          </ac:spMkLst>
        </pc:spChg>
      </pc:sldChg>
      <pc:sldChg chg="addSp modSp new mod modAnim">
        <pc:chgData name="Simon Rundell" userId="02f36d3d-9692-43c5-873c-1a596eba61c5" providerId="ADAL" clId="{704CB636-A1BA-411A-A067-F81C58265FE2}" dt="2025-12-24T15:02:49.744" v="2925"/>
        <pc:sldMkLst>
          <pc:docMk/>
          <pc:sldMk cId="619438772" sldId="278"/>
        </pc:sldMkLst>
        <pc:spChg chg="mod">
          <ac:chgData name="Simon Rundell" userId="02f36d3d-9692-43c5-873c-1a596eba61c5" providerId="ADAL" clId="{704CB636-A1BA-411A-A067-F81C58265FE2}" dt="2025-12-24T15:00:26.191" v="2768" actId="404"/>
          <ac:spMkLst>
            <pc:docMk/>
            <pc:sldMk cId="619438772" sldId="278"/>
            <ac:spMk id="2" creationId="{1AB0923A-0CD1-99BA-9BD7-19D180099192}"/>
          </ac:spMkLst>
        </pc:spChg>
        <pc:spChg chg="mod">
          <ac:chgData name="Simon Rundell" userId="02f36d3d-9692-43c5-873c-1a596eba61c5" providerId="ADAL" clId="{704CB636-A1BA-411A-A067-F81C58265FE2}" dt="2025-12-24T15:01:50.630" v="2896" actId="20577"/>
          <ac:spMkLst>
            <pc:docMk/>
            <pc:sldMk cId="619438772" sldId="278"/>
            <ac:spMk id="3" creationId="{84A6005E-E5AD-46E3-DE4F-969F0C249AA6}"/>
          </ac:spMkLst>
        </pc:spChg>
        <pc:spChg chg="add mod">
          <ac:chgData name="Simon Rundell" userId="02f36d3d-9692-43c5-873c-1a596eba61c5" providerId="ADAL" clId="{704CB636-A1BA-411A-A067-F81C58265FE2}" dt="2025-12-24T15:00:55.688" v="2774" actId="1076"/>
          <ac:spMkLst>
            <pc:docMk/>
            <pc:sldMk cId="619438772" sldId="278"/>
            <ac:spMk id="4" creationId="{D704AD7D-FC71-D154-F03D-72AE5212DFD3}"/>
          </ac:spMkLst>
        </pc:spChg>
        <pc:spChg chg="add mod">
          <ac:chgData name="Simon Rundell" userId="02f36d3d-9692-43c5-873c-1a596eba61c5" providerId="ADAL" clId="{704CB636-A1BA-411A-A067-F81C58265FE2}" dt="2025-12-24T15:00:58.666" v="2775" actId="1076"/>
          <ac:spMkLst>
            <pc:docMk/>
            <pc:sldMk cId="619438772" sldId="278"/>
            <ac:spMk id="5" creationId="{062602DD-2A7E-8014-3165-6217964F1A18}"/>
          </ac:spMkLst>
        </pc:spChg>
        <pc:spChg chg="add mod">
          <ac:chgData name="Simon Rundell" userId="02f36d3d-9692-43c5-873c-1a596eba61c5" providerId="ADAL" clId="{704CB636-A1BA-411A-A067-F81C58265FE2}" dt="2025-12-24T15:02:44.300" v="2924" actId="1076"/>
          <ac:spMkLst>
            <pc:docMk/>
            <pc:sldMk cId="619438772" sldId="278"/>
            <ac:spMk id="6" creationId="{BF18D4C1-76F3-5C3E-E180-31A9083E1D66}"/>
          </ac:spMkLst>
        </pc:spChg>
      </pc:sldChg>
      <pc:sldChg chg="addSp modSp new mod">
        <pc:chgData name="Simon Rundell" userId="02f36d3d-9692-43c5-873c-1a596eba61c5" providerId="ADAL" clId="{704CB636-A1BA-411A-A067-F81C58265FE2}" dt="2025-12-24T15:36:25.205" v="3581" actId="20577"/>
        <pc:sldMkLst>
          <pc:docMk/>
          <pc:sldMk cId="1377422236" sldId="279"/>
        </pc:sldMkLst>
        <pc:spChg chg="mod">
          <ac:chgData name="Simon Rundell" userId="02f36d3d-9692-43c5-873c-1a596eba61c5" providerId="ADAL" clId="{704CB636-A1BA-411A-A067-F81C58265FE2}" dt="2025-12-24T15:36:25.205" v="3581" actId="20577"/>
          <ac:spMkLst>
            <pc:docMk/>
            <pc:sldMk cId="1377422236" sldId="279"/>
            <ac:spMk id="2" creationId="{980A697F-3DE8-AD98-056E-FC21B14B2AC4}"/>
          </ac:spMkLst>
        </pc:spChg>
        <pc:spChg chg="mod">
          <ac:chgData name="Simon Rundell" userId="02f36d3d-9692-43c5-873c-1a596eba61c5" providerId="ADAL" clId="{704CB636-A1BA-411A-A067-F81C58265FE2}" dt="2025-12-24T15:10:05.511" v="3158" actId="20577"/>
          <ac:spMkLst>
            <pc:docMk/>
            <pc:sldMk cId="1377422236" sldId="279"/>
            <ac:spMk id="3" creationId="{0CB69EE1-DBA5-01D3-EAB9-87259CAAA1A9}"/>
          </ac:spMkLst>
        </pc:spChg>
        <pc:spChg chg="add mod">
          <ac:chgData name="Simon Rundell" userId="02f36d3d-9692-43c5-873c-1a596eba61c5" providerId="ADAL" clId="{704CB636-A1BA-411A-A067-F81C58265FE2}" dt="2025-12-24T15:08:31.963" v="3078" actId="208"/>
          <ac:spMkLst>
            <pc:docMk/>
            <pc:sldMk cId="1377422236" sldId="279"/>
            <ac:spMk id="5" creationId="{8EBF52C1-4FBB-17C1-7327-B06FEFA34F4F}"/>
          </ac:spMkLst>
        </pc:spChg>
        <pc:picChg chg="add mod">
          <ac:chgData name="Simon Rundell" userId="02f36d3d-9692-43c5-873c-1a596eba61c5" providerId="ADAL" clId="{704CB636-A1BA-411A-A067-F81C58265FE2}" dt="2025-12-24T15:08:06.840" v="3075" actId="1076"/>
          <ac:picMkLst>
            <pc:docMk/>
            <pc:sldMk cId="1377422236" sldId="279"/>
            <ac:picMk id="4" creationId="{56488F07-A8CD-BEDC-6AA6-342777C7947C}"/>
          </ac:picMkLst>
        </pc:picChg>
      </pc:sldChg>
      <pc:sldChg chg="modSp add mod">
        <pc:chgData name="Simon Rundell" userId="02f36d3d-9692-43c5-873c-1a596eba61c5" providerId="ADAL" clId="{704CB636-A1BA-411A-A067-F81C58265FE2}" dt="2025-12-24T15:10:13.946" v="3159"/>
        <pc:sldMkLst>
          <pc:docMk/>
          <pc:sldMk cId="2742595581" sldId="280"/>
        </pc:sldMkLst>
        <pc:spChg chg="mod">
          <ac:chgData name="Simon Rundell" userId="02f36d3d-9692-43c5-873c-1a596eba61c5" providerId="ADAL" clId="{704CB636-A1BA-411A-A067-F81C58265FE2}" dt="2025-12-24T15:10:13.946" v="3159"/>
          <ac:spMkLst>
            <pc:docMk/>
            <pc:sldMk cId="2742595581" sldId="280"/>
            <ac:spMk id="3" creationId="{00935112-9A07-E407-F67A-64CD6CCDBD4C}"/>
          </ac:spMkLst>
        </pc:spChg>
        <pc:spChg chg="mod">
          <ac:chgData name="Simon Rundell" userId="02f36d3d-9692-43c5-873c-1a596eba61c5" providerId="ADAL" clId="{704CB636-A1BA-411A-A067-F81C58265FE2}" dt="2025-12-24T15:08:42.888" v="3080" actId="14100"/>
          <ac:spMkLst>
            <pc:docMk/>
            <pc:sldMk cId="2742595581" sldId="280"/>
            <ac:spMk id="5" creationId="{410BF65B-DF91-A209-2DF7-120F2341FA30}"/>
          </ac:spMkLst>
        </pc:spChg>
      </pc:sldChg>
      <pc:sldChg chg="modSp add mod">
        <pc:chgData name="Simon Rundell" userId="02f36d3d-9692-43c5-873c-1a596eba61c5" providerId="ADAL" clId="{704CB636-A1BA-411A-A067-F81C58265FE2}" dt="2025-12-24T15:10:18.687" v="3160"/>
        <pc:sldMkLst>
          <pc:docMk/>
          <pc:sldMk cId="2540353316" sldId="281"/>
        </pc:sldMkLst>
        <pc:spChg chg="mod">
          <ac:chgData name="Simon Rundell" userId="02f36d3d-9692-43c5-873c-1a596eba61c5" providerId="ADAL" clId="{704CB636-A1BA-411A-A067-F81C58265FE2}" dt="2025-12-24T15:10:18.687" v="3160"/>
          <ac:spMkLst>
            <pc:docMk/>
            <pc:sldMk cId="2540353316" sldId="281"/>
            <ac:spMk id="3" creationId="{C3975285-63C2-5BEA-5C9C-9EDF8B83E36C}"/>
          </ac:spMkLst>
        </pc:spChg>
        <pc:spChg chg="mod">
          <ac:chgData name="Simon Rundell" userId="02f36d3d-9692-43c5-873c-1a596eba61c5" providerId="ADAL" clId="{704CB636-A1BA-411A-A067-F81C58265FE2}" dt="2025-12-24T15:08:53.092" v="3082" actId="14100"/>
          <ac:spMkLst>
            <pc:docMk/>
            <pc:sldMk cId="2540353316" sldId="281"/>
            <ac:spMk id="5" creationId="{4880F0DA-09AA-36DC-0DCD-369175B4EF89}"/>
          </ac:spMkLst>
        </pc:spChg>
      </pc:sldChg>
      <pc:sldChg chg="modSp add mod">
        <pc:chgData name="Simon Rundell" userId="02f36d3d-9692-43c5-873c-1a596eba61c5" providerId="ADAL" clId="{704CB636-A1BA-411A-A067-F81C58265FE2}" dt="2025-12-24T15:10:22.887" v="3161"/>
        <pc:sldMkLst>
          <pc:docMk/>
          <pc:sldMk cId="1167877869" sldId="282"/>
        </pc:sldMkLst>
        <pc:spChg chg="mod">
          <ac:chgData name="Simon Rundell" userId="02f36d3d-9692-43c5-873c-1a596eba61c5" providerId="ADAL" clId="{704CB636-A1BA-411A-A067-F81C58265FE2}" dt="2025-12-24T15:10:22.887" v="3161"/>
          <ac:spMkLst>
            <pc:docMk/>
            <pc:sldMk cId="1167877869" sldId="282"/>
            <ac:spMk id="3" creationId="{D979A2F1-D44F-D67D-4E08-FAC9F5FDD39D}"/>
          </ac:spMkLst>
        </pc:spChg>
        <pc:spChg chg="mod">
          <ac:chgData name="Simon Rundell" userId="02f36d3d-9692-43c5-873c-1a596eba61c5" providerId="ADAL" clId="{704CB636-A1BA-411A-A067-F81C58265FE2}" dt="2025-12-24T15:09:01.546" v="3084" actId="14100"/>
          <ac:spMkLst>
            <pc:docMk/>
            <pc:sldMk cId="1167877869" sldId="282"/>
            <ac:spMk id="5" creationId="{FCB1005F-9046-776A-EA7C-55384B8198AB}"/>
          </ac:spMkLst>
        </pc:spChg>
      </pc:sldChg>
      <pc:sldChg chg="delSp modSp add mod">
        <pc:chgData name="Simon Rundell" userId="02f36d3d-9692-43c5-873c-1a596eba61c5" providerId="ADAL" clId="{704CB636-A1BA-411A-A067-F81C58265FE2}" dt="2025-12-24T15:10:27.758" v="3162"/>
        <pc:sldMkLst>
          <pc:docMk/>
          <pc:sldMk cId="2686499625" sldId="283"/>
        </pc:sldMkLst>
        <pc:spChg chg="mod">
          <ac:chgData name="Simon Rundell" userId="02f36d3d-9692-43c5-873c-1a596eba61c5" providerId="ADAL" clId="{704CB636-A1BA-411A-A067-F81C58265FE2}" dt="2025-12-24T15:10:27.758" v="3162"/>
          <ac:spMkLst>
            <pc:docMk/>
            <pc:sldMk cId="2686499625" sldId="283"/>
            <ac:spMk id="3" creationId="{C3EBC8FE-1356-0E06-3368-F45B58ABF8BE}"/>
          </ac:spMkLst>
        </pc:spChg>
        <pc:spChg chg="del">
          <ac:chgData name="Simon Rundell" userId="02f36d3d-9692-43c5-873c-1a596eba61c5" providerId="ADAL" clId="{704CB636-A1BA-411A-A067-F81C58265FE2}" dt="2025-12-24T15:09:08.295" v="3086" actId="478"/>
          <ac:spMkLst>
            <pc:docMk/>
            <pc:sldMk cId="2686499625" sldId="283"/>
            <ac:spMk id="5" creationId="{4F9BE768-7D9C-5826-DB85-10162060D1EA}"/>
          </ac:spMkLst>
        </pc:spChg>
      </pc:sldChg>
      <pc:sldChg chg="addSp modSp new mod modAnim">
        <pc:chgData name="Simon Rundell" userId="02f36d3d-9692-43c5-873c-1a596eba61c5" providerId="ADAL" clId="{704CB636-A1BA-411A-A067-F81C58265FE2}" dt="2025-12-24T15:13:51.247" v="3256" actId="1076"/>
        <pc:sldMkLst>
          <pc:docMk/>
          <pc:sldMk cId="1779702234" sldId="284"/>
        </pc:sldMkLst>
        <pc:spChg chg="mod">
          <ac:chgData name="Simon Rundell" userId="02f36d3d-9692-43c5-873c-1a596eba61c5" providerId="ADAL" clId="{704CB636-A1BA-411A-A067-F81C58265FE2}" dt="2025-12-24T15:11:17.153" v="3185" actId="20577"/>
          <ac:spMkLst>
            <pc:docMk/>
            <pc:sldMk cId="1779702234" sldId="284"/>
            <ac:spMk id="2" creationId="{A77C4B57-AFA0-D3ED-6597-879172425D93}"/>
          </ac:spMkLst>
        </pc:spChg>
        <pc:spChg chg="mod">
          <ac:chgData name="Simon Rundell" userId="02f36d3d-9692-43c5-873c-1a596eba61c5" providerId="ADAL" clId="{704CB636-A1BA-411A-A067-F81C58265FE2}" dt="2025-12-24T15:13:51.247" v="3256" actId="1076"/>
          <ac:spMkLst>
            <pc:docMk/>
            <pc:sldMk cId="1779702234" sldId="284"/>
            <ac:spMk id="3" creationId="{B7C907EE-87E6-0A8D-C9DE-6C8C52C8367F}"/>
          </ac:spMkLst>
        </pc:spChg>
        <pc:picChg chg="add mod">
          <ac:chgData name="Simon Rundell" userId="02f36d3d-9692-43c5-873c-1a596eba61c5" providerId="ADAL" clId="{704CB636-A1BA-411A-A067-F81C58265FE2}" dt="2025-12-24T15:13:44.181" v="3255" actId="14100"/>
          <ac:picMkLst>
            <pc:docMk/>
            <pc:sldMk cId="1779702234" sldId="284"/>
            <ac:picMk id="4" creationId="{2817A98C-2EB9-EF4E-8782-8271B42BCD6B}"/>
          </ac:picMkLst>
        </pc:picChg>
      </pc:sldChg>
      <pc:sldChg chg="addSp delSp modSp new mod modClrScheme addAnim delAnim modAnim chgLayout">
        <pc:chgData name="Simon Rundell" userId="02f36d3d-9692-43c5-873c-1a596eba61c5" providerId="ADAL" clId="{704CB636-A1BA-411A-A067-F81C58265FE2}" dt="2025-12-24T15:35:24.747" v="3528"/>
        <pc:sldMkLst>
          <pc:docMk/>
          <pc:sldMk cId="2684253259" sldId="285"/>
        </pc:sldMkLst>
        <pc:spChg chg="mod ord">
          <ac:chgData name="Simon Rundell" userId="02f36d3d-9692-43c5-873c-1a596eba61c5" providerId="ADAL" clId="{704CB636-A1BA-411A-A067-F81C58265FE2}" dt="2025-12-24T15:33:47.316" v="3478" actId="700"/>
          <ac:spMkLst>
            <pc:docMk/>
            <pc:sldMk cId="2684253259" sldId="285"/>
            <ac:spMk id="2" creationId="{F4697F7C-50B7-1CC1-3B1B-06A8AFFE0401}"/>
          </ac:spMkLst>
        </pc:spChg>
        <pc:spChg chg="del">
          <ac:chgData name="Simon Rundell" userId="02f36d3d-9692-43c5-873c-1a596eba61c5" providerId="ADAL" clId="{704CB636-A1BA-411A-A067-F81C58265FE2}" dt="2025-12-24T15:33:47.316" v="3478" actId="700"/>
          <ac:spMkLst>
            <pc:docMk/>
            <pc:sldMk cId="2684253259" sldId="285"/>
            <ac:spMk id="3" creationId="{233C72DC-19DF-3C5B-A353-289040A3CC71}"/>
          </ac:spMkLst>
        </pc:spChg>
        <pc:spChg chg="add mod">
          <ac:chgData name="Simon Rundell" userId="02f36d3d-9692-43c5-873c-1a596eba61c5" providerId="ADAL" clId="{704CB636-A1BA-411A-A067-F81C58265FE2}" dt="2025-12-24T15:35:12.223" v="3527" actId="1076"/>
          <ac:spMkLst>
            <pc:docMk/>
            <pc:sldMk cId="2684253259" sldId="285"/>
            <ac:spMk id="6" creationId="{DD3C213E-F4C9-8F72-E522-3D0518E65336}"/>
          </ac:spMkLst>
        </pc:spChg>
        <pc:picChg chg="add mod">
          <ac:chgData name="Simon Rundell" userId="02f36d3d-9692-43c5-873c-1a596eba61c5" providerId="ADAL" clId="{704CB636-A1BA-411A-A067-F81C58265FE2}" dt="2025-12-24T15:34:39.472" v="3481" actId="1076"/>
          <ac:picMkLst>
            <pc:docMk/>
            <pc:sldMk cId="2684253259" sldId="285"/>
            <ac:picMk id="5" creationId="{C4917C6B-0429-CF34-96A9-A969B32A55B8}"/>
          </ac:picMkLst>
        </pc:picChg>
      </pc:sldChg>
      <pc:sldChg chg="modSp new mod">
        <pc:chgData name="Simon Rundell" userId="02f36d3d-9692-43c5-873c-1a596eba61c5" providerId="ADAL" clId="{704CB636-A1BA-411A-A067-F81C58265FE2}" dt="2025-12-24T15:41:26.091" v="3852" actId="20577"/>
        <pc:sldMkLst>
          <pc:docMk/>
          <pc:sldMk cId="2630606083" sldId="286"/>
        </pc:sldMkLst>
        <pc:spChg chg="mod">
          <ac:chgData name="Simon Rundell" userId="02f36d3d-9692-43c5-873c-1a596eba61c5" providerId="ADAL" clId="{704CB636-A1BA-411A-A067-F81C58265FE2}" dt="2025-12-24T15:40:09.045" v="3599" actId="20577"/>
          <ac:spMkLst>
            <pc:docMk/>
            <pc:sldMk cId="2630606083" sldId="286"/>
            <ac:spMk id="2" creationId="{6A0DFC91-047A-28D5-4060-D8EF41F4FEBC}"/>
          </ac:spMkLst>
        </pc:spChg>
        <pc:spChg chg="mod">
          <ac:chgData name="Simon Rundell" userId="02f36d3d-9692-43c5-873c-1a596eba61c5" providerId="ADAL" clId="{704CB636-A1BA-411A-A067-F81C58265FE2}" dt="2025-12-24T15:41:26.091" v="3852" actId="20577"/>
          <ac:spMkLst>
            <pc:docMk/>
            <pc:sldMk cId="2630606083" sldId="286"/>
            <ac:spMk id="3" creationId="{08C0E9D9-949F-ED92-C337-6E700523700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C91F46-4BBD-4760-A5B3-95E49940FC8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1185853-D817-4FF0-A370-9E64CE2A8595}">
      <dgm:prSet/>
      <dgm:spPr/>
      <dgm:t>
        <a:bodyPr/>
        <a:lstStyle/>
        <a:p>
          <a:r>
            <a:rPr lang="en-GB" b="1" dirty="0"/>
            <a:t>Step-by-step</a:t>
          </a:r>
          <a:r>
            <a:rPr lang="en-GB" dirty="0"/>
            <a:t> → imperative / procedural</a:t>
          </a:r>
          <a:endParaRPr lang="en-US" dirty="0"/>
        </a:p>
      </dgm:t>
    </dgm:pt>
    <dgm:pt modelId="{8BCB32D6-7D4C-472E-B9D7-83E1C5EC6B33}" type="parTrans" cxnId="{3E409F75-C41B-44B0-9232-75A6EF02ACC7}">
      <dgm:prSet/>
      <dgm:spPr/>
      <dgm:t>
        <a:bodyPr/>
        <a:lstStyle/>
        <a:p>
          <a:endParaRPr lang="en-US"/>
        </a:p>
      </dgm:t>
    </dgm:pt>
    <dgm:pt modelId="{EF39AE75-42F2-4AF2-AC59-195089C6D7E7}" type="sibTrans" cxnId="{3E409F75-C41B-44B0-9232-75A6EF02ACC7}">
      <dgm:prSet/>
      <dgm:spPr/>
      <dgm:t>
        <a:bodyPr/>
        <a:lstStyle/>
        <a:p>
          <a:endParaRPr lang="en-US"/>
        </a:p>
      </dgm:t>
    </dgm:pt>
    <dgm:pt modelId="{A3189C2B-7074-400F-A78C-86D618EB8892}">
      <dgm:prSet/>
      <dgm:spPr/>
      <dgm:t>
        <a:bodyPr/>
        <a:lstStyle/>
        <a:p>
          <a:r>
            <a:rPr lang="en-GB" b="1"/>
            <a:t>Responding to events </a:t>
          </a:r>
          <a:r>
            <a:rPr lang="en-GB"/>
            <a:t>→ event-driven</a:t>
          </a:r>
          <a:endParaRPr lang="en-US"/>
        </a:p>
      </dgm:t>
    </dgm:pt>
    <dgm:pt modelId="{74E6A0B3-E018-4365-BDB4-8A0A7B5C80B1}" type="parTrans" cxnId="{811D7276-1A7E-4468-B3CB-26352476EAB5}">
      <dgm:prSet/>
      <dgm:spPr/>
      <dgm:t>
        <a:bodyPr/>
        <a:lstStyle/>
        <a:p>
          <a:endParaRPr lang="en-US"/>
        </a:p>
      </dgm:t>
    </dgm:pt>
    <dgm:pt modelId="{91D9EA8B-5BE2-4446-AD6C-28F8DFED72B0}" type="sibTrans" cxnId="{811D7276-1A7E-4468-B3CB-26352476EAB5}">
      <dgm:prSet/>
      <dgm:spPr/>
      <dgm:t>
        <a:bodyPr/>
        <a:lstStyle/>
        <a:p>
          <a:endParaRPr lang="en-US"/>
        </a:p>
      </dgm:t>
    </dgm:pt>
    <dgm:pt modelId="{099C4ED8-A6E9-4650-A20D-C166189C2AAC}">
      <dgm:prSet/>
      <dgm:spPr/>
      <dgm:t>
        <a:bodyPr/>
        <a:lstStyle/>
        <a:p>
          <a:r>
            <a:rPr lang="en-GB" b="1"/>
            <a:t>Keeping a rule true </a:t>
          </a:r>
          <a:r>
            <a:rPr lang="en-GB"/>
            <a:t>→ declarative</a:t>
          </a:r>
          <a:endParaRPr lang="en-US"/>
        </a:p>
      </dgm:t>
    </dgm:pt>
    <dgm:pt modelId="{63057CB4-01F3-4CF6-A813-CC6326C8E86F}" type="parTrans" cxnId="{12316308-358B-4BD1-8457-435FB06A5A10}">
      <dgm:prSet/>
      <dgm:spPr/>
      <dgm:t>
        <a:bodyPr/>
        <a:lstStyle/>
        <a:p>
          <a:endParaRPr lang="en-US"/>
        </a:p>
      </dgm:t>
    </dgm:pt>
    <dgm:pt modelId="{D1241984-B199-42A8-94F1-028046B99974}" type="sibTrans" cxnId="{12316308-358B-4BD1-8457-435FB06A5A10}">
      <dgm:prSet/>
      <dgm:spPr/>
      <dgm:t>
        <a:bodyPr/>
        <a:lstStyle/>
        <a:p>
          <a:endParaRPr lang="en-US"/>
        </a:p>
      </dgm:t>
    </dgm:pt>
    <dgm:pt modelId="{531041F9-6170-4147-943F-AF77163D101C}">
      <dgm:prSet/>
      <dgm:spPr/>
      <dgm:t>
        <a:bodyPr/>
        <a:lstStyle/>
        <a:p>
          <a:r>
            <a:rPr lang="en-GB" b="1"/>
            <a:t>Multiple tasks </a:t>
          </a:r>
          <a:r>
            <a:rPr lang="en-GB"/>
            <a:t>→ functional &amp; parallelisation</a:t>
          </a:r>
          <a:endParaRPr lang="en-US"/>
        </a:p>
      </dgm:t>
    </dgm:pt>
    <dgm:pt modelId="{E50D1B34-1C19-4825-BB3A-BF197DB143DE}" type="parTrans" cxnId="{B22D1F5F-6B80-42EF-9FE6-CDF3AB40F0B8}">
      <dgm:prSet/>
      <dgm:spPr/>
      <dgm:t>
        <a:bodyPr/>
        <a:lstStyle/>
        <a:p>
          <a:endParaRPr lang="en-US"/>
        </a:p>
      </dgm:t>
    </dgm:pt>
    <dgm:pt modelId="{8670644C-44FE-4C4C-B155-ACF09A2DF2AC}" type="sibTrans" cxnId="{B22D1F5F-6B80-42EF-9FE6-CDF3AB40F0B8}">
      <dgm:prSet/>
      <dgm:spPr/>
      <dgm:t>
        <a:bodyPr/>
        <a:lstStyle/>
        <a:p>
          <a:endParaRPr lang="en-US"/>
        </a:p>
      </dgm:t>
    </dgm:pt>
    <dgm:pt modelId="{7377B030-3F1E-4D25-A93A-6CE2744FE3E7}" type="pres">
      <dgm:prSet presAssocID="{B8C91F46-4BBD-4760-A5B3-95E49940FC8D}" presName="linear" presStyleCnt="0">
        <dgm:presLayoutVars>
          <dgm:animLvl val="lvl"/>
          <dgm:resizeHandles val="exact"/>
        </dgm:presLayoutVars>
      </dgm:prSet>
      <dgm:spPr/>
    </dgm:pt>
    <dgm:pt modelId="{AEEF91B9-A288-489B-B01E-9E9754F0963E}" type="pres">
      <dgm:prSet presAssocID="{61185853-D817-4FF0-A370-9E64CE2A859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EE1E61C-3467-4B2D-AA6D-014706F8BA5E}" type="pres">
      <dgm:prSet presAssocID="{EF39AE75-42F2-4AF2-AC59-195089C6D7E7}" presName="spacer" presStyleCnt="0"/>
      <dgm:spPr/>
    </dgm:pt>
    <dgm:pt modelId="{73B67B12-49B5-4675-A41F-92E6196C90C7}" type="pres">
      <dgm:prSet presAssocID="{A3189C2B-7074-400F-A78C-86D618EB889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1BF5E6-5319-4CD5-871E-6FDD5979C506}" type="pres">
      <dgm:prSet presAssocID="{91D9EA8B-5BE2-4446-AD6C-28F8DFED72B0}" presName="spacer" presStyleCnt="0"/>
      <dgm:spPr/>
    </dgm:pt>
    <dgm:pt modelId="{21DF24E3-3A74-418A-A82E-E87C58A5B9D2}" type="pres">
      <dgm:prSet presAssocID="{099C4ED8-A6E9-4650-A20D-C166189C2AA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07168E0-A399-4248-9E0C-16538D392B28}" type="pres">
      <dgm:prSet presAssocID="{D1241984-B199-42A8-94F1-028046B99974}" presName="spacer" presStyleCnt="0"/>
      <dgm:spPr/>
    </dgm:pt>
    <dgm:pt modelId="{54084445-2D68-412D-8BEF-24369349A15A}" type="pres">
      <dgm:prSet presAssocID="{531041F9-6170-4147-943F-AF77163D101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2316308-358B-4BD1-8457-435FB06A5A10}" srcId="{B8C91F46-4BBD-4760-A5B3-95E49940FC8D}" destId="{099C4ED8-A6E9-4650-A20D-C166189C2AAC}" srcOrd="2" destOrd="0" parTransId="{63057CB4-01F3-4CF6-A813-CC6326C8E86F}" sibTransId="{D1241984-B199-42A8-94F1-028046B99974}"/>
    <dgm:cxn modelId="{B22D1F5F-6B80-42EF-9FE6-CDF3AB40F0B8}" srcId="{B8C91F46-4BBD-4760-A5B3-95E49940FC8D}" destId="{531041F9-6170-4147-943F-AF77163D101C}" srcOrd="3" destOrd="0" parTransId="{E50D1B34-1C19-4825-BB3A-BF197DB143DE}" sibTransId="{8670644C-44FE-4C4C-B155-ACF09A2DF2AC}"/>
    <dgm:cxn modelId="{3E409F75-C41B-44B0-9232-75A6EF02ACC7}" srcId="{B8C91F46-4BBD-4760-A5B3-95E49940FC8D}" destId="{61185853-D817-4FF0-A370-9E64CE2A8595}" srcOrd="0" destOrd="0" parTransId="{8BCB32D6-7D4C-472E-B9D7-83E1C5EC6B33}" sibTransId="{EF39AE75-42F2-4AF2-AC59-195089C6D7E7}"/>
    <dgm:cxn modelId="{811D7276-1A7E-4468-B3CB-26352476EAB5}" srcId="{B8C91F46-4BBD-4760-A5B3-95E49940FC8D}" destId="{A3189C2B-7074-400F-A78C-86D618EB8892}" srcOrd="1" destOrd="0" parTransId="{74E6A0B3-E018-4365-BDB4-8A0A7B5C80B1}" sibTransId="{91D9EA8B-5BE2-4446-AD6C-28F8DFED72B0}"/>
    <dgm:cxn modelId="{28827D7D-33A3-4F8E-AC65-6A28748E989D}" type="presOf" srcId="{B8C91F46-4BBD-4760-A5B3-95E49940FC8D}" destId="{7377B030-3F1E-4D25-A93A-6CE2744FE3E7}" srcOrd="0" destOrd="0" presId="urn:microsoft.com/office/officeart/2005/8/layout/vList2"/>
    <dgm:cxn modelId="{5A7FE3D0-5777-4F50-9D92-547E7C5A8682}" type="presOf" srcId="{A3189C2B-7074-400F-A78C-86D618EB8892}" destId="{73B67B12-49B5-4675-A41F-92E6196C90C7}" srcOrd="0" destOrd="0" presId="urn:microsoft.com/office/officeart/2005/8/layout/vList2"/>
    <dgm:cxn modelId="{28D54BD1-8A55-4DCE-853F-F810334DB45E}" type="presOf" srcId="{099C4ED8-A6E9-4650-A20D-C166189C2AAC}" destId="{21DF24E3-3A74-418A-A82E-E87C58A5B9D2}" srcOrd="0" destOrd="0" presId="urn:microsoft.com/office/officeart/2005/8/layout/vList2"/>
    <dgm:cxn modelId="{3194BDE7-9877-497E-B0C7-B29A8CD57B94}" type="presOf" srcId="{531041F9-6170-4147-943F-AF77163D101C}" destId="{54084445-2D68-412D-8BEF-24369349A15A}" srcOrd="0" destOrd="0" presId="urn:microsoft.com/office/officeart/2005/8/layout/vList2"/>
    <dgm:cxn modelId="{4B9CA8EE-DDDA-44BC-9A6F-A2D4E614083F}" type="presOf" srcId="{61185853-D817-4FF0-A370-9E64CE2A8595}" destId="{AEEF91B9-A288-489B-B01E-9E9754F0963E}" srcOrd="0" destOrd="0" presId="urn:microsoft.com/office/officeart/2005/8/layout/vList2"/>
    <dgm:cxn modelId="{760EAC04-F299-49DA-9ED2-6B04F82D1EB1}" type="presParOf" srcId="{7377B030-3F1E-4D25-A93A-6CE2744FE3E7}" destId="{AEEF91B9-A288-489B-B01E-9E9754F0963E}" srcOrd="0" destOrd="0" presId="urn:microsoft.com/office/officeart/2005/8/layout/vList2"/>
    <dgm:cxn modelId="{3F5234EF-8527-429F-BF41-72B6B9E02AA3}" type="presParOf" srcId="{7377B030-3F1E-4D25-A93A-6CE2744FE3E7}" destId="{6EE1E61C-3467-4B2D-AA6D-014706F8BA5E}" srcOrd="1" destOrd="0" presId="urn:microsoft.com/office/officeart/2005/8/layout/vList2"/>
    <dgm:cxn modelId="{6681A0E9-F5A1-4F08-8A5B-E14A794426E5}" type="presParOf" srcId="{7377B030-3F1E-4D25-A93A-6CE2744FE3E7}" destId="{73B67B12-49B5-4675-A41F-92E6196C90C7}" srcOrd="2" destOrd="0" presId="urn:microsoft.com/office/officeart/2005/8/layout/vList2"/>
    <dgm:cxn modelId="{31DE39EA-75D9-425A-BCC1-59E786BFF992}" type="presParOf" srcId="{7377B030-3F1E-4D25-A93A-6CE2744FE3E7}" destId="{EF1BF5E6-5319-4CD5-871E-6FDD5979C506}" srcOrd="3" destOrd="0" presId="urn:microsoft.com/office/officeart/2005/8/layout/vList2"/>
    <dgm:cxn modelId="{E4C69C16-635B-47D2-95BB-5519B4C2AAC1}" type="presParOf" srcId="{7377B030-3F1E-4D25-A93A-6CE2744FE3E7}" destId="{21DF24E3-3A74-418A-A82E-E87C58A5B9D2}" srcOrd="4" destOrd="0" presId="urn:microsoft.com/office/officeart/2005/8/layout/vList2"/>
    <dgm:cxn modelId="{DD515664-A9A7-4730-81DB-5D154EC9F1FD}" type="presParOf" srcId="{7377B030-3F1E-4D25-A93A-6CE2744FE3E7}" destId="{507168E0-A399-4248-9E0C-16538D392B28}" srcOrd="5" destOrd="0" presId="urn:microsoft.com/office/officeart/2005/8/layout/vList2"/>
    <dgm:cxn modelId="{41BD70EE-C3AA-4496-A785-1A4E93D7B072}" type="presParOf" srcId="{7377B030-3F1E-4D25-A93A-6CE2744FE3E7}" destId="{54084445-2D68-412D-8BEF-24369349A15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F91B9-A288-489B-B01E-9E9754F0963E}">
      <dsp:nvSpPr>
        <dsp:cNvPr id="0" name=""/>
        <dsp:cNvSpPr/>
      </dsp:nvSpPr>
      <dsp:spPr>
        <a:xfrm>
          <a:off x="0" y="197648"/>
          <a:ext cx="9452211" cy="9090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b="1" kern="1200" dirty="0"/>
            <a:t>Step-by-step</a:t>
          </a:r>
          <a:r>
            <a:rPr lang="en-GB" sz="3700" kern="1200" dirty="0"/>
            <a:t> → imperative / procedural</a:t>
          </a:r>
          <a:endParaRPr lang="en-US" sz="3700" kern="1200" dirty="0"/>
        </a:p>
      </dsp:txBody>
      <dsp:txXfrm>
        <a:off x="44378" y="242026"/>
        <a:ext cx="9363455" cy="820334"/>
      </dsp:txXfrm>
    </dsp:sp>
    <dsp:sp modelId="{73B67B12-49B5-4675-A41F-92E6196C90C7}">
      <dsp:nvSpPr>
        <dsp:cNvPr id="0" name=""/>
        <dsp:cNvSpPr/>
      </dsp:nvSpPr>
      <dsp:spPr>
        <a:xfrm>
          <a:off x="0" y="1213299"/>
          <a:ext cx="9452211" cy="9090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b="1" kern="1200"/>
            <a:t>Responding to events </a:t>
          </a:r>
          <a:r>
            <a:rPr lang="en-GB" sz="3700" kern="1200"/>
            <a:t>→ event-driven</a:t>
          </a:r>
          <a:endParaRPr lang="en-US" sz="3700" kern="1200"/>
        </a:p>
      </dsp:txBody>
      <dsp:txXfrm>
        <a:off x="44378" y="1257677"/>
        <a:ext cx="9363455" cy="820334"/>
      </dsp:txXfrm>
    </dsp:sp>
    <dsp:sp modelId="{21DF24E3-3A74-418A-A82E-E87C58A5B9D2}">
      <dsp:nvSpPr>
        <dsp:cNvPr id="0" name=""/>
        <dsp:cNvSpPr/>
      </dsp:nvSpPr>
      <dsp:spPr>
        <a:xfrm>
          <a:off x="0" y="2228949"/>
          <a:ext cx="9452211" cy="9090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b="1" kern="1200"/>
            <a:t>Keeping a rule true </a:t>
          </a:r>
          <a:r>
            <a:rPr lang="en-GB" sz="3700" kern="1200"/>
            <a:t>→ declarative</a:t>
          </a:r>
          <a:endParaRPr lang="en-US" sz="3700" kern="1200"/>
        </a:p>
      </dsp:txBody>
      <dsp:txXfrm>
        <a:off x="44378" y="2273327"/>
        <a:ext cx="9363455" cy="820334"/>
      </dsp:txXfrm>
    </dsp:sp>
    <dsp:sp modelId="{54084445-2D68-412D-8BEF-24369349A15A}">
      <dsp:nvSpPr>
        <dsp:cNvPr id="0" name=""/>
        <dsp:cNvSpPr/>
      </dsp:nvSpPr>
      <dsp:spPr>
        <a:xfrm>
          <a:off x="0" y="3244598"/>
          <a:ext cx="9452211" cy="9090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b="1" kern="1200"/>
            <a:t>Multiple tasks </a:t>
          </a:r>
          <a:r>
            <a:rPr lang="en-GB" sz="3700" kern="1200"/>
            <a:t>→ functional &amp; parallelisation</a:t>
          </a:r>
          <a:endParaRPr lang="en-US" sz="3700" kern="1200"/>
        </a:p>
      </dsp:txBody>
      <dsp:txXfrm>
        <a:off x="44378" y="3288976"/>
        <a:ext cx="9363455" cy="820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yfLYPXCR7P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18" Type="http://schemas.openxmlformats.org/officeDocument/2006/relationships/image" Target="../media/image23.gif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8.gif"/><Relationship Id="rId16" Type="http://schemas.openxmlformats.org/officeDocument/2006/relationships/image" Target="../media/image21.gif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gif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C631DC-C02C-5B98-F8BA-697A76F29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A1E132-811E-CC1C-CCFB-234EC1818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Introduction to Coding Paradigms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CB69D5D-0DA9-BDA8-4F0D-83523B106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01</a:t>
            </a:r>
          </a:p>
        </p:txBody>
      </p:sp>
    </p:spTree>
    <p:extLst>
      <p:ext uri="{BB962C8B-B14F-4D97-AF65-F5344CB8AC3E}">
        <p14:creationId xmlns:p14="http://schemas.microsoft.com/office/powerpoint/2010/main" val="349643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227A4-FE66-04C0-AC4E-9FBF03D0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Coding </a:t>
            </a:r>
            <a:r>
              <a:rPr lang="en-GB" b="1" dirty="0">
                <a:solidFill>
                  <a:srgbClr val="FF0000"/>
                </a:solidFill>
              </a:rPr>
              <a:t>Paradigm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B9630-B47E-CE53-8CD2-EA96CD5FE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We know that Code is…</a:t>
            </a:r>
          </a:p>
          <a:p>
            <a:pPr lvl="1"/>
            <a:r>
              <a:rPr lang="en-GB" dirty="0"/>
              <a:t>Instructions given to a computer</a:t>
            </a:r>
          </a:p>
          <a:p>
            <a:r>
              <a:rPr lang="en-GB" dirty="0"/>
              <a:t>We know that a Program is…</a:t>
            </a:r>
          </a:p>
          <a:p>
            <a:pPr lvl="1"/>
            <a:r>
              <a:rPr lang="en-GB" dirty="0"/>
              <a:t>A set of instructions written for a computer to follow</a:t>
            </a:r>
          </a:p>
          <a:p>
            <a:r>
              <a:rPr lang="en-GB" dirty="0"/>
              <a:t>We have already encountered different ways of doing this…</a:t>
            </a:r>
          </a:p>
          <a:p>
            <a:pPr lvl="1"/>
            <a:r>
              <a:rPr lang="en-GB" dirty="0"/>
              <a:t>Procedural Programs</a:t>
            </a:r>
          </a:p>
          <a:p>
            <a:pPr lvl="1"/>
            <a:r>
              <a:rPr lang="en-GB" dirty="0"/>
              <a:t>Object-orientated Programs</a:t>
            </a:r>
          </a:p>
          <a:p>
            <a:pPr lvl="1"/>
            <a:r>
              <a:rPr lang="en-GB" dirty="0"/>
              <a:t>Event-driven Programs</a:t>
            </a:r>
          </a:p>
          <a:p>
            <a:r>
              <a:rPr lang="en-GB" dirty="0"/>
              <a:t>All of these different ways (and some more to follow) are programming </a:t>
            </a:r>
            <a:r>
              <a:rPr lang="en-GB" b="1" dirty="0">
                <a:solidFill>
                  <a:srgbClr val="FF0000"/>
                </a:solidFill>
              </a:rPr>
              <a:t>paradigms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8FCAA652-BAC8-3C7B-86CA-A961E1C3161D}"/>
              </a:ext>
            </a:extLst>
          </p:cNvPr>
          <p:cNvSpPr/>
          <p:nvPr/>
        </p:nvSpPr>
        <p:spPr>
          <a:xfrm>
            <a:off x="7439742" y="133465"/>
            <a:ext cx="3798529" cy="1699982"/>
          </a:xfrm>
          <a:prstGeom prst="leftArrow">
            <a:avLst>
              <a:gd name="adj1" fmla="val 50000"/>
              <a:gd name="adj2" fmla="val 77355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A style or approach</a:t>
            </a:r>
          </a:p>
        </p:txBody>
      </p:sp>
    </p:spTree>
    <p:extLst>
      <p:ext uri="{BB962C8B-B14F-4D97-AF65-F5344CB8AC3E}">
        <p14:creationId xmlns:p14="http://schemas.microsoft.com/office/powerpoint/2010/main" val="11612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824B-1D83-FBAD-E5F5-C2C3C1EC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Giving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FA56E-09E5-0879-B680-A32A22A0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361258" cy="4351338"/>
          </a:xfrm>
        </p:spPr>
        <p:txBody>
          <a:bodyPr/>
          <a:lstStyle/>
          <a:p>
            <a:r>
              <a:rPr lang="en-GB" dirty="0"/>
              <a:t>Give Step-by-Step instructions on paper</a:t>
            </a:r>
          </a:p>
          <a:p>
            <a:r>
              <a:rPr lang="en-GB" dirty="0"/>
              <a:t>Draw a diagram/map</a:t>
            </a:r>
          </a:p>
          <a:p>
            <a:r>
              <a:rPr lang="en-GB" dirty="0"/>
              <a:t>Give a verbal explanation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All of these achieve the same goal but use different methods.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80B849-8D3C-9D6A-DC68-375586085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17" y="0"/>
            <a:ext cx="413146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99E7-BC5E-0C44-8295-46439749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code used?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05FFD-D5CE-8486-19B8-D9F18046C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Research two everyday systems that rely on computer code</a:t>
            </a:r>
          </a:p>
          <a:p>
            <a:r>
              <a:rPr lang="en-GB" dirty="0"/>
              <a:t>In your OneNote notebooks identify:</a:t>
            </a:r>
          </a:p>
          <a:p>
            <a:endParaRPr lang="en-GB" dirty="0"/>
          </a:p>
          <a:p>
            <a:pPr lvl="1"/>
            <a:r>
              <a:rPr lang="en-GB" dirty="0"/>
              <a:t>What does the system do?</a:t>
            </a:r>
          </a:p>
          <a:p>
            <a:pPr lvl="1"/>
            <a:r>
              <a:rPr lang="en-GB" dirty="0"/>
              <a:t>Why does it need instructions?</a:t>
            </a:r>
          </a:p>
          <a:p>
            <a:pPr lvl="1"/>
            <a:r>
              <a:rPr lang="en-GB" dirty="0"/>
              <a:t>What could go wrong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DCBFE4B6-11E6-B46B-2F59-F833F3953DE4}"/>
              </a:ext>
            </a:extLst>
          </p:cNvPr>
          <p:cNvSpPr/>
          <p:nvPr/>
        </p:nvSpPr>
        <p:spPr>
          <a:xfrm>
            <a:off x="10026665" y="805891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E3CE14B3-3769-B3BE-6E5C-D4A2F91BDF5E}"/>
              </a:ext>
            </a:extLst>
          </p:cNvPr>
          <p:cNvSpPr/>
          <p:nvPr/>
        </p:nvSpPr>
        <p:spPr>
          <a:xfrm>
            <a:off x="10434301" y="175021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85EA-087A-ABB5-6FBB-5ED84982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A (very) brief history of Programming Languages - 1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42AB50-1E90-87C0-F248-48AE90A1B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52" y="1802785"/>
            <a:ext cx="11560131" cy="4351338"/>
          </a:xfrm>
        </p:spPr>
        <p:txBody>
          <a:bodyPr/>
          <a:lstStyle/>
          <a:p>
            <a:r>
              <a:rPr lang="en-GB" dirty="0"/>
              <a:t>1842 – Ada Lovelace’s Algorithm for the Analytical Engine</a:t>
            </a:r>
          </a:p>
          <a:p>
            <a:r>
              <a:rPr lang="en-GB" dirty="0"/>
              <a:t>1940s – Assembly Language (written for </a:t>
            </a:r>
            <a:r>
              <a:rPr lang="en-GB" dirty="0" err="1"/>
              <a:t>Collossus</a:t>
            </a:r>
            <a:r>
              <a:rPr lang="en-GB" dirty="0"/>
              <a:t>, Bletchley Park, UK)</a:t>
            </a:r>
          </a:p>
          <a:p>
            <a:r>
              <a:rPr lang="en-GB" dirty="0"/>
              <a:t>1950s – </a:t>
            </a:r>
            <a:r>
              <a:rPr lang="en-GB" dirty="0" err="1"/>
              <a:t>Autocode</a:t>
            </a:r>
            <a:r>
              <a:rPr lang="en-GB" dirty="0"/>
              <a:t> Compiler (written for Manchester Mk I, UK)</a:t>
            </a:r>
          </a:p>
          <a:p>
            <a:r>
              <a:rPr lang="en-GB" dirty="0"/>
              <a:t>1954 – FORTRAN (</a:t>
            </a:r>
            <a:r>
              <a:rPr lang="en-GB" b="1" dirty="0" err="1">
                <a:solidFill>
                  <a:srgbClr val="FF0000"/>
                </a:solidFill>
              </a:rPr>
              <a:t>FOR</a:t>
            </a:r>
            <a:r>
              <a:rPr lang="en-GB" dirty="0" err="1"/>
              <a:t>mula</a:t>
            </a:r>
            <a:r>
              <a:rPr lang="en-GB" dirty="0"/>
              <a:t> </a:t>
            </a:r>
            <a:r>
              <a:rPr lang="en-GB" b="1" dirty="0" err="1">
                <a:solidFill>
                  <a:srgbClr val="FF0000"/>
                </a:solidFill>
              </a:rPr>
              <a:t>TRAN</a:t>
            </a:r>
            <a:r>
              <a:rPr lang="en-GB" dirty="0" err="1"/>
              <a:t>slator</a:t>
            </a:r>
            <a:r>
              <a:rPr lang="en-GB" dirty="0"/>
              <a:t>) by John Backus</a:t>
            </a:r>
          </a:p>
          <a:p>
            <a:r>
              <a:rPr lang="en-GB" dirty="0"/>
              <a:t>1958 – LISP by John McCarthy (at MIT, USA)</a:t>
            </a:r>
          </a:p>
          <a:p>
            <a:r>
              <a:rPr lang="en-GB" dirty="0"/>
              <a:t>1958 – ALGOL (</a:t>
            </a:r>
            <a:r>
              <a:rPr lang="en-GB" b="1" dirty="0" err="1">
                <a:solidFill>
                  <a:srgbClr val="FF0000"/>
                </a:solidFill>
              </a:rPr>
              <a:t>ALGO</a:t>
            </a:r>
            <a:r>
              <a:rPr lang="en-GB" dirty="0" err="1"/>
              <a:t>rithmic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dirty="0"/>
              <a:t>anguage) by John Backus</a:t>
            </a:r>
          </a:p>
          <a:p>
            <a:r>
              <a:rPr lang="en-GB" dirty="0"/>
              <a:t>1959 – COBOL (</a:t>
            </a:r>
            <a:r>
              <a:rPr lang="en-GB" b="1" dirty="0" err="1">
                <a:solidFill>
                  <a:srgbClr val="FF0000"/>
                </a:solidFill>
              </a:rPr>
              <a:t>CO</a:t>
            </a:r>
            <a:r>
              <a:rPr lang="en-GB" dirty="0" err="1"/>
              <a:t>mmon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B</a:t>
            </a:r>
            <a:r>
              <a:rPr lang="en-GB" dirty="0"/>
              <a:t>usiness </a:t>
            </a:r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dirty="0"/>
              <a:t>rientated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dirty="0"/>
              <a:t>anguage) by Grace Hopper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0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9160-3411-4DA6-B4FE-E1B6E34A8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2E49C-51E0-C90A-0A79-0EC2F844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A (very) brief history of Programming Languages - 2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75F90-C3B9-34CA-C0BB-D3E799FA2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52" y="1802785"/>
            <a:ext cx="11560131" cy="4351338"/>
          </a:xfrm>
        </p:spPr>
        <p:txBody>
          <a:bodyPr/>
          <a:lstStyle/>
          <a:p>
            <a:r>
              <a:rPr lang="en-GB" dirty="0"/>
              <a:t>1965 – BASIC (</a:t>
            </a:r>
            <a:r>
              <a:rPr lang="en-GB" b="1" dirty="0">
                <a:solidFill>
                  <a:srgbClr val="FF0000"/>
                </a:solidFill>
              </a:rPr>
              <a:t>B</a:t>
            </a:r>
            <a:r>
              <a:rPr lang="en-GB" dirty="0"/>
              <a:t>eginners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ll </a:t>
            </a:r>
            <a:r>
              <a:rPr lang="en-GB" b="1" dirty="0">
                <a:solidFill>
                  <a:srgbClr val="FF0000"/>
                </a:solidFill>
              </a:rPr>
              <a:t>P</a:t>
            </a:r>
            <a:r>
              <a:rPr lang="en-GB" dirty="0"/>
              <a:t>urpose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/>
              <a:t>ymbolic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nstruction </a:t>
            </a:r>
            <a:r>
              <a:rPr lang="en-GB" b="1" dirty="0">
                <a:solidFill>
                  <a:srgbClr val="FF0000"/>
                </a:solidFill>
              </a:rPr>
              <a:t>C</a:t>
            </a:r>
            <a:r>
              <a:rPr lang="en-GB" dirty="0"/>
              <a:t>ode) by John Kemeny and Thomas Kurtz, Dartmouth College, USA</a:t>
            </a:r>
          </a:p>
          <a:p>
            <a:r>
              <a:rPr lang="en-GB" dirty="0"/>
              <a:t>1967 – Logo (Turtle Graphics)</a:t>
            </a:r>
          </a:p>
          <a:p>
            <a:r>
              <a:rPr lang="en-GB" dirty="0"/>
              <a:t>1969 – B by Dennis Ritchie and Ken Thompson, Bell Labs, USA</a:t>
            </a:r>
          </a:p>
          <a:p>
            <a:r>
              <a:rPr lang="en-GB" dirty="0"/>
              <a:t>1970 – Pascal by Niklaus Wirth, Switzerland</a:t>
            </a:r>
          </a:p>
          <a:p>
            <a:r>
              <a:rPr lang="en-GB" dirty="0"/>
              <a:t>1972 – C also by Ritchie and Thompson</a:t>
            </a:r>
          </a:p>
          <a:p>
            <a:r>
              <a:rPr lang="en-GB" dirty="0"/>
              <a:t>1972 – Smalltalk (OOP forerunner)</a:t>
            </a:r>
          </a:p>
          <a:p>
            <a:r>
              <a:rPr lang="en-GB" dirty="0"/>
              <a:t>1978 – SQL (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/>
              <a:t>tructured </a:t>
            </a:r>
            <a:r>
              <a:rPr lang="en-GB" b="1" dirty="0">
                <a:solidFill>
                  <a:srgbClr val="FF0000"/>
                </a:solidFill>
              </a:rPr>
              <a:t>Q</a:t>
            </a:r>
            <a:r>
              <a:rPr lang="en-GB" dirty="0"/>
              <a:t>uery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dirty="0"/>
              <a:t>anguage)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28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1D434-3AE0-095E-53EB-463477C81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1BF6-F5F3-0FA0-3251-123E30E2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A (very) brief history of Programming Languages - 3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7DF0B-DDAD-F7EB-7196-3657A8BC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52" y="1802785"/>
            <a:ext cx="1156013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1980 – C++ (C with classes) by Bjarne Stroustrup, Denmark</a:t>
            </a:r>
          </a:p>
          <a:p>
            <a:r>
              <a:rPr lang="en-GB" dirty="0"/>
              <a:t>1983 – Ada, used in Military, Aviation &amp; Defence systems</a:t>
            </a:r>
          </a:p>
          <a:p>
            <a:r>
              <a:rPr lang="en-GB" dirty="0"/>
              <a:t>1987 – Perl (</a:t>
            </a:r>
            <a:r>
              <a:rPr lang="en-GB" b="1" dirty="0">
                <a:solidFill>
                  <a:srgbClr val="FF0000"/>
                </a:solidFill>
              </a:rPr>
              <a:t>P</a:t>
            </a:r>
            <a:r>
              <a:rPr lang="en-GB" dirty="0"/>
              <a:t>ractical 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/>
              <a:t>xtraction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nd </a:t>
            </a:r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GB" dirty="0"/>
              <a:t>eporting </a:t>
            </a:r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dirty="0"/>
              <a:t>anguage) by Larry                           	    Wall</a:t>
            </a:r>
          </a:p>
          <a:p>
            <a:r>
              <a:rPr lang="en-GB" dirty="0"/>
              <a:t>1991 – Python by Guido van Rossum, Holland</a:t>
            </a:r>
          </a:p>
          <a:p>
            <a:r>
              <a:rPr lang="en-GB" dirty="0"/>
              <a:t>1995 – Java, Sun Microsystems, now Oracle, USA</a:t>
            </a:r>
          </a:p>
          <a:p>
            <a:r>
              <a:rPr lang="en-GB" dirty="0"/>
              <a:t>1995 – JavaScript by Brendan Eich (in 10 days!)</a:t>
            </a:r>
          </a:p>
          <a:p>
            <a:r>
              <a:rPr lang="en-GB" dirty="0"/>
              <a:t>1995 – PHP by Rasmus Lerdorf, Denmark</a:t>
            </a:r>
          </a:p>
          <a:p>
            <a:r>
              <a:rPr lang="en-GB" dirty="0"/>
              <a:t>2002 – Scratch by MIT, USA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15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791A3-B335-9213-A751-19B5BAB5E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CA5C-8D3A-8AB3-239F-2E813082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A (very) brief history of Programming Languages - 4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2B93C-3532-357F-40B8-DE4BA50AB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52" y="1802785"/>
            <a:ext cx="11560131" cy="4351338"/>
          </a:xfrm>
        </p:spPr>
        <p:txBody>
          <a:bodyPr/>
          <a:lstStyle/>
          <a:p>
            <a:r>
              <a:rPr lang="en-GB" dirty="0"/>
              <a:t>2010 – Swift by Chris Lattner, Apple, USA</a:t>
            </a:r>
          </a:p>
          <a:p>
            <a:r>
              <a:rPr lang="en-GB" dirty="0"/>
              <a:t>2012 – TypeScript – JavaScript with strong Typing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Source:</a:t>
            </a:r>
          </a:p>
          <a:p>
            <a:pPr marL="0" indent="0">
              <a:buNone/>
            </a:pPr>
            <a:r>
              <a:rPr lang="en-GB" dirty="0"/>
              <a:t>https://en.wikipedia.org/wiki/History_of_programming_languages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9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0923A-0CD1-99BA-9BD7-19D18009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Why Isn’t There Just One Programming Language?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6005E-E5AD-46E3-DE4F-969F0C249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Identify at least 2 reasons why there isn’t just one programming language in the world.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D704AD7D-FC71-D154-F03D-72AE5212DFD3}"/>
              </a:ext>
            </a:extLst>
          </p:cNvPr>
          <p:cNvSpPr/>
          <p:nvPr/>
        </p:nvSpPr>
        <p:spPr>
          <a:xfrm>
            <a:off x="10086826" y="70323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062602DD-2A7E-8014-3165-6217964F1A18}"/>
              </a:ext>
            </a:extLst>
          </p:cNvPr>
          <p:cNvSpPr/>
          <p:nvPr/>
        </p:nvSpPr>
        <p:spPr>
          <a:xfrm>
            <a:off x="10494462" y="162083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BF18D4C1-76F3-5C3E-E180-31A9083E1D66}"/>
              </a:ext>
            </a:extLst>
          </p:cNvPr>
          <p:cNvSpPr/>
          <p:nvPr/>
        </p:nvSpPr>
        <p:spPr>
          <a:xfrm>
            <a:off x="3026717" y="3183194"/>
            <a:ext cx="4524458" cy="2744788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Different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Different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Speed vs ease of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Team size</a:t>
            </a:r>
          </a:p>
        </p:txBody>
      </p:sp>
    </p:spTree>
    <p:extLst>
      <p:ext uri="{BB962C8B-B14F-4D97-AF65-F5344CB8AC3E}">
        <p14:creationId xmlns:p14="http://schemas.microsoft.com/office/powerpoint/2010/main" val="6194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697F-3DE8-AD98-056E-FC21B14B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(</a:t>
            </a:r>
            <a:r>
              <a:rPr lang="en-GB"/>
              <a:t>in OneNote)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69EE1-DBA5-01D3-EAB9-87259CAAA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1325563"/>
          </a:xfrm>
        </p:spPr>
        <p:txBody>
          <a:bodyPr/>
          <a:lstStyle/>
          <a:p>
            <a:r>
              <a:rPr lang="en-GB" dirty="0"/>
              <a:t>Describe </a:t>
            </a:r>
            <a:r>
              <a:rPr lang="en-GB" i="1" dirty="0"/>
              <a:t>without code</a:t>
            </a:r>
            <a:r>
              <a:rPr lang="en-GB" dirty="0"/>
              <a:t> the steps that display the sequence of Traffic Lights, which lights are switched on and which are switched off in 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88F07-A8CD-BEDC-6AA6-342777C79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47065"/>
            <a:ext cx="7162800" cy="334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BF52C1-4FBB-17C1-7327-B06FEFA34F4F}"/>
              </a:ext>
            </a:extLst>
          </p:cNvPr>
          <p:cNvSpPr/>
          <p:nvPr/>
        </p:nvSpPr>
        <p:spPr>
          <a:xfrm>
            <a:off x="3755923" y="2947065"/>
            <a:ext cx="5515896" cy="334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422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05564-9601-55DD-0694-6D8099A7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06EA-A0E9-534D-14E6-CEF55468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35112-9A07-E407-F67A-64CD6CCD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1325563"/>
          </a:xfrm>
        </p:spPr>
        <p:txBody>
          <a:bodyPr/>
          <a:lstStyle/>
          <a:p>
            <a:r>
              <a:rPr lang="en-GB" dirty="0"/>
              <a:t>Describe without code the steps that display the sequence of Traffic Lights, which lights are switched on and which are switched off in 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1541A-808B-CEBA-4AED-AD01C6BE1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47065"/>
            <a:ext cx="7162800" cy="334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0BF65B-DF91-A209-2DF7-120F2341FA30}"/>
              </a:ext>
            </a:extLst>
          </p:cNvPr>
          <p:cNvSpPr/>
          <p:nvPr/>
        </p:nvSpPr>
        <p:spPr>
          <a:xfrm>
            <a:off x="5152103" y="2947065"/>
            <a:ext cx="4119716" cy="334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59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 from last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https://forms.microsoft.com/e/yfLYPXCR7P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55E03-BA86-8D79-DF94-56E8309F2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C567-FD3C-F850-1BF5-549EA557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75285-63C2-5BEA-5C9C-9EDF8B83E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1325563"/>
          </a:xfrm>
        </p:spPr>
        <p:txBody>
          <a:bodyPr/>
          <a:lstStyle/>
          <a:p>
            <a:r>
              <a:rPr lang="en-GB" dirty="0"/>
              <a:t>Describe without code the steps that display the sequence of Traffic Lights, which lights are switched on and which are switched off in 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02CB0-5401-CBEC-D08C-CC5B1883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47065"/>
            <a:ext cx="7162800" cy="334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80F0DA-09AA-36DC-0DCD-369175B4EF89}"/>
              </a:ext>
            </a:extLst>
          </p:cNvPr>
          <p:cNvSpPr/>
          <p:nvPr/>
        </p:nvSpPr>
        <p:spPr>
          <a:xfrm>
            <a:off x="6449961" y="2947065"/>
            <a:ext cx="2821858" cy="334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353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44E5D-50AB-A107-A52E-6E7871C6A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BB2E-3E4A-2FDE-A475-D328BCE4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9A2F1-D44F-D67D-4E08-FAC9F5FD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1325563"/>
          </a:xfrm>
        </p:spPr>
        <p:txBody>
          <a:bodyPr/>
          <a:lstStyle/>
          <a:p>
            <a:r>
              <a:rPr lang="en-GB" dirty="0"/>
              <a:t>Describe without code the steps that display the sequence of Traffic Lights, which lights are switched on and which are switched off in 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B8711-92C5-42FD-4CFC-6718F39F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47065"/>
            <a:ext cx="7162800" cy="334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B1005F-9046-776A-EA7C-55384B8198AB}"/>
              </a:ext>
            </a:extLst>
          </p:cNvPr>
          <p:cNvSpPr/>
          <p:nvPr/>
        </p:nvSpPr>
        <p:spPr>
          <a:xfrm>
            <a:off x="7816645" y="2947065"/>
            <a:ext cx="1455174" cy="334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7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2FE3F-9D54-FDD9-30F2-B0FC2B951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75AB-56CC-DDCE-8D49-158390CF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BC8FE-1356-0E06-3368-F45B58ABF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1325563"/>
          </a:xfrm>
        </p:spPr>
        <p:txBody>
          <a:bodyPr/>
          <a:lstStyle/>
          <a:p>
            <a:r>
              <a:rPr lang="en-GB" dirty="0"/>
              <a:t>Describe without code the steps that display the sequence of Traffic Lights, which lights are switched on and which are switched off in 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03657-51D4-29C1-717B-810562A36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47065"/>
            <a:ext cx="71628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9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4B57-AFA0-D3ED-6597-87917242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Answer: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907EE-87E6-0A8D-C9DE-6C8C52C83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916112"/>
            <a:ext cx="9452211" cy="4351338"/>
          </a:xfrm>
        </p:spPr>
        <p:txBody>
          <a:bodyPr/>
          <a:lstStyle/>
          <a:p>
            <a:r>
              <a:rPr lang="en-GB" dirty="0"/>
              <a:t>Turn the red light on</a:t>
            </a:r>
          </a:p>
          <a:p>
            <a:pPr lvl="1"/>
            <a:r>
              <a:rPr lang="en-GB" dirty="0"/>
              <a:t>Wait 60 seconds</a:t>
            </a:r>
          </a:p>
          <a:p>
            <a:r>
              <a:rPr lang="en-GB" dirty="0"/>
              <a:t>Turn amber light on</a:t>
            </a:r>
          </a:p>
          <a:p>
            <a:pPr lvl="1"/>
            <a:r>
              <a:rPr lang="en-GB" dirty="0"/>
              <a:t>Wait 10 seconds</a:t>
            </a:r>
          </a:p>
          <a:p>
            <a:r>
              <a:rPr lang="en-GB" dirty="0"/>
              <a:t>Turn amber and red lights off</a:t>
            </a:r>
          </a:p>
          <a:p>
            <a:r>
              <a:rPr lang="en-GB" dirty="0"/>
              <a:t>Turn green light on</a:t>
            </a:r>
          </a:p>
          <a:p>
            <a:pPr lvl="1"/>
            <a:r>
              <a:rPr lang="en-GB" dirty="0"/>
              <a:t>Wait 60 seconds</a:t>
            </a:r>
          </a:p>
          <a:p>
            <a:pPr lvl="1"/>
            <a:r>
              <a:rPr lang="en-GB" dirty="0"/>
              <a:t>…etc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7A98C-2EB9-EF4E-8782-8271B42BC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045" y="983456"/>
            <a:ext cx="5239456" cy="24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21C4-7FB9-BD22-32D5-C4C779FB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Task / Homework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72A8A9-EC60-244F-AE96-484BE4AF7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 your own words in your OneNote:</a:t>
            </a:r>
          </a:p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Define what is meant by a coding type or coding paradigm.</a:t>
            </a:r>
          </a:p>
          <a:p>
            <a:pPr marL="0" indent="0">
              <a:buNone/>
            </a:pPr>
            <a:endParaRPr lang="en-GB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GB" sz="2000" dirty="0"/>
              <a:t>(This might be useful for the final Unit Assessment)</a:t>
            </a:r>
          </a:p>
        </p:txBody>
      </p:sp>
      <p:sp>
        <p:nvSpPr>
          <p:cNvPr id="3" name="Minutes display">
            <a:extLst>
              <a:ext uri="{FF2B5EF4-FFF2-40B4-BE49-F238E27FC236}">
                <a16:creationId xmlns:a16="http://schemas.microsoft.com/office/drawing/2014/main" id="{7193A09E-3154-CEF6-5195-1BFC06609B9D}"/>
              </a:ext>
            </a:extLst>
          </p:cNvPr>
          <p:cNvSpPr/>
          <p:nvPr/>
        </p:nvSpPr>
        <p:spPr>
          <a:xfrm>
            <a:off x="10415806" y="164623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10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50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X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252E5-DF7E-F6CD-A1CE-1432611B7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3B91C4-BE2D-B8E1-52C2-7CCD1D7C2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CCEDCB1-5119-63E2-4787-8A9451319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Introduction to Coding Paradigms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AE72889-8F10-BF62-9443-570FEAADC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01</a:t>
            </a:r>
          </a:p>
        </p:txBody>
      </p:sp>
    </p:spTree>
    <p:extLst>
      <p:ext uri="{BB962C8B-B14F-4D97-AF65-F5344CB8AC3E}">
        <p14:creationId xmlns:p14="http://schemas.microsoft.com/office/powerpoint/2010/main" val="403762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FC91-047A-28D5-4060-D8EF41F4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0E9D9-949F-ED92-C337-6E7005237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review some things we looked at last term</a:t>
            </a:r>
          </a:p>
          <a:p>
            <a:r>
              <a:rPr lang="en-GB" dirty="0"/>
              <a:t>To identify the different purposes of code</a:t>
            </a:r>
          </a:p>
          <a:p>
            <a:r>
              <a:rPr lang="en-GB" dirty="0"/>
              <a:t>To appreciate the history of the development of programming languages</a:t>
            </a:r>
          </a:p>
          <a:p>
            <a:r>
              <a:rPr lang="en-GB" dirty="0"/>
              <a:t>To be able to break down actions into </a:t>
            </a:r>
            <a:r>
              <a:rPr lang="en-GB"/>
              <a:t>clear steps</a:t>
            </a:r>
          </a:p>
        </p:txBody>
      </p:sp>
    </p:spTree>
    <p:extLst>
      <p:ext uri="{BB962C8B-B14F-4D97-AF65-F5344CB8AC3E}">
        <p14:creationId xmlns:p14="http://schemas.microsoft.com/office/powerpoint/2010/main" val="263060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97F7C-50B7-1CC1-3B1B-06A8AFFE0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OneNote this term…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17C6B-0429-CF34-96A9-A969B32A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99" y="1398573"/>
            <a:ext cx="7247271" cy="4553022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DD3C213E-F4C9-8F72-E522-3D0518E65336}"/>
              </a:ext>
            </a:extLst>
          </p:cNvPr>
          <p:cNvSpPr/>
          <p:nvPr/>
        </p:nvSpPr>
        <p:spPr>
          <a:xfrm>
            <a:off x="3732980" y="3135260"/>
            <a:ext cx="5080000" cy="1905000"/>
          </a:xfrm>
          <a:prstGeom prst="leftArrow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Move/Copy to your own section</a:t>
            </a:r>
          </a:p>
        </p:txBody>
      </p:sp>
    </p:spTree>
    <p:extLst>
      <p:ext uri="{BB962C8B-B14F-4D97-AF65-F5344CB8AC3E}">
        <p14:creationId xmlns:p14="http://schemas.microsoft.com/office/powerpoint/2010/main" val="26842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8CBF-7675-2A7D-BE34-E1597E52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kind of behaviour is the code controlling?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27F71-DA3C-2A33-E9AC-4555D3043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549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These systems all use code, but what kind of behaviour is the code mainly controlling?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Traffic lights</a:t>
            </a:r>
          </a:p>
          <a:p>
            <a:r>
              <a:rPr lang="en-GB" dirty="0"/>
              <a:t>Washing machine</a:t>
            </a:r>
          </a:p>
          <a:p>
            <a:r>
              <a:rPr lang="en-GB" dirty="0"/>
              <a:t>Microwave oven</a:t>
            </a:r>
          </a:p>
          <a:p>
            <a:r>
              <a:rPr lang="en-GB" dirty="0"/>
              <a:t>ATM</a:t>
            </a:r>
          </a:p>
          <a:p>
            <a:r>
              <a:rPr lang="en-GB" dirty="0"/>
              <a:t>Smartphone app (e.g. messaging app)</a:t>
            </a:r>
          </a:p>
          <a:p>
            <a:r>
              <a:rPr lang="en-GB" dirty="0"/>
              <a:t>Smart thermostat</a:t>
            </a:r>
          </a:p>
        </p:txBody>
      </p:sp>
      <p:sp>
        <p:nvSpPr>
          <p:cNvPr id="5" name="MyShape">
            <a:extLst>
              <a:ext uri="{FF2B5EF4-FFF2-40B4-BE49-F238E27FC236}">
                <a16:creationId xmlns:a16="http://schemas.microsoft.com/office/drawing/2014/main" id="{828772AA-6D36-E7C5-310B-0BB25926F292}"/>
              </a:ext>
            </a:extLst>
          </p:cNvPr>
          <p:cNvSpPr/>
          <p:nvPr/>
        </p:nvSpPr>
        <p:spPr>
          <a:xfrm>
            <a:off x="5018395" y="2399683"/>
            <a:ext cx="7020232" cy="24181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In OneNote, do the worksheet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There is no single correct answer. You must justify your choice</a:t>
            </a:r>
          </a:p>
        </p:txBody>
      </p:sp>
    </p:spTree>
    <p:extLst>
      <p:ext uri="{BB962C8B-B14F-4D97-AF65-F5344CB8AC3E}">
        <p14:creationId xmlns:p14="http://schemas.microsoft.com/office/powerpoint/2010/main" val="38498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15464E7-659F-513E-F4E4-CCA2B7AA4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>
            <a:normAutofit/>
          </a:bodyPr>
          <a:lstStyle/>
          <a:p>
            <a:r>
              <a:rPr lang="en-US" sz="3500" dirty="0"/>
              <a:t>Code is </a:t>
            </a:r>
            <a:r>
              <a:rPr lang="en-US" sz="3500" b="1" dirty="0">
                <a:solidFill>
                  <a:srgbClr val="FF0000"/>
                </a:solidFill>
              </a:rPr>
              <a:t>a set of instructions</a:t>
            </a:r>
            <a:r>
              <a:rPr lang="en-US" sz="3500" dirty="0"/>
              <a:t>, not intelligence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011D0E-D9AA-A746-1362-77EEB0B3D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931750"/>
              </p:ext>
            </p:extLst>
          </p:nvPr>
        </p:nvGraphicFramePr>
        <p:xfrm>
          <a:off x="292290" y="1822450"/>
          <a:ext cx="945221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07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285B42-F979-1CE1-83DB-A589D079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 dirty="0"/>
              <a:t>Remember this…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BA1F6-324B-BCA1-C999-6B87E2F6A0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357" r="2" b="27609"/>
          <a:stretch>
            <a:fillRect/>
          </a:stretch>
        </p:blipFill>
        <p:spPr>
          <a:xfrm>
            <a:off x="292290" y="1419327"/>
            <a:ext cx="9452211" cy="4351338"/>
          </a:xfrm>
          <a:prstGeom prst="rect">
            <a:avLst/>
          </a:prstGeom>
          <a:noFill/>
        </p:spPr>
      </p:pic>
      <p:sp>
        <p:nvSpPr>
          <p:cNvPr id="5" name="MyShape">
            <a:extLst>
              <a:ext uri="{FF2B5EF4-FFF2-40B4-BE49-F238E27FC236}">
                <a16:creationId xmlns:a16="http://schemas.microsoft.com/office/drawing/2014/main" id="{DD9CBDAF-9FC3-AC8C-9C42-BE1887407515}"/>
              </a:ext>
            </a:extLst>
          </p:cNvPr>
          <p:cNvSpPr/>
          <p:nvPr/>
        </p:nvSpPr>
        <p:spPr>
          <a:xfrm>
            <a:off x="5371309" y="5964445"/>
            <a:ext cx="4373192" cy="775568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…especially when people talk of “</a:t>
            </a:r>
            <a:r>
              <a:rPr lang="en-GB" dirty="0" err="1">
                <a:solidFill>
                  <a:srgbClr val="000000"/>
                </a:solidFill>
                <a:latin typeface="Trebuchet MS" panose="020B0603020202020204" pitchFamily="34" charset="0"/>
              </a:rPr>
              <a:t>Artifical</a:t>
            </a: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 Intelligence”</a:t>
            </a:r>
          </a:p>
        </p:txBody>
      </p:sp>
    </p:spTree>
    <p:extLst>
      <p:ext uri="{BB962C8B-B14F-4D97-AF65-F5344CB8AC3E}">
        <p14:creationId xmlns:p14="http://schemas.microsoft.com/office/powerpoint/2010/main" val="24715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FB6E5620-8E1F-4084-8CD0-479343ABCA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0</TotalTime>
  <Words>1008</Words>
  <Application>Microsoft Office PowerPoint</Application>
  <PresentationFormat>Widescreen</PresentationFormat>
  <Paragraphs>140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Century Gothic</vt:lpstr>
      <vt:lpstr>Impact</vt:lpstr>
      <vt:lpstr>Trebuchet MS</vt:lpstr>
      <vt:lpstr>Office Theme</vt:lpstr>
      <vt:lpstr>Office Theme</vt:lpstr>
      <vt:lpstr>Unit 3 Introduction to Coding Paradigms</vt:lpstr>
      <vt:lpstr>Recall Quiz from last Unit</vt:lpstr>
      <vt:lpstr>PowerPoint Presentation</vt:lpstr>
      <vt:lpstr>Unit 3 Introduction to Coding Paradigms</vt:lpstr>
      <vt:lpstr>Lesson Objectives</vt:lpstr>
      <vt:lpstr>More OneNote this term…</vt:lpstr>
      <vt:lpstr>What kind of behaviour is the code controlling?</vt:lpstr>
      <vt:lpstr>Code is a set of instructions, not intelligence</vt:lpstr>
      <vt:lpstr>Remember this…</vt:lpstr>
      <vt:lpstr>What is a Coding Paradigm?</vt:lpstr>
      <vt:lpstr>Giving Directions</vt:lpstr>
      <vt:lpstr>Where is code used?</vt:lpstr>
      <vt:lpstr>A (very) brief history of Programming Languages - 1</vt:lpstr>
      <vt:lpstr>A (very) brief history of Programming Languages - 2</vt:lpstr>
      <vt:lpstr>A (very) brief history of Programming Languages - 3</vt:lpstr>
      <vt:lpstr>A (very) brief history of Programming Languages - 4</vt:lpstr>
      <vt:lpstr>Why Isn’t There Just One Programming Language?</vt:lpstr>
      <vt:lpstr>Task (in OneNote)</vt:lpstr>
      <vt:lpstr>Task</vt:lpstr>
      <vt:lpstr>Task</vt:lpstr>
      <vt:lpstr>Task</vt:lpstr>
      <vt:lpstr>Task</vt:lpstr>
      <vt:lpstr>Possible Answer:</vt:lpstr>
      <vt:lpstr>Final Task / 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2025-12-24T11:31:10Z</dcterms:created>
  <dcterms:modified xsi:type="dcterms:W3CDTF">2025-12-24T15:41:27Z</dcterms:modified>
</cp:coreProperties>
</file>