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7"/>
  </p:notesMasterIdLst>
  <p:sldIdLst>
    <p:sldId id="266" r:id="rId3"/>
    <p:sldId id="263" r:id="rId4"/>
    <p:sldId id="264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579BA3-7F33-4CE2-83D1-DC873FDD9FAF}" v="46" dt="2025-12-24T16:25:40.748"/>
    <p1510:client id="{4D3130C8-4F14-47E0-8A1B-AA7C77340963}" v="287" dt="2025-12-24T15:35:57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55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704CB636-A1BA-411A-A067-F81C58265FE2}"/>
    <pc:docChg chg="undo custSel addSld delSld modSld sldOrd">
      <pc:chgData name="Simon Rundell" userId="02f36d3d-9692-43c5-873c-1a596eba61c5" providerId="ADAL" clId="{704CB636-A1BA-411A-A067-F81C58265FE2}" dt="2025-12-24T16:25:59.021" v="4461" actId="478"/>
      <pc:docMkLst>
        <pc:docMk/>
      </pc:docMkLst>
      <pc:sldChg chg="modSp mod">
        <pc:chgData name="Simon Rundell" userId="02f36d3d-9692-43c5-873c-1a596eba61c5" providerId="ADAL" clId="{704CB636-A1BA-411A-A067-F81C58265FE2}" dt="2025-12-24T15:43:42.406" v="3631" actId="20577"/>
        <pc:sldMkLst>
          <pc:docMk/>
          <pc:sldMk cId="1644293576" sldId="263"/>
        </pc:sldMkLst>
        <pc:spChg chg="mod">
          <ac:chgData name="Simon Rundell" userId="02f36d3d-9692-43c5-873c-1a596eba61c5" providerId="ADAL" clId="{704CB636-A1BA-411A-A067-F81C58265FE2}" dt="2025-12-24T15:43:42.406" v="3631" actId="20577"/>
          <ac:spMkLst>
            <pc:docMk/>
            <pc:sldMk cId="1644293576" sldId="263"/>
            <ac:spMk id="3" creationId="{44BE340F-1537-1DD8-A4C0-90C99D913A49}"/>
          </ac:spMkLst>
        </pc:spChg>
      </pc:sldChg>
      <pc:sldChg chg="ord">
        <pc:chgData name="Simon Rundell" userId="02f36d3d-9692-43c5-873c-1a596eba61c5" providerId="ADAL" clId="{704CB636-A1BA-411A-A067-F81C58265FE2}" dt="2025-12-24T16:11:30.554" v="3970"/>
        <pc:sldMkLst>
          <pc:docMk/>
          <pc:sldMk cId="1702118680" sldId="264"/>
        </pc:sldMkLst>
      </pc:sldChg>
      <pc:sldChg chg="addSp delSp modSp del mod">
        <pc:chgData name="Simon Rundell" userId="02f36d3d-9692-43c5-873c-1a596eba61c5" providerId="ADAL" clId="{704CB636-A1BA-411A-A067-F81C58265FE2}" dt="2025-12-24T15:39:46.802" v="3627" actId="47"/>
        <pc:sldMkLst>
          <pc:docMk/>
          <pc:sldMk cId="477050314" sldId="265"/>
        </pc:sldMkLst>
        <pc:spChg chg="mod">
          <ac:chgData name="Simon Rundell" userId="02f36d3d-9692-43c5-873c-1a596eba61c5" providerId="ADAL" clId="{704CB636-A1BA-411A-A067-F81C58265FE2}" dt="2025-12-24T15:15:55.958" v="3277" actId="20577"/>
          <ac:spMkLst>
            <pc:docMk/>
            <pc:sldMk cId="477050314" sldId="265"/>
            <ac:spMk id="2" creationId="{311A21C4-7FB9-BD22-32D5-C4C779FB6224}"/>
          </ac:spMkLst>
        </pc:spChg>
        <pc:spChg chg="add mod">
          <ac:chgData name="Simon Rundell" userId="02f36d3d-9692-43c5-873c-1a596eba61c5" providerId="ADAL" clId="{704CB636-A1BA-411A-A067-F81C58265FE2}" dt="2025-12-24T15:17:36.824" v="3383" actId="1076"/>
          <ac:spMkLst>
            <pc:docMk/>
            <pc:sldMk cId="477050314" sldId="265"/>
            <ac:spMk id="3" creationId="{7193A09E-3154-CEF6-5195-1BFC06609B9D}"/>
          </ac:spMkLst>
        </pc:spChg>
        <pc:spChg chg="mod">
          <ac:chgData name="Simon Rundell" userId="02f36d3d-9692-43c5-873c-1a596eba61c5" providerId="ADAL" clId="{704CB636-A1BA-411A-A067-F81C58265FE2}" dt="2025-12-24T15:17:43.306" v="3399" actId="20577"/>
          <ac:spMkLst>
            <pc:docMk/>
            <pc:sldMk cId="477050314" sldId="265"/>
            <ac:spMk id="7" creationId="{7F72A8A9-EC60-244F-AE96-484BE4AF7F71}"/>
          </ac:spMkLst>
        </pc:spChg>
        <pc:picChg chg="del">
          <ac:chgData name="Simon Rundell" userId="02f36d3d-9692-43c5-873c-1a596eba61c5" providerId="ADAL" clId="{704CB636-A1BA-411A-A067-F81C58265FE2}" dt="2025-12-24T15:15:59.108" v="3278" actId="478"/>
          <ac:picMkLst>
            <pc:docMk/>
            <pc:sldMk cId="477050314" sldId="265"/>
            <ac:picMk id="8" creationId="{F6486B8B-22CA-6DAB-A141-3C7CE1EF220C}"/>
          </ac:picMkLst>
        </pc:picChg>
      </pc:sldChg>
      <pc:sldChg chg="modSp mod">
        <pc:chgData name="Simon Rundell" userId="02f36d3d-9692-43c5-873c-1a596eba61c5" providerId="ADAL" clId="{704CB636-A1BA-411A-A067-F81C58265FE2}" dt="2025-12-24T15:39:13.152" v="3604" actId="20577"/>
        <pc:sldMkLst>
          <pc:docMk/>
          <pc:sldMk cId="3496433982" sldId="266"/>
        </pc:sldMkLst>
        <pc:spChg chg="mod">
          <ac:chgData name="Simon Rundell" userId="02f36d3d-9692-43c5-873c-1a596eba61c5" providerId="ADAL" clId="{704CB636-A1BA-411A-A067-F81C58265FE2}" dt="2025-12-24T15:39:09.237" v="3602" actId="20577"/>
          <ac:spMkLst>
            <pc:docMk/>
            <pc:sldMk cId="3496433982" sldId="266"/>
            <ac:spMk id="6" creationId="{37A1E132-811E-CC1C-CCFB-234EC1818F1F}"/>
          </ac:spMkLst>
        </pc:spChg>
        <pc:spChg chg="mod">
          <ac:chgData name="Simon Rundell" userId="02f36d3d-9692-43c5-873c-1a596eba61c5" providerId="ADAL" clId="{704CB636-A1BA-411A-A067-F81C58265FE2}" dt="2025-12-24T15:39:13.152" v="3604" actId="20577"/>
          <ac:spMkLst>
            <pc:docMk/>
            <pc:sldMk cId="3496433982" sldId="266"/>
            <ac:spMk id="7" creationId="{4CB69D5D-0DA9-BDA8-4F0D-83523B106F6C}"/>
          </ac:spMkLst>
        </pc:spChg>
      </pc:sldChg>
      <pc:sldChg chg="del ord">
        <pc:chgData name="Simon Rundell" userId="02f36d3d-9692-43c5-873c-1a596eba61c5" providerId="ADAL" clId="{704CB636-A1BA-411A-A067-F81C58265FE2}" dt="2025-12-24T15:39:29.608" v="3607" actId="47"/>
        <pc:sldMkLst>
          <pc:docMk/>
          <pc:sldMk cId="4037626698" sldId="267"/>
        </pc:sldMkLst>
      </pc:sldChg>
      <pc:sldChg chg="addSp delSp modSp new del mod modClrScheme delAnim modAnim chgLayout">
        <pc:chgData name="Simon Rundell" userId="02f36d3d-9692-43c5-873c-1a596eba61c5" providerId="ADAL" clId="{704CB636-A1BA-411A-A067-F81C58265FE2}" dt="2025-12-24T15:39:39.977" v="3610" actId="47"/>
        <pc:sldMkLst>
          <pc:docMk/>
          <pc:sldMk cId="3849815941" sldId="268"/>
        </pc:sldMkLst>
        <pc:spChg chg="add mod">
          <ac:chgData name="Simon Rundell" userId="02f36d3d-9692-43c5-873c-1a596eba61c5" providerId="ADAL" clId="{704CB636-A1BA-411A-A067-F81C58265FE2}" dt="2025-12-24T12:05:30.700" v="2"/>
          <ac:spMkLst>
            <pc:docMk/>
            <pc:sldMk cId="3849815941" sldId="268"/>
            <ac:spMk id="2" creationId="{27A28CBF-7675-2A7D-BE34-E1597E52C5AF}"/>
          </ac:spMkLst>
        </pc:spChg>
        <pc:spChg chg="add mod">
          <ac:chgData name="Simon Rundell" userId="02f36d3d-9692-43c5-873c-1a596eba61c5" providerId="ADAL" clId="{704CB636-A1BA-411A-A067-F81C58265FE2}" dt="2025-12-24T12:28:17.349" v="260" actId="27636"/>
          <ac:spMkLst>
            <pc:docMk/>
            <pc:sldMk cId="3849815941" sldId="268"/>
            <ac:spMk id="3" creationId="{B7027F71-DA3C-2A33-E9AC-4555D3043347}"/>
          </ac:spMkLst>
        </pc:spChg>
        <pc:spChg chg="add del mod">
          <ac:chgData name="Simon Rundell" userId="02f36d3d-9692-43c5-873c-1a596eba61c5" providerId="ADAL" clId="{704CB636-A1BA-411A-A067-F81C58265FE2}" dt="2025-12-24T12:26:43.981" v="182" actId="478"/>
          <ac:spMkLst>
            <pc:docMk/>
            <pc:sldMk cId="3849815941" sldId="268"/>
            <ac:spMk id="4" creationId="{315DEEE6-0BBB-907F-877C-05FE70AFA961}"/>
          </ac:spMkLst>
        </pc:spChg>
        <pc:spChg chg="add mod">
          <ac:chgData name="Simon Rundell" userId="02f36d3d-9692-43c5-873c-1a596eba61c5" providerId="ADAL" clId="{704CB636-A1BA-411A-A067-F81C58265FE2}" dt="2025-12-24T15:35:57.484" v="3568" actId="404"/>
          <ac:spMkLst>
            <pc:docMk/>
            <pc:sldMk cId="3849815941" sldId="268"/>
            <ac:spMk id="5" creationId="{828772AA-6D36-E7C5-310B-0BB25926F292}"/>
          </ac:spMkLst>
        </pc:spChg>
      </pc:sldChg>
      <pc:sldChg chg="addSp delSp modSp new del mod addAnim delAnim modAnim">
        <pc:chgData name="Simon Rundell" userId="02f36d3d-9692-43c5-873c-1a596eba61c5" providerId="ADAL" clId="{704CB636-A1BA-411A-A067-F81C58265FE2}" dt="2025-12-24T15:39:40.364" v="3611" actId="47"/>
        <pc:sldMkLst>
          <pc:docMk/>
          <pc:sldMk cId="3930721591" sldId="269"/>
        </pc:sldMkLst>
        <pc:spChg chg="del">
          <ac:chgData name="Simon Rundell" userId="02f36d3d-9692-43c5-873c-1a596eba61c5" providerId="ADAL" clId="{704CB636-A1BA-411A-A067-F81C58265FE2}" dt="2025-12-24T12:11:11.603" v="176" actId="26606"/>
          <ac:spMkLst>
            <pc:docMk/>
            <pc:sldMk cId="3930721591" sldId="269"/>
            <ac:spMk id="2" creationId="{33BB916B-6E82-5C40-18CF-ADE848519C80}"/>
          </ac:spMkLst>
        </pc:spChg>
        <pc:spChg chg="del mod">
          <ac:chgData name="Simon Rundell" userId="02f36d3d-9692-43c5-873c-1a596eba61c5" providerId="ADAL" clId="{704CB636-A1BA-411A-A067-F81C58265FE2}" dt="2025-12-24T12:11:11.603" v="176" actId="26606"/>
          <ac:spMkLst>
            <pc:docMk/>
            <pc:sldMk cId="3930721591" sldId="269"/>
            <ac:spMk id="3" creationId="{75FC5E62-5853-7797-59B5-C3E56E0DF6EA}"/>
          </ac:spMkLst>
        </pc:spChg>
        <pc:spChg chg="add mod">
          <ac:chgData name="Simon Rundell" userId="02f36d3d-9692-43c5-873c-1a596eba61c5" providerId="ADAL" clId="{704CB636-A1BA-411A-A067-F81C58265FE2}" dt="2025-12-24T12:31:40.834" v="319" actId="947"/>
          <ac:spMkLst>
            <pc:docMk/>
            <pc:sldMk cId="3930721591" sldId="269"/>
            <ac:spMk id="9" creationId="{C15464E7-659F-513E-F4E4-CCA2B7AA465E}"/>
          </ac:spMkLst>
        </pc:spChg>
        <pc:graphicFrameChg chg="add">
          <ac:chgData name="Simon Rundell" userId="02f36d3d-9692-43c5-873c-1a596eba61c5" providerId="ADAL" clId="{704CB636-A1BA-411A-A067-F81C58265FE2}" dt="2025-12-24T12:11:11.603" v="176" actId="26606"/>
          <ac:graphicFrameMkLst>
            <pc:docMk/>
            <pc:sldMk cId="3930721591" sldId="269"/>
            <ac:graphicFrameMk id="5" creationId="{CC011D0E-D9AA-A746-1362-77EEB0B3D452}"/>
          </ac:graphicFrameMkLst>
        </pc:graphicFrameChg>
      </pc:sldChg>
      <pc:sldChg chg="addSp delSp modSp new del mod ord modClrScheme modAnim chgLayout">
        <pc:chgData name="Simon Rundell" userId="02f36d3d-9692-43c5-873c-1a596eba61c5" providerId="ADAL" clId="{704CB636-A1BA-411A-A067-F81C58265FE2}" dt="2025-12-24T15:39:40.753" v="3612" actId="47"/>
        <pc:sldMkLst>
          <pc:docMk/>
          <pc:sldMk cId="2471522651" sldId="270"/>
        </pc:sldMkLst>
        <pc:spChg chg="del">
          <ac:chgData name="Simon Rundell" userId="02f36d3d-9692-43c5-873c-1a596eba61c5" providerId="ADAL" clId="{704CB636-A1BA-411A-A067-F81C58265FE2}" dt="2025-12-24T12:32:30.277" v="321" actId="700"/>
          <ac:spMkLst>
            <pc:docMk/>
            <pc:sldMk cId="2471522651" sldId="270"/>
            <ac:spMk id="2" creationId="{ACD4CA6C-DCB8-E64B-3606-7EDDE050FF49}"/>
          </ac:spMkLst>
        </pc:spChg>
        <pc:spChg chg="del">
          <ac:chgData name="Simon Rundell" userId="02f36d3d-9692-43c5-873c-1a596eba61c5" providerId="ADAL" clId="{704CB636-A1BA-411A-A067-F81C58265FE2}" dt="2025-12-24T12:32:30.277" v="321" actId="700"/>
          <ac:spMkLst>
            <pc:docMk/>
            <pc:sldMk cId="2471522651" sldId="270"/>
            <ac:spMk id="3" creationId="{616647F8-4170-80BC-36A0-AF8AAB41B560}"/>
          </ac:spMkLst>
        </pc:spChg>
        <pc:spChg chg="add mod">
          <ac:chgData name="Simon Rundell" userId="02f36d3d-9692-43c5-873c-1a596eba61c5" providerId="ADAL" clId="{704CB636-A1BA-411A-A067-F81C58265FE2}" dt="2025-12-24T12:34:06.810" v="432" actId="1076"/>
          <ac:spMkLst>
            <pc:docMk/>
            <pc:sldMk cId="2471522651" sldId="270"/>
            <ac:spMk id="5" creationId="{DD9CBDAF-9FC3-AC8C-9C42-BE1887407515}"/>
          </ac:spMkLst>
        </pc:spChg>
        <pc:spChg chg="add mod">
          <ac:chgData name="Simon Rundell" userId="02f36d3d-9692-43c5-873c-1a596eba61c5" providerId="ADAL" clId="{704CB636-A1BA-411A-A067-F81C58265FE2}" dt="2025-12-24T12:33:16.800" v="349" actId="5793"/>
          <ac:spMkLst>
            <pc:docMk/>
            <pc:sldMk cId="2471522651" sldId="270"/>
            <ac:spMk id="9" creationId="{56285B42-F979-1CE1-83DB-A589D07965E4}"/>
          </ac:spMkLst>
        </pc:spChg>
        <pc:picChg chg="add mod">
          <ac:chgData name="Simon Rundell" userId="02f36d3d-9692-43c5-873c-1a596eba61c5" providerId="ADAL" clId="{704CB636-A1BA-411A-A067-F81C58265FE2}" dt="2025-12-24T12:34:01.881" v="430" actId="1076"/>
          <ac:picMkLst>
            <pc:docMk/>
            <pc:sldMk cId="2471522651" sldId="270"/>
            <ac:picMk id="4" creationId="{756BA1F6-324B-BCA1-C999-6B87E2F6A0FD}"/>
          </ac:picMkLst>
        </pc:picChg>
      </pc:sldChg>
      <pc:sldChg chg="addSp modSp new del mod addAnim delAnim modAnim">
        <pc:chgData name="Simon Rundell" userId="02f36d3d-9692-43c5-873c-1a596eba61c5" providerId="ADAL" clId="{704CB636-A1BA-411A-A067-F81C58265FE2}" dt="2025-12-24T15:39:41.128" v="3613" actId="47"/>
        <pc:sldMkLst>
          <pc:docMk/>
          <pc:sldMk cId="1161237755" sldId="271"/>
        </pc:sldMkLst>
        <pc:spChg chg="mod">
          <ac:chgData name="Simon Rundell" userId="02f36d3d-9692-43c5-873c-1a596eba61c5" providerId="ADAL" clId="{704CB636-A1BA-411A-A067-F81C58265FE2}" dt="2025-12-24T12:36:38.556" v="462" actId="947"/>
          <ac:spMkLst>
            <pc:docMk/>
            <pc:sldMk cId="1161237755" sldId="271"/>
            <ac:spMk id="2" creationId="{9E2227A4-FE66-04C0-AC4E-9FBF03D02475}"/>
          </ac:spMkLst>
        </pc:spChg>
        <pc:spChg chg="mod">
          <ac:chgData name="Simon Rundell" userId="02f36d3d-9692-43c5-873c-1a596eba61c5" providerId="ADAL" clId="{704CB636-A1BA-411A-A067-F81C58265FE2}" dt="2025-12-24T12:40:49.787" v="909" actId="947"/>
          <ac:spMkLst>
            <pc:docMk/>
            <pc:sldMk cId="1161237755" sldId="271"/>
            <ac:spMk id="3" creationId="{9EFB9630-B47E-CE53-8CD2-EA96CD5FE7E9}"/>
          </ac:spMkLst>
        </pc:spChg>
        <pc:spChg chg="add mod">
          <ac:chgData name="Simon Rundell" userId="02f36d3d-9692-43c5-873c-1a596eba61c5" providerId="ADAL" clId="{704CB636-A1BA-411A-A067-F81C58265FE2}" dt="2025-12-24T12:37:16.327" v="505" actId="1076"/>
          <ac:spMkLst>
            <pc:docMk/>
            <pc:sldMk cId="1161237755" sldId="271"/>
            <ac:spMk id="4" creationId="{8FCAA652-BAC8-3C7B-86CA-A961E1C3161D}"/>
          </ac:spMkLst>
        </pc:spChg>
      </pc:sldChg>
      <pc:sldChg chg="addSp delSp modSp new del mod modAnim">
        <pc:chgData name="Simon Rundell" userId="02f36d3d-9692-43c5-873c-1a596eba61c5" providerId="ADAL" clId="{704CB636-A1BA-411A-A067-F81C58265FE2}" dt="2025-12-24T15:39:41.537" v="3614" actId="47"/>
        <pc:sldMkLst>
          <pc:docMk/>
          <pc:sldMk cId="636642835" sldId="272"/>
        </pc:sldMkLst>
        <pc:spChg chg="mod">
          <ac:chgData name="Simon Rundell" userId="02f36d3d-9692-43c5-873c-1a596eba61c5" providerId="ADAL" clId="{704CB636-A1BA-411A-A067-F81C58265FE2}" dt="2025-12-24T12:42:31.183" v="936" actId="20577"/>
          <ac:spMkLst>
            <pc:docMk/>
            <pc:sldMk cId="636642835" sldId="272"/>
            <ac:spMk id="2" creationId="{D791824B-1D83-FBAD-E5F5-C2C3C1EC0E0D}"/>
          </ac:spMkLst>
        </pc:spChg>
        <pc:spChg chg="add del mod">
          <ac:chgData name="Simon Rundell" userId="02f36d3d-9692-43c5-873c-1a596eba61c5" providerId="ADAL" clId="{704CB636-A1BA-411A-A067-F81C58265FE2}" dt="2025-12-24T12:44:55.184" v="1103" actId="33524"/>
          <ac:spMkLst>
            <pc:docMk/>
            <pc:sldMk cId="636642835" sldId="272"/>
            <ac:spMk id="3" creationId="{C3EFA56E-09E5-0879-B680-A32A22A092E1}"/>
          </ac:spMkLst>
        </pc:spChg>
        <pc:picChg chg="add mod">
          <ac:chgData name="Simon Rundell" userId="02f36d3d-9692-43c5-873c-1a596eba61c5" providerId="ADAL" clId="{704CB636-A1BA-411A-A067-F81C58265FE2}" dt="2025-12-24T12:42:46.783" v="938"/>
          <ac:picMkLst>
            <pc:docMk/>
            <pc:sldMk cId="636642835" sldId="272"/>
            <ac:picMk id="5" creationId="{49465275-24D4-CB6C-06B0-3E348E9F6719}"/>
          </ac:picMkLst>
        </pc:picChg>
        <pc:picChg chg="add mod">
          <ac:chgData name="Simon Rundell" userId="02f36d3d-9692-43c5-873c-1a596eba61c5" providerId="ADAL" clId="{704CB636-A1BA-411A-A067-F81C58265FE2}" dt="2025-12-24T12:42:58.753" v="943" actId="14100"/>
          <ac:picMkLst>
            <pc:docMk/>
            <pc:sldMk cId="636642835" sldId="272"/>
            <ac:picMk id="7" creationId="{DA80B849-8D3C-9D6A-DC68-375586085DED}"/>
          </ac:picMkLst>
        </pc:picChg>
      </pc:sldChg>
      <pc:sldChg chg="addSp modSp new del mod modAnim">
        <pc:chgData name="Simon Rundell" userId="02f36d3d-9692-43c5-873c-1a596eba61c5" providerId="ADAL" clId="{704CB636-A1BA-411A-A067-F81C58265FE2}" dt="2025-12-24T15:39:41.926" v="3615" actId="47"/>
        <pc:sldMkLst>
          <pc:docMk/>
          <pc:sldMk cId="2864196748" sldId="273"/>
        </pc:sldMkLst>
        <pc:spChg chg="mod">
          <ac:chgData name="Simon Rundell" userId="02f36d3d-9692-43c5-873c-1a596eba61c5" providerId="ADAL" clId="{704CB636-A1BA-411A-A067-F81C58265FE2}" dt="2025-12-24T12:45:49.549" v="1127" actId="20577"/>
          <ac:spMkLst>
            <pc:docMk/>
            <pc:sldMk cId="2864196748" sldId="273"/>
            <ac:spMk id="2" creationId="{8CE599E7-BC5E-0C44-8295-464397497E82}"/>
          </ac:spMkLst>
        </pc:spChg>
        <pc:spChg chg="mod">
          <ac:chgData name="Simon Rundell" userId="02f36d3d-9692-43c5-873c-1a596eba61c5" providerId="ADAL" clId="{704CB636-A1BA-411A-A067-F81C58265FE2}" dt="2025-12-24T13:25:16.890" v="1252" actId="13926"/>
          <ac:spMkLst>
            <pc:docMk/>
            <pc:sldMk cId="2864196748" sldId="273"/>
            <ac:spMk id="3" creationId="{A9805FFD-D5CE-8486-19B8-D9F18046CE33}"/>
          </ac:spMkLst>
        </pc:spChg>
        <pc:spChg chg="add mod">
          <ac:chgData name="Simon Rundell" userId="02f36d3d-9692-43c5-873c-1a596eba61c5" providerId="ADAL" clId="{704CB636-A1BA-411A-A067-F81C58265FE2}" dt="2025-12-24T12:47:20.138" v="1248" actId="1076"/>
          <ac:spMkLst>
            <pc:docMk/>
            <pc:sldMk cId="2864196748" sldId="273"/>
            <ac:spMk id="4" creationId="{DCBFE4B6-11E6-B46B-2F59-F833F3953DE4}"/>
          </ac:spMkLst>
        </pc:spChg>
        <pc:spChg chg="add mod">
          <ac:chgData name="Simon Rundell" userId="02f36d3d-9692-43c5-873c-1a596eba61c5" providerId="ADAL" clId="{704CB636-A1BA-411A-A067-F81C58265FE2}" dt="2025-12-24T12:47:31.619" v="1250" actId="1076"/>
          <ac:spMkLst>
            <pc:docMk/>
            <pc:sldMk cId="2864196748" sldId="273"/>
            <ac:spMk id="5" creationId="{E3CE14B3-3769-B3BE-6E5C-D4A2F91BDF5E}"/>
          </ac:spMkLst>
        </pc:spChg>
      </pc:sldChg>
      <pc:sldChg chg="addSp delSp modSp new del mod modClrScheme delAnim modAnim chgLayout">
        <pc:chgData name="Simon Rundell" userId="02f36d3d-9692-43c5-873c-1a596eba61c5" providerId="ADAL" clId="{704CB636-A1BA-411A-A067-F81C58265FE2}" dt="2025-12-24T15:39:42.327" v="3616" actId="47"/>
        <pc:sldMkLst>
          <pc:docMk/>
          <pc:sldMk cId="4217027252" sldId="274"/>
        </pc:sldMkLst>
        <pc:spChg chg="mod ord">
          <ac:chgData name="Simon Rundell" userId="02f36d3d-9692-43c5-873c-1a596eba61c5" providerId="ADAL" clId="{704CB636-A1BA-411A-A067-F81C58265FE2}" dt="2025-12-24T14:30:03.092" v="1790" actId="20577"/>
          <ac:spMkLst>
            <pc:docMk/>
            <pc:sldMk cId="4217027252" sldId="274"/>
            <ac:spMk id="2" creationId="{9F2085EA-087A-ABB5-6FBB-5ED84982FDC2}"/>
          </ac:spMkLst>
        </pc:spChg>
        <pc:spChg chg="del">
          <ac:chgData name="Simon Rundell" userId="02f36d3d-9692-43c5-873c-1a596eba61c5" providerId="ADAL" clId="{704CB636-A1BA-411A-A067-F81C58265FE2}" dt="2025-12-24T13:41:40.513" v="1282" actId="700"/>
          <ac:spMkLst>
            <pc:docMk/>
            <pc:sldMk cId="4217027252" sldId="274"/>
            <ac:spMk id="3" creationId="{E7466078-01D9-9E0D-C72A-C4E48922430D}"/>
          </ac:spMkLst>
        </pc:spChg>
        <pc:spChg chg="add mod ord">
          <ac:chgData name="Simon Rundell" userId="02f36d3d-9692-43c5-873c-1a596eba61c5" providerId="ADAL" clId="{704CB636-A1BA-411A-A067-F81C58265FE2}" dt="2025-12-24T14:29:39.121" v="1785" actId="20577"/>
          <ac:spMkLst>
            <pc:docMk/>
            <pc:sldMk cId="4217027252" sldId="274"/>
            <ac:spMk id="6" creationId="{B242AB50-1E90-87C0-F248-48AE90A1BFB1}"/>
          </ac:spMkLst>
        </pc:spChg>
        <pc:picChg chg="add del mod">
          <ac:chgData name="Simon Rundell" userId="02f36d3d-9692-43c5-873c-1a596eba61c5" providerId="ADAL" clId="{704CB636-A1BA-411A-A067-F81C58265FE2}" dt="2025-12-24T14:00:40.470" v="1286" actId="478"/>
          <ac:picMkLst>
            <pc:docMk/>
            <pc:sldMk cId="4217027252" sldId="274"/>
            <ac:picMk id="4" creationId="{2FCA7550-9DF3-269B-EF21-5E53204FC1DA}"/>
          </ac:picMkLst>
        </pc:picChg>
        <pc:picChg chg="add del mod">
          <ac:chgData name="Simon Rundell" userId="02f36d3d-9692-43c5-873c-1a596eba61c5" providerId="ADAL" clId="{704CB636-A1BA-411A-A067-F81C58265FE2}" dt="2025-12-24T14:08:33.503" v="1294" actId="478"/>
          <ac:picMkLst>
            <pc:docMk/>
            <pc:sldMk cId="4217027252" sldId="274"/>
            <ac:picMk id="5" creationId="{24855877-DD25-586E-0DF7-48999985556B}"/>
          </ac:picMkLst>
        </pc:picChg>
      </pc:sldChg>
      <pc:sldChg chg="modSp add del mod modAnim">
        <pc:chgData name="Simon Rundell" userId="02f36d3d-9692-43c5-873c-1a596eba61c5" providerId="ADAL" clId="{704CB636-A1BA-411A-A067-F81C58265FE2}" dt="2025-12-24T15:39:42.714" v="3617" actId="47"/>
        <pc:sldMkLst>
          <pc:docMk/>
          <pc:sldMk cId="1639288843" sldId="275"/>
        </pc:sldMkLst>
        <pc:spChg chg="mod">
          <ac:chgData name="Simon Rundell" userId="02f36d3d-9692-43c5-873c-1a596eba61c5" providerId="ADAL" clId="{704CB636-A1BA-411A-A067-F81C58265FE2}" dt="2025-12-24T14:30:07.867" v="1794" actId="20577"/>
          <ac:spMkLst>
            <pc:docMk/>
            <pc:sldMk cId="1639288843" sldId="275"/>
            <ac:spMk id="2" creationId="{9382E49C-51E0-C90A-0A79-0EC2F844F717}"/>
          </ac:spMkLst>
        </pc:spChg>
        <pc:spChg chg="mod">
          <ac:chgData name="Simon Rundell" userId="02f36d3d-9692-43c5-873c-1a596eba61c5" providerId="ADAL" clId="{704CB636-A1BA-411A-A067-F81C58265FE2}" dt="2025-12-24T14:53:31.649" v="2604" actId="20577"/>
          <ac:spMkLst>
            <pc:docMk/>
            <pc:sldMk cId="1639288843" sldId="275"/>
            <ac:spMk id="6" creationId="{67175F90-C3B9-34CA-C0BB-D3E799FA219E}"/>
          </ac:spMkLst>
        </pc:spChg>
      </pc:sldChg>
      <pc:sldChg chg="modSp add del mod modAnim">
        <pc:chgData name="Simon Rundell" userId="02f36d3d-9692-43c5-873c-1a596eba61c5" providerId="ADAL" clId="{704CB636-A1BA-411A-A067-F81C58265FE2}" dt="2025-12-24T15:39:43.001" v="3618" actId="47"/>
        <pc:sldMkLst>
          <pc:docMk/>
          <pc:sldMk cId="459150962" sldId="276"/>
        </pc:sldMkLst>
        <pc:spChg chg="mod">
          <ac:chgData name="Simon Rundell" userId="02f36d3d-9692-43c5-873c-1a596eba61c5" providerId="ADAL" clId="{704CB636-A1BA-411A-A067-F81C58265FE2}" dt="2025-12-24T14:45:00.834" v="2172" actId="20577"/>
          <ac:spMkLst>
            <pc:docMk/>
            <pc:sldMk cId="459150962" sldId="276"/>
            <ac:spMk id="2" creationId="{10CC1BF6-F5F3-0FA0-3251-123E30E295E1}"/>
          </ac:spMkLst>
        </pc:spChg>
        <pc:spChg chg="mod">
          <ac:chgData name="Simon Rundell" userId="02f36d3d-9692-43c5-873c-1a596eba61c5" providerId="ADAL" clId="{704CB636-A1BA-411A-A067-F81C58265FE2}" dt="2025-12-24T14:57:24.107" v="2698" actId="20577"/>
          <ac:spMkLst>
            <pc:docMk/>
            <pc:sldMk cId="459150962" sldId="276"/>
            <ac:spMk id="6" creationId="{0167DF0B-DDAD-F7EB-7196-3657A8BC87C2}"/>
          </ac:spMkLst>
        </pc:spChg>
      </pc:sldChg>
      <pc:sldChg chg="modSp add del mod addAnim delAnim modAnim">
        <pc:chgData name="Simon Rundell" userId="02f36d3d-9692-43c5-873c-1a596eba61c5" providerId="ADAL" clId="{704CB636-A1BA-411A-A067-F81C58265FE2}" dt="2025-12-24T15:39:43.280" v="3619" actId="47"/>
        <pc:sldMkLst>
          <pc:docMk/>
          <pc:sldMk cId="2920947984" sldId="277"/>
        </pc:sldMkLst>
        <pc:spChg chg="mod">
          <ac:chgData name="Simon Rundell" userId="02f36d3d-9692-43c5-873c-1a596eba61c5" providerId="ADAL" clId="{704CB636-A1BA-411A-A067-F81C58265FE2}" dt="2025-12-24T14:47:10.377" v="2306" actId="20577"/>
          <ac:spMkLst>
            <pc:docMk/>
            <pc:sldMk cId="2920947984" sldId="277"/>
            <ac:spMk id="2" creationId="{06D7CA5C-8D3A-8AB3-239F-2E81308263DB}"/>
          </ac:spMkLst>
        </pc:spChg>
        <pc:spChg chg="mod">
          <ac:chgData name="Simon Rundell" userId="02f36d3d-9692-43c5-873c-1a596eba61c5" providerId="ADAL" clId="{704CB636-A1BA-411A-A067-F81C58265FE2}" dt="2025-12-24T14:58:57.843" v="2758"/>
          <ac:spMkLst>
            <pc:docMk/>
            <pc:sldMk cId="2920947984" sldId="277"/>
            <ac:spMk id="6" creationId="{5082B93C-3532-357F-40B8-DE4BA50ABDEF}"/>
          </ac:spMkLst>
        </pc:spChg>
      </pc:sldChg>
      <pc:sldChg chg="addSp modSp new del mod modAnim">
        <pc:chgData name="Simon Rundell" userId="02f36d3d-9692-43c5-873c-1a596eba61c5" providerId="ADAL" clId="{704CB636-A1BA-411A-A067-F81C58265FE2}" dt="2025-12-24T15:39:43.562" v="3620" actId="47"/>
        <pc:sldMkLst>
          <pc:docMk/>
          <pc:sldMk cId="619438772" sldId="278"/>
        </pc:sldMkLst>
        <pc:spChg chg="mod">
          <ac:chgData name="Simon Rundell" userId="02f36d3d-9692-43c5-873c-1a596eba61c5" providerId="ADAL" clId="{704CB636-A1BA-411A-A067-F81C58265FE2}" dt="2025-12-24T15:00:26.191" v="2768" actId="404"/>
          <ac:spMkLst>
            <pc:docMk/>
            <pc:sldMk cId="619438772" sldId="278"/>
            <ac:spMk id="2" creationId="{1AB0923A-0CD1-99BA-9BD7-19D180099192}"/>
          </ac:spMkLst>
        </pc:spChg>
        <pc:spChg chg="mod">
          <ac:chgData name="Simon Rundell" userId="02f36d3d-9692-43c5-873c-1a596eba61c5" providerId="ADAL" clId="{704CB636-A1BA-411A-A067-F81C58265FE2}" dt="2025-12-24T15:01:50.630" v="2896" actId="20577"/>
          <ac:spMkLst>
            <pc:docMk/>
            <pc:sldMk cId="619438772" sldId="278"/>
            <ac:spMk id="3" creationId="{84A6005E-E5AD-46E3-DE4F-969F0C249AA6}"/>
          </ac:spMkLst>
        </pc:spChg>
        <pc:spChg chg="add mod">
          <ac:chgData name="Simon Rundell" userId="02f36d3d-9692-43c5-873c-1a596eba61c5" providerId="ADAL" clId="{704CB636-A1BA-411A-A067-F81C58265FE2}" dt="2025-12-24T15:00:55.688" v="2774" actId="1076"/>
          <ac:spMkLst>
            <pc:docMk/>
            <pc:sldMk cId="619438772" sldId="278"/>
            <ac:spMk id="4" creationId="{D704AD7D-FC71-D154-F03D-72AE5212DFD3}"/>
          </ac:spMkLst>
        </pc:spChg>
        <pc:spChg chg="add mod">
          <ac:chgData name="Simon Rundell" userId="02f36d3d-9692-43c5-873c-1a596eba61c5" providerId="ADAL" clId="{704CB636-A1BA-411A-A067-F81C58265FE2}" dt="2025-12-24T15:00:58.666" v="2775" actId="1076"/>
          <ac:spMkLst>
            <pc:docMk/>
            <pc:sldMk cId="619438772" sldId="278"/>
            <ac:spMk id="5" creationId="{062602DD-2A7E-8014-3165-6217964F1A18}"/>
          </ac:spMkLst>
        </pc:spChg>
        <pc:spChg chg="add mod">
          <ac:chgData name="Simon Rundell" userId="02f36d3d-9692-43c5-873c-1a596eba61c5" providerId="ADAL" clId="{704CB636-A1BA-411A-A067-F81C58265FE2}" dt="2025-12-24T15:02:44.300" v="2924" actId="1076"/>
          <ac:spMkLst>
            <pc:docMk/>
            <pc:sldMk cId="619438772" sldId="278"/>
            <ac:spMk id="6" creationId="{BF18D4C1-76F3-5C3E-E180-31A9083E1D66}"/>
          </ac:spMkLst>
        </pc:spChg>
      </pc:sldChg>
      <pc:sldChg chg="addSp modSp new del mod">
        <pc:chgData name="Simon Rundell" userId="02f36d3d-9692-43c5-873c-1a596eba61c5" providerId="ADAL" clId="{704CB636-A1BA-411A-A067-F81C58265FE2}" dt="2025-12-24T15:39:43.905" v="3621" actId="47"/>
        <pc:sldMkLst>
          <pc:docMk/>
          <pc:sldMk cId="1377422236" sldId="279"/>
        </pc:sldMkLst>
        <pc:spChg chg="mod">
          <ac:chgData name="Simon Rundell" userId="02f36d3d-9692-43c5-873c-1a596eba61c5" providerId="ADAL" clId="{704CB636-A1BA-411A-A067-F81C58265FE2}" dt="2025-12-24T15:36:25.205" v="3581" actId="20577"/>
          <ac:spMkLst>
            <pc:docMk/>
            <pc:sldMk cId="1377422236" sldId="279"/>
            <ac:spMk id="2" creationId="{980A697F-3DE8-AD98-056E-FC21B14B2AC4}"/>
          </ac:spMkLst>
        </pc:spChg>
        <pc:spChg chg="mod">
          <ac:chgData name="Simon Rundell" userId="02f36d3d-9692-43c5-873c-1a596eba61c5" providerId="ADAL" clId="{704CB636-A1BA-411A-A067-F81C58265FE2}" dt="2025-12-24T15:10:05.511" v="3158" actId="20577"/>
          <ac:spMkLst>
            <pc:docMk/>
            <pc:sldMk cId="1377422236" sldId="279"/>
            <ac:spMk id="3" creationId="{0CB69EE1-DBA5-01D3-EAB9-87259CAAA1A9}"/>
          </ac:spMkLst>
        </pc:spChg>
        <pc:spChg chg="add mod">
          <ac:chgData name="Simon Rundell" userId="02f36d3d-9692-43c5-873c-1a596eba61c5" providerId="ADAL" clId="{704CB636-A1BA-411A-A067-F81C58265FE2}" dt="2025-12-24T15:08:31.963" v="3078" actId="208"/>
          <ac:spMkLst>
            <pc:docMk/>
            <pc:sldMk cId="1377422236" sldId="279"/>
            <ac:spMk id="5" creationId="{8EBF52C1-4FBB-17C1-7327-B06FEFA34F4F}"/>
          </ac:spMkLst>
        </pc:spChg>
        <pc:picChg chg="add mod">
          <ac:chgData name="Simon Rundell" userId="02f36d3d-9692-43c5-873c-1a596eba61c5" providerId="ADAL" clId="{704CB636-A1BA-411A-A067-F81C58265FE2}" dt="2025-12-24T15:08:06.840" v="3075" actId="1076"/>
          <ac:picMkLst>
            <pc:docMk/>
            <pc:sldMk cId="1377422236" sldId="279"/>
            <ac:picMk id="4" creationId="{56488F07-A8CD-BEDC-6AA6-342777C7947C}"/>
          </ac:picMkLst>
        </pc:picChg>
      </pc:sldChg>
      <pc:sldChg chg="modSp add del mod">
        <pc:chgData name="Simon Rundell" userId="02f36d3d-9692-43c5-873c-1a596eba61c5" providerId="ADAL" clId="{704CB636-A1BA-411A-A067-F81C58265FE2}" dt="2025-12-24T15:39:44.273" v="3622" actId="47"/>
        <pc:sldMkLst>
          <pc:docMk/>
          <pc:sldMk cId="2742595581" sldId="280"/>
        </pc:sldMkLst>
        <pc:spChg chg="mod">
          <ac:chgData name="Simon Rundell" userId="02f36d3d-9692-43c5-873c-1a596eba61c5" providerId="ADAL" clId="{704CB636-A1BA-411A-A067-F81C58265FE2}" dt="2025-12-24T15:10:13.946" v="3159"/>
          <ac:spMkLst>
            <pc:docMk/>
            <pc:sldMk cId="2742595581" sldId="280"/>
            <ac:spMk id="3" creationId="{00935112-9A07-E407-F67A-64CD6CCDBD4C}"/>
          </ac:spMkLst>
        </pc:spChg>
        <pc:spChg chg="mod">
          <ac:chgData name="Simon Rundell" userId="02f36d3d-9692-43c5-873c-1a596eba61c5" providerId="ADAL" clId="{704CB636-A1BA-411A-A067-F81C58265FE2}" dt="2025-12-24T15:08:42.888" v="3080" actId="14100"/>
          <ac:spMkLst>
            <pc:docMk/>
            <pc:sldMk cId="2742595581" sldId="280"/>
            <ac:spMk id="5" creationId="{410BF65B-DF91-A209-2DF7-120F2341FA30}"/>
          </ac:spMkLst>
        </pc:spChg>
      </pc:sldChg>
      <pc:sldChg chg="modSp add del mod">
        <pc:chgData name="Simon Rundell" userId="02f36d3d-9692-43c5-873c-1a596eba61c5" providerId="ADAL" clId="{704CB636-A1BA-411A-A067-F81C58265FE2}" dt="2025-12-24T15:39:44.527" v="3623" actId="47"/>
        <pc:sldMkLst>
          <pc:docMk/>
          <pc:sldMk cId="2540353316" sldId="281"/>
        </pc:sldMkLst>
        <pc:spChg chg="mod">
          <ac:chgData name="Simon Rundell" userId="02f36d3d-9692-43c5-873c-1a596eba61c5" providerId="ADAL" clId="{704CB636-A1BA-411A-A067-F81C58265FE2}" dt="2025-12-24T15:10:18.687" v="3160"/>
          <ac:spMkLst>
            <pc:docMk/>
            <pc:sldMk cId="2540353316" sldId="281"/>
            <ac:spMk id="3" creationId="{C3975285-63C2-5BEA-5C9C-9EDF8B83E36C}"/>
          </ac:spMkLst>
        </pc:spChg>
        <pc:spChg chg="mod">
          <ac:chgData name="Simon Rundell" userId="02f36d3d-9692-43c5-873c-1a596eba61c5" providerId="ADAL" clId="{704CB636-A1BA-411A-A067-F81C58265FE2}" dt="2025-12-24T15:08:53.092" v="3082" actId="14100"/>
          <ac:spMkLst>
            <pc:docMk/>
            <pc:sldMk cId="2540353316" sldId="281"/>
            <ac:spMk id="5" creationId="{4880F0DA-09AA-36DC-0DCD-369175B4EF89}"/>
          </ac:spMkLst>
        </pc:spChg>
      </pc:sldChg>
      <pc:sldChg chg="modSp add del mod">
        <pc:chgData name="Simon Rundell" userId="02f36d3d-9692-43c5-873c-1a596eba61c5" providerId="ADAL" clId="{704CB636-A1BA-411A-A067-F81C58265FE2}" dt="2025-12-24T15:39:44.804" v="3624" actId="47"/>
        <pc:sldMkLst>
          <pc:docMk/>
          <pc:sldMk cId="1167877869" sldId="282"/>
        </pc:sldMkLst>
        <pc:spChg chg="mod">
          <ac:chgData name="Simon Rundell" userId="02f36d3d-9692-43c5-873c-1a596eba61c5" providerId="ADAL" clId="{704CB636-A1BA-411A-A067-F81C58265FE2}" dt="2025-12-24T15:10:22.887" v="3161"/>
          <ac:spMkLst>
            <pc:docMk/>
            <pc:sldMk cId="1167877869" sldId="282"/>
            <ac:spMk id="3" creationId="{D979A2F1-D44F-D67D-4E08-FAC9F5FDD39D}"/>
          </ac:spMkLst>
        </pc:spChg>
        <pc:spChg chg="mod">
          <ac:chgData name="Simon Rundell" userId="02f36d3d-9692-43c5-873c-1a596eba61c5" providerId="ADAL" clId="{704CB636-A1BA-411A-A067-F81C58265FE2}" dt="2025-12-24T15:09:01.546" v="3084" actId="14100"/>
          <ac:spMkLst>
            <pc:docMk/>
            <pc:sldMk cId="1167877869" sldId="282"/>
            <ac:spMk id="5" creationId="{FCB1005F-9046-776A-EA7C-55384B8198AB}"/>
          </ac:spMkLst>
        </pc:spChg>
      </pc:sldChg>
      <pc:sldChg chg="delSp modSp add del mod">
        <pc:chgData name="Simon Rundell" userId="02f36d3d-9692-43c5-873c-1a596eba61c5" providerId="ADAL" clId="{704CB636-A1BA-411A-A067-F81C58265FE2}" dt="2025-12-24T15:39:45.105" v="3625" actId="47"/>
        <pc:sldMkLst>
          <pc:docMk/>
          <pc:sldMk cId="2686499625" sldId="283"/>
        </pc:sldMkLst>
        <pc:spChg chg="mod">
          <ac:chgData name="Simon Rundell" userId="02f36d3d-9692-43c5-873c-1a596eba61c5" providerId="ADAL" clId="{704CB636-A1BA-411A-A067-F81C58265FE2}" dt="2025-12-24T15:10:27.758" v="3162"/>
          <ac:spMkLst>
            <pc:docMk/>
            <pc:sldMk cId="2686499625" sldId="283"/>
            <ac:spMk id="3" creationId="{C3EBC8FE-1356-0E06-3368-F45B58ABF8BE}"/>
          </ac:spMkLst>
        </pc:spChg>
        <pc:spChg chg="del">
          <ac:chgData name="Simon Rundell" userId="02f36d3d-9692-43c5-873c-1a596eba61c5" providerId="ADAL" clId="{704CB636-A1BA-411A-A067-F81C58265FE2}" dt="2025-12-24T15:09:08.295" v="3086" actId="478"/>
          <ac:spMkLst>
            <pc:docMk/>
            <pc:sldMk cId="2686499625" sldId="283"/>
            <ac:spMk id="5" creationId="{4F9BE768-7D9C-5826-DB85-10162060D1EA}"/>
          </ac:spMkLst>
        </pc:spChg>
      </pc:sldChg>
      <pc:sldChg chg="addSp modSp new del mod modAnim">
        <pc:chgData name="Simon Rundell" userId="02f36d3d-9692-43c5-873c-1a596eba61c5" providerId="ADAL" clId="{704CB636-A1BA-411A-A067-F81C58265FE2}" dt="2025-12-24T15:39:45.539" v="3626" actId="47"/>
        <pc:sldMkLst>
          <pc:docMk/>
          <pc:sldMk cId="1779702234" sldId="284"/>
        </pc:sldMkLst>
        <pc:spChg chg="mod">
          <ac:chgData name="Simon Rundell" userId="02f36d3d-9692-43c5-873c-1a596eba61c5" providerId="ADAL" clId="{704CB636-A1BA-411A-A067-F81C58265FE2}" dt="2025-12-24T15:11:17.153" v="3185" actId="20577"/>
          <ac:spMkLst>
            <pc:docMk/>
            <pc:sldMk cId="1779702234" sldId="284"/>
            <ac:spMk id="2" creationId="{A77C4B57-AFA0-D3ED-6597-879172425D93}"/>
          </ac:spMkLst>
        </pc:spChg>
        <pc:spChg chg="mod">
          <ac:chgData name="Simon Rundell" userId="02f36d3d-9692-43c5-873c-1a596eba61c5" providerId="ADAL" clId="{704CB636-A1BA-411A-A067-F81C58265FE2}" dt="2025-12-24T15:13:51.247" v="3256" actId="1076"/>
          <ac:spMkLst>
            <pc:docMk/>
            <pc:sldMk cId="1779702234" sldId="284"/>
            <ac:spMk id="3" creationId="{B7C907EE-87E6-0A8D-C9DE-6C8C52C8367F}"/>
          </ac:spMkLst>
        </pc:spChg>
        <pc:picChg chg="add mod">
          <ac:chgData name="Simon Rundell" userId="02f36d3d-9692-43c5-873c-1a596eba61c5" providerId="ADAL" clId="{704CB636-A1BA-411A-A067-F81C58265FE2}" dt="2025-12-24T15:13:44.181" v="3255" actId="14100"/>
          <ac:picMkLst>
            <pc:docMk/>
            <pc:sldMk cId="1779702234" sldId="284"/>
            <ac:picMk id="4" creationId="{2817A98C-2EB9-EF4E-8782-8271B42BCD6B}"/>
          </ac:picMkLst>
        </pc:picChg>
      </pc:sldChg>
      <pc:sldChg chg="addSp delSp modSp new del mod modClrScheme addAnim delAnim modAnim chgLayout">
        <pc:chgData name="Simon Rundell" userId="02f36d3d-9692-43c5-873c-1a596eba61c5" providerId="ADAL" clId="{704CB636-A1BA-411A-A067-F81C58265FE2}" dt="2025-12-24T15:39:39.530" v="3609" actId="47"/>
        <pc:sldMkLst>
          <pc:docMk/>
          <pc:sldMk cId="2684253259" sldId="285"/>
        </pc:sldMkLst>
        <pc:spChg chg="mod ord">
          <ac:chgData name="Simon Rundell" userId="02f36d3d-9692-43c5-873c-1a596eba61c5" providerId="ADAL" clId="{704CB636-A1BA-411A-A067-F81C58265FE2}" dt="2025-12-24T15:33:47.316" v="3478" actId="700"/>
          <ac:spMkLst>
            <pc:docMk/>
            <pc:sldMk cId="2684253259" sldId="285"/>
            <ac:spMk id="2" creationId="{F4697F7C-50B7-1CC1-3B1B-06A8AFFE0401}"/>
          </ac:spMkLst>
        </pc:spChg>
        <pc:spChg chg="del">
          <ac:chgData name="Simon Rundell" userId="02f36d3d-9692-43c5-873c-1a596eba61c5" providerId="ADAL" clId="{704CB636-A1BA-411A-A067-F81C58265FE2}" dt="2025-12-24T15:33:47.316" v="3478" actId="700"/>
          <ac:spMkLst>
            <pc:docMk/>
            <pc:sldMk cId="2684253259" sldId="285"/>
            <ac:spMk id="3" creationId="{233C72DC-19DF-3C5B-A353-289040A3CC71}"/>
          </ac:spMkLst>
        </pc:spChg>
        <pc:spChg chg="add mod">
          <ac:chgData name="Simon Rundell" userId="02f36d3d-9692-43c5-873c-1a596eba61c5" providerId="ADAL" clId="{704CB636-A1BA-411A-A067-F81C58265FE2}" dt="2025-12-24T15:35:12.223" v="3527" actId="1076"/>
          <ac:spMkLst>
            <pc:docMk/>
            <pc:sldMk cId="2684253259" sldId="285"/>
            <ac:spMk id="6" creationId="{DD3C213E-F4C9-8F72-E522-3D0518E65336}"/>
          </ac:spMkLst>
        </pc:spChg>
        <pc:picChg chg="add mod">
          <ac:chgData name="Simon Rundell" userId="02f36d3d-9692-43c5-873c-1a596eba61c5" providerId="ADAL" clId="{704CB636-A1BA-411A-A067-F81C58265FE2}" dt="2025-12-24T15:34:39.472" v="3481" actId="1076"/>
          <ac:picMkLst>
            <pc:docMk/>
            <pc:sldMk cId="2684253259" sldId="285"/>
            <ac:picMk id="5" creationId="{C4917C6B-0429-CF34-96A9-A969B32A55B8}"/>
          </ac:picMkLst>
        </pc:picChg>
      </pc:sldChg>
      <pc:sldChg chg="add ord">
        <pc:chgData name="Simon Rundell" userId="02f36d3d-9692-43c5-873c-1a596eba61c5" providerId="ADAL" clId="{704CB636-A1BA-411A-A067-F81C58265FE2}" dt="2025-12-24T16:11:39.864" v="3972"/>
        <pc:sldMkLst>
          <pc:docMk/>
          <pc:sldMk cId="593241257" sldId="286"/>
        </pc:sldMkLst>
      </pc:sldChg>
      <pc:sldChg chg="new del">
        <pc:chgData name="Simon Rundell" userId="02f36d3d-9692-43c5-873c-1a596eba61c5" providerId="ADAL" clId="{704CB636-A1BA-411A-A067-F81C58265FE2}" dt="2025-12-24T15:39:24.428" v="3606" actId="680"/>
        <pc:sldMkLst>
          <pc:docMk/>
          <pc:sldMk cId="3366800272" sldId="286"/>
        </pc:sldMkLst>
      </pc:sldChg>
      <pc:sldChg chg="modSp new mod">
        <pc:chgData name="Simon Rundell" userId="02f36d3d-9692-43c5-873c-1a596eba61c5" providerId="ADAL" clId="{704CB636-A1BA-411A-A067-F81C58265FE2}" dt="2025-12-24T15:44:37.873" v="3656" actId="20577"/>
        <pc:sldMkLst>
          <pc:docMk/>
          <pc:sldMk cId="1112101795" sldId="287"/>
        </pc:sldMkLst>
        <pc:spChg chg="mod">
          <ac:chgData name="Simon Rundell" userId="02f36d3d-9692-43c5-873c-1a596eba61c5" providerId="ADAL" clId="{704CB636-A1BA-411A-A067-F81C58265FE2}" dt="2025-12-24T15:44:11.967" v="3651" actId="20577"/>
          <ac:spMkLst>
            <pc:docMk/>
            <pc:sldMk cId="1112101795" sldId="287"/>
            <ac:spMk id="2" creationId="{FB380FE8-1B08-AD5E-14CE-50D495C57593}"/>
          </ac:spMkLst>
        </pc:spChg>
        <pc:spChg chg="mod">
          <ac:chgData name="Simon Rundell" userId="02f36d3d-9692-43c5-873c-1a596eba61c5" providerId="ADAL" clId="{704CB636-A1BA-411A-A067-F81C58265FE2}" dt="2025-12-24T15:44:37.873" v="3656" actId="20577"/>
          <ac:spMkLst>
            <pc:docMk/>
            <pc:sldMk cId="1112101795" sldId="287"/>
            <ac:spMk id="3" creationId="{76545256-F740-6E5E-FD60-CAC9BDF79880}"/>
          </ac:spMkLst>
        </pc:spChg>
      </pc:sldChg>
      <pc:sldChg chg="modSp new mod">
        <pc:chgData name="Simon Rundell" userId="02f36d3d-9692-43c5-873c-1a596eba61c5" providerId="ADAL" clId="{704CB636-A1BA-411A-A067-F81C58265FE2}" dt="2025-12-24T15:45:14.354" v="3679" actId="20577"/>
        <pc:sldMkLst>
          <pc:docMk/>
          <pc:sldMk cId="2251294415" sldId="288"/>
        </pc:sldMkLst>
        <pc:spChg chg="mod">
          <ac:chgData name="Simon Rundell" userId="02f36d3d-9692-43c5-873c-1a596eba61c5" providerId="ADAL" clId="{704CB636-A1BA-411A-A067-F81C58265FE2}" dt="2025-12-24T15:44:57.729" v="3673" actId="20577"/>
          <ac:spMkLst>
            <pc:docMk/>
            <pc:sldMk cId="2251294415" sldId="288"/>
            <ac:spMk id="2" creationId="{957731B0-B865-6CBE-8DF7-41ABC5F976DA}"/>
          </ac:spMkLst>
        </pc:spChg>
        <pc:spChg chg="mod">
          <ac:chgData name="Simon Rundell" userId="02f36d3d-9692-43c5-873c-1a596eba61c5" providerId="ADAL" clId="{704CB636-A1BA-411A-A067-F81C58265FE2}" dt="2025-12-24T15:45:14.354" v="3679" actId="20577"/>
          <ac:spMkLst>
            <pc:docMk/>
            <pc:sldMk cId="2251294415" sldId="288"/>
            <ac:spMk id="3" creationId="{090268C1-996E-1F3C-01B3-35765652BD5F}"/>
          </ac:spMkLst>
        </pc:spChg>
      </pc:sldChg>
      <pc:sldChg chg="addSp modSp new mod modAnim">
        <pc:chgData name="Simon Rundell" userId="02f36d3d-9692-43c5-873c-1a596eba61c5" providerId="ADAL" clId="{704CB636-A1BA-411A-A067-F81C58265FE2}" dt="2025-12-24T15:47:38.545" v="3750"/>
        <pc:sldMkLst>
          <pc:docMk/>
          <pc:sldMk cId="4018234374" sldId="289"/>
        </pc:sldMkLst>
        <pc:spChg chg="mod">
          <ac:chgData name="Simon Rundell" userId="02f36d3d-9692-43c5-873c-1a596eba61c5" providerId="ADAL" clId="{704CB636-A1BA-411A-A067-F81C58265FE2}" dt="2025-12-24T15:45:42.539" v="3681"/>
          <ac:spMkLst>
            <pc:docMk/>
            <pc:sldMk cId="4018234374" sldId="289"/>
            <ac:spMk id="2" creationId="{2427FCF7-5429-44AA-E72B-22EF30423F4F}"/>
          </ac:spMkLst>
        </pc:spChg>
        <pc:spChg chg="mod">
          <ac:chgData name="Simon Rundell" userId="02f36d3d-9692-43c5-873c-1a596eba61c5" providerId="ADAL" clId="{704CB636-A1BA-411A-A067-F81C58265FE2}" dt="2025-12-24T15:46:05.291" v="3685" actId="14100"/>
          <ac:spMkLst>
            <pc:docMk/>
            <pc:sldMk cId="4018234374" sldId="289"/>
            <ac:spMk id="3" creationId="{2260F47A-86CD-E3F1-9A35-94C4DD8F2442}"/>
          </ac:spMkLst>
        </pc:spChg>
        <pc:spChg chg="add mod">
          <ac:chgData name="Simon Rundell" userId="02f36d3d-9692-43c5-873c-1a596eba61c5" providerId="ADAL" clId="{704CB636-A1BA-411A-A067-F81C58265FE2}" dt="2025-12-24T15:46:41.395" v="3731" actId="2711"/>
          <ac:spMkLst>
            <pc:docMk/>
            <pc:sldMk cId="4018234374" sldId="289"/>
            <ac:spMk id="4" creationId="{51804E12-E8A2-75CA-7485-41F1DA544504}"/>
          </ac:spMkLst>
        </pc:spChg>
        <pc:spChg chg="add mod">
          <ac:chgData name="Simon Rundell" userId="02f36d3d-9692-43c5-873c-1a596eba61c5" providerId="ADAL" clId="{704CB636-A1BA-411A-A067-F81C58265FE2}" dt="2025-12-24T15:47:22.579" v="3749"/>
          <ac:spMkLst>
            <pc:docMk/>
            <pc:sldMk cId="4018234374" sldId="289"/>
            <ac:spMk id="5" creationId="{F2395DD2-3723-AB0C-42AC-BF25D504C6F1}"/>
          </ac:spMkLst>
        </pc:spChg>
      </pc:sldChg>
      <pc:sldChg chg="addSp delSp modSp new mod modAnim">
        <pc:chgData name="Simon Rundell" userId="02f36d3d-9692-43c5-873c-1a596eba61c5" providerId="ADAL" clId="{704CB636-A1BA-411A-A067-F81C58265FE2}" dt="2025-12-24T16:04:17.399" v="3854"/>
        <pc:sldMkLst>
          <pc:docMk/>
          <pc:sldMk cId="2612231329" sldId="290"/>
        </pc:sldMkLst>
        <pc:spChg chg="mod">
          <ac:chgData name="Simon Rundell" userId="02f36d3d-9692-43c5-873c-1a596eba61c5" providerId="ADAL" clId="{704CB636-A1BA-411A-A067-F81C58265FE2}" dt="2025-12-24T15:48:06.309" v="3752"/>
          <ac:spMkLst>
            <pc:docMk/>
            <pc:sldMk cId="2612231329" sldId="290"/>
            <ac:spMk id="2" creationId="{F1CD37C7-B8F7-13F3-7CA7-A696D781060F}"/>
          </ac:spMkLst>
        </pc:spChg>
        <pc:spChg chg="mod">
          <ac:chgData name="Simon Rundell" userId="02f36d3d-9692-43c5-873c-1a596eba61c5" providerId="ADAL" clId="{704CB636-A1BA-411A-A067-F81C58265FE2}" dt="2025-12-24T16:04:05.609" v="3852" actId="1076"/>
          <ac:spMkLst>
            <pc:docMk/>
            <pc:sldMk cId="2612231329" sldId="290"/>
            <ac:spMk id="3" creationId="{34533019-8120-7F79-E740-46E4673B3492}"/>
          </ac:spMkLst>
        </pc:spChg>
        <pc:spChg chg="add mod">
          <ac:chgData name="Simon Rundell" userId="02f36d3d-9692-43c5-873c-1a596eba61c5" providerId="ADAL" clId="{704CB636-A1BA-411A-A067-F81C58265FE2}" dt="2025-12-24T15:58:21.993" v="3802" actId="164"/>
          <ac:spMkLst>
            <pc:docMk/>
            <pc:sldMk cId="2612231329" sldId="290"/>
            <ac:spMk id="4" creationId="{AFC41D0D-F07F-9A64-FAA2-F2A692ECC916}"/>
          </ac:spMkLst>
        </pc:spChg>
        <pc:spChg chg="add mod">
          <ac:chgData name="Simon Rundell" userId="02f36d3d-9692-43c5-873c-1a596eba61c5" providerId="ADAL" clId="{704CB636-A1BA-411A-A067-F81C58265FE2}" dt="2025-12-24T16:04:11.266" v="3853" actId="164"/>
          <ac:spMkLst>
            <pc:docMk/>
            <pc:sldMk cId="2612231329" sldId="290"/>
            <ac:spMk id="10" creationId="{B822ED92-B7D7-4C59-9191-7A080AF053E8}"/>
          </ac:spMkLst>
        </pc:spChg>
        <pc:spChg chg="add mod ord">
          <ac:chgData name="Simon Rundell" userId="02f36d3d-9692-43c5-873c-1a596eba61c5" providerId="ADAL" clId="{704CB636-A1BA-411A-A067-F81C58265FE2}" dt="2025-12-24T16:04:11.266" v="3853" actId="164"/>
          <ac:spMkLst>
            <pc:docMk/>
            <pc:sldMk cId="2612231329" sldId="290"/>
            <ac:spMk id="11" creationId="{3B29604A-A2B3-4BEC-F761-51E517C0BA0D}"/>
          </ac:spMkLst>
        </pc:spChg>
        <pc:grpChg chg="add mod">
          <ac:chgData name="Simon Rundell" userId="02f36d3d-9692-43c5-873c-1a596eba61c5" providerId="ADAL" clId="{704CB636-A1BA-411A-A067-F81C58265FE2}" dt="2025-12-24T15:58:21.993" v="3802" actId="164"/>
          <ac:grpSpMkLst>
            <pc:docMk/>
            <pc:sldMk cId="2612231329" sldId="290"/>
            <ac:grpSpMk id="5" creationId="{7FA1C8EB-781A-84E6-88BC-33015EE19E91}"/>
          </ac:grpSpMkLst>
        </pc:grpChg>
        <pc:grpChg chg="add mod">
          <ac:chgData name="Simon Rundell" userId="02f36d3d-9692-43c5-873c-1a596eba61c5" providerId="ADAL" clId="{704CB636-A1BA-411A-A067-F81C58265FE2}" dt="2025-12-24T16:04:11.266" v="3853" actId="164"/>
          <ac:grpSpMkLst>
            <pc:docMk/>
            <pc:sldMk cId="2612231329" sldId="290"/>
            <ac:grpSpMk id="12" creationId="{8292D6C5-4C0B-DBB8-6C68-1BDC17D5EE5B}"/>
          </ac:grpSpMkLst>
        </pc:grpChg>
        <pc:picChg chg="add del mod">
          <ac:chgData name="Simon Rundell" userId="02f36d3d-9692-43c5-873c-1a596eba61c5" providerId="ADAL" clId="{704CB636-A1BA-411A-A067-F81C58265FE2}" dt="2025-12-24T16:00:44.249" v="3807" actId="478"/>
          <ac:picMkLst>
            <pc:docMk/>
            <pc:sldMk cId="2612231329" sldId="290"/>
            <ac:picMk id="6" creationId="{727FD784-1CDB-1879-B911-F7166FD715A9}"/>
          </ac:picMkLst>
        </pc:picChg>
        <pc:picChg chg="add del mod">
          <ac:chgData name="Simon Rundell" userId="02f36d3d-9692-43c5-873c-1a596eba61c5" providerId="ADAL" clId="{704CB636-A1BA-411A-A067-F81C58265FE2}" dt="2025-12-24T16:01:52.521" v="3810" actId="478"/>
          <ac:picMkLst>
            <pc:docMk/>
            <pc:sldMk cId="2612231329" sldId="290"/>
            <ac:picMk id="7" creationId="{50AB9F37-7532-915B-12EB-C7C9D4410FDC}"/>
          </ac:picMkLst>
        </pc:picChg>
        <pc:picChg chg="add mod">
          <ac:chgData name="Simon Rundell" userId="02f36d3d-9692-43c5-873c-1a596eba61c5" providerId="ADAL" clId="{704CB636-A1BA-411A-A067-F81C58265FE2}" dt="2025-12-24T16:04:11.266" v="3853" actId="164"/>
          <ac:picMkLst>
            <pc:docMk/>
            <pc:sldMk cId="2612231329" sldId="290"/>
            <ac:picMk id="9" creationId="{25214FE6-B469-C067-78EE-75D41C61947E}"/>
          </ac:picMkLst>
        </pc:picChg>
        <pc:picChg chg="add mod">
          <ac:chgData name="Simon Rundell" userId="02f36d3d-9692-43c5-873c-1a596eba61c5" providerId="ADAL" clId="{704CB636-A1BA-411A-A067-F81C58265FE2}" dt="2025-12-24T15:58:21.993" v="3802" actId="164"/>
          <ac:picMkLst>
            <pc:docMk/>
            <pc:sldMk cId="2612231329" sldId="290"/>
            <ac:picMk id="1026" creationId="{C142C357-163D-A5A5-A32C-0773432B7483}"/>
          </ac:picMkLst>
        </pc:picChg>
      </pc:sldChg>
      <pc:sldChg chg="addSp modSp new mod">
        <pc:chgData name="Simon Rundell" userId="02f36d3d-9692-43c5-873c-1a596eba61c5" providerId="ADAL" clId="{704CB636-A1BA-411A-A067-F81C58265FE2}" dt="2025-12-24T16:10:47.320" v="3966" actId="14100"/>
        <pc:sldMkLst>
          <pc:docMk/>
          <pc:sldMk cId="3766038717" sldId="291"/>
        </pc:sldMkLst>
        <pc:spChg chg="mod">
          <ac:chgData name="Simon Rundell" userId="02f36d3d-9692-43c5-873c-1a596eba61c5" providerId="ADAL" clId="{704CB636-A1BA-411A-A067-F81C58265FE2}" dt="2025-12-24T16:07:02.509" v="3899" actId="404"/>
          <ac:spMkLst>
            <pc:docMk/>
            <pc:sldMk cId="3766038717" sldId="291"/>
            <ac:spMk id="2" creationId="{AB26D2AE-D149-A65D-BF4C-64D3F56C97FE}"/>
          </ac:spMkLst>
        </pc:spChg>
        <pc:spChg chg="mod">
          <ac:chgData name="Simon Rundell" userId="02f36d3d-9692-43c5-873c-1a596eba61c5" providerId="ADAL" clId="{704CB636-A1BA-411A-A067-F81C58265FE2}" dt="2025-12-24T16:10:41.719" v="3964" actId="1076"/>
          <ac:spMkLst>
            <pc:docMk/>
            <pc:sldMk cId="3766038717" sldId="291"/>
            <ac:spMk id="3" creationId="{A23FD866-37E8-83D0-2D19-EB66F9E12E0B}"/>
          </ac:spMkLst>
        </pc:spChg>
        <pc:spChg chg="add mod">
          <ac:chgData name="Simon Rundell" userId="02f36d3d-9692-43c5-873c-1a596eba61c5" providerId="ADAL" clId="{704CB636-A1BA-411A-A067-F81C58265FE2}" dt="2025-12-24T16:07:22.803" v="3905" actId="1076"/>
          <ac:spMkLst>
            <pc:docMk/>
            <pc:sldMk cId="3766038717" sldId="291"/>
            <ac:spMk id="4" creationId="{7BC2E5A1-4432-099E-E0E3-210FB8336EB3}"/>
          </ac:spMkLst>
        </pc:spChg>
        <pc:spChg chg="add mod">
          <ac:chgData name="Simon Rundell" userId="02f36d3d-9692-43c5-873c-1a596eba61c5" providerId="ADAL" clId="{704CB636-A1BA-411A-A067-F81C58265FE2}" dt="2025-12-24T16:07:25.490" v="3906" actId="1076"/>
          <ac:spMkLst>
            <pc:docMk/>
            <pc:sldMk cId="3766038717" sldId="291"/>
            <ac:spMk id="5" creationId="{B7EFEE79-1C80-6190-DAE2-CBB1808051EF}"/>
          </ac:spMkLst>
        </pc:spChg>
        <pc:picChg chg="add mod">
          <ac:chgData name="Simon Rundell" userId="02f36d3d-9692-43c5-873c-1a596eba61c5" providerId="ADAL" clId="{704CB636-A1BA-411A-A067-F81C58265FE2}" dt="2025-12-24T16:10:47.320" v="3966" actId="14100"/>
          <ac:picMkLst>
            <pc:docMk/>
            <pc:sldMk cId="3766038717" sldId="291"/>
            <ac:picMk id="7" creationId="{D8D93B4F-CDD3-4B89-9E13-D26FE0F0DA68}"/>
          </ac:picMkLst>
        </pc:picChg>
      </pc:sldChg>
      <pc:sldChg chg="addSp modSp new mod">
        <pc:chgData name="Simon Rundell" userId="02f36d3d-9692-43c5-873c-1a596eba61c5" providerId="ADAL" clId="{704CB636-A1BA-411A-A067-F81C58265FE2}" dt="2025-12-24T16:14:18.978" v="4041" actId="20577"/>
        <pc:sldMkLst>
          <pc:docMk/>
          <pc:sldMk cId="3938516514" sldId="292"/>
        </pc:sldMkLst>
        <pc:spChg chg="mod">
          <ac:chgData name="Simon Rundell" userId="02f36d3d-9692-43c5-873c-1a596eba61c5" providerId="ADAL" clId="{704CB636-A1BA-411A-A067-F81C58265FE2}" dt="2025-12-24T16:12:04.371" v="3974"/>
          <ac:spMkLst>
            <pc:docMk/>
            <pc:sldMk cId="3938516514" sldId="292"/>
            <ac:spMk id="2" creationId="{A07C8D58-FB94-31B2-7E43-A9BEC026CA2B}"/>
          </ac:spMkLst>
        </pc:spChg>
        <pc:spChg chg="mod">
          <ac:chgData name="Simon Rundell" userId="02f36d3d-9692-43c5-873c-1a596eba61c5" providerId="ADAL" clId="{704CB636-A1BA-411A-A067-F81C58265FE2}" dt="2025-12-24T16:14:18.978" v="4041" actId="20577"/>
          <ac:spMkLst>
            <pc:docMk/>
            <pc:sldMk cId="3938516514" sldId="292"/>
            <ac:spMk id="3" creationId="{640EA195-9AFC-E75A-7F99-365BDE5F8F02}"/>
          </ac:spMkLst>
        </pc:spChg>
        <pc:spChg chg="add mod">
          <ac:chgData name="Simon Rundell" userId="02f36d3d-9692-43c5-873c-1a596eba61c5" providerId="ADAL" clId="{704CB636-A1BA-411A-A067-F81C58265FE2}" dt="2025-12-24T16:12:26.602" v="3981" actId="1076"/>
          <ac:spMkLst>
            <pc:docMk/>
            <pc:sldMk cId="3938516514" sldId="292"/>
            <ac:spMk id="4" creationId="{1D45600A-24CF-4EDF-4FE3-951BA7ED1EF5}"/>
          </ac:spMkLst>
        </pc:spChg>
        <pc:spChg chg="add mod">
          <ac:chgData name="Simon Rundell" userId="02f36d3d-9692-43c5-873c-1a596eba61c5" providerId="ADAL" clId="{704CB636-A1BA-411A-A067-F81C58265FE2}" dt="2025-12-24T16:12:23.189" v="3980" actId="1076"/>
          <ac:spMkLst>
            <pc:docMk/>
            <pc:sldMk cId="3938516514" sldId="292"/>
            <ac:spMk id="5" creationId="{5F3B388E-D334-E409-58BA-6B652AACB0D7}"/>
          </ac:spMkLst>
        </pc:spChg>
      </pc:sldChg>
      <pc:sldChg chg="addSp modSp new mod modAnim">
        <pc:chgData name="Simon Rundell" userId="02f36d3d-9692-43c5-873c-1a596eba61c5" providerId="ADAL" clId="{704CB636-A1BA-411A-A067-F81C58265FE2}" dt="2025-12-24T16:20:26.419" v="4306"/>
        <pc:sldMkLst>
          <pc:docMk/>
          <pc:sldMk cId="3670105008" sldId="293"/>
        </pc:sldMkLst>
        <pc:spChg chg="mod">
          <ac:chgData name="Simon Rundell" userId="02f36d3d-9692-43c5-873c-1a596eba61c5" providerId="ADAL" clId="{704CB636-A1BA-411A-A067-F81C58265FE2}" dt="2025-12-24T16:15:09.670" v="4064" actId="20577"/>
          <ac:spMkLst>
            <pc:docMk/>
            <pc:sldMk cId="3670105008" sldId="293"/>
            <ac:spMk id="2" creationId="{BAF39F30-6EBA-6370-242E-DFBF4E24B1EF}"/>
          </ac:spMkLst>
        </pc:spChg>
        <pc:spChg chg="mod">
          <ac:chgData name="Simon Rundell" userId="02f36d3d-9692-43c5-873c-1a596eba61c5" providerId="ADAL" clId="{704CB636-A1BA-411A-A067-F81C58265FE2}" dt="2025-12-24T16:19:50.178" v="4301" actId="14100"/>
          <ac:spMkLst>
            <pc:docMk/>
            <pc:sldMk cId="3670105008" sldId="293"/>
            <ac:spMk id="3" creationId="{83CF599C-9952-D020-44BC-533B5E658969}"/>
          </ac:spMkLst>
        </pc:spChg>
        <pc:picChg chg="add mod">
          <ac:chgData name="Simon Rundell" userId="02f36d3d-9692-43c5-873c-1a596eba61c5" providerId="ADAL" clId="{704CB636-A1BA-411A-A067-F81C58265FE2}" dt="2025-12-24T16:19:52.901" v="4302" actId="14100"/>
          <ac:picMkLst>
            <pc:docMk/>
            <pc:sldMk cId="3670105008" sldId="293"/>
            <ac:picMk id="4" creationId="{404976D6-D2F9-66E8-1E79-170223637DF7}"/>
          </ac:picMkLst>
        </pc:picChg>
      </pc:sldChg>
      <pc:sldChg chg="addSp modSp new mod">
        <pc:chgData name="Simon Rundell" userId="02f36d3d-9692-43c5-873c-1a596eba61c5" providerId="ADAL" clId="{704CB636-A1BA-411A-A067-F81C58265FE2}" dt="2025-12-24T16:24:42.874" v="4448" actId="20577"/>
        <pc:sldMkLst>
          <pc:docMk/>
          <pc:sldMk cId="3614816730" sldId="294"/>
        </pc:sldMkLst>
        <pc:spChg chg="mod">
          <ac:chgData name="Simon Rundell" userId="02f36d3d-9692-43c5-873c-1a596eba61c5" providerId="ADAL" clId="{704CB636-A1BA-411A-A067-F81C58265FE2}" dt="2025-12-24T16:24:42.874" v="4448" actId="20577"/>
          <ac:spMkLst>
            <pc:docMk/>
            <pc:sldMk cId="3614816730" sldId="294"/>
            <ac:spMk id="2" creationId="{DB269B1C-7F0D-B4E1-BECA-7E39C5A64B69}"/>
          </ac:spMkLst>
        </pc:spChg>
        <pc:spChg chg="mod">
          <ac:chgData name="Simon Rundell" userId="02f36d3d-9692-43c5-873c-1a596eba61c5" providerId="ADAL" clId="{704CB636-A1BA-411A-A067-F81C58265FE2}" dt="2025-12-24T16:24:15.172" v="4425" actId="403"/>
          <ac:spMkLst>
            <pc:docMk/>
            <pc:sldMk cId="3614816730" sldId="294"/>
            <ac:spMk id="3" creationId="{BCB778A7-55D9-5884-B618-8ED6132AC48F}"/>
          </ac:spMkLst>
        </pc:spChg>
        <pc:spChg chg="add mod">
          <ac:chgData name="Simon Rundell" userId="02f36d3d-9692-43c5-873c-1a596eba61c5" providerId="ADAL" clId="{704CB636-A1BA-411A-A067-F81C58265FE2}" dt="2025-12-24T16:24:34.685" v="4430" actId="1076"/>
          <ac:spMkLst>
            <pc:docMk/>
            <pc:sldMk cId="3614816730" sldId="294"/>
            <ac:spMk id="4" creationId="{616D0840-446F-AC80-1284-E058EEC6D052}"/>
          </ac:spMkLst>
        </pc:spChg>
      </pc:sldChg>
      <pc:sldChg chg="addSp delSp modSp new mod">
        <pc:chgData name="Simon Rundell" userId="02f36d3d-9692-43c5-873c-1a596eba61c5" providerId="ADAL" clId="{704CB636-A1BA-411A-A067-F81C58265FE2}" dt="2025-12-24T16:25:59.021" v="4461" actId="478"/>
        <pc:sldMkLst>
          <pc:docMk/>
          <pc:sldMk cId="2700836146" sldId="295"/>
        </pc:sldMkLst>
        <pc:spChg chg="del">
          <ac:chgData name="Simon Rundell" userId="02f36d3d-9692-43c5-873c-1a596eba61c5" providerId="ADAL" clId="{704CB636-A1BA-411A-A067-F81C58265FE2}" dt="2025-12-24T16:25:59.021" v="4461" actId="478"/>
          <ac:spMkLst>
            <pc:docMk/>
            <pc:sldMk cId="2700836146" sldId="295"/>
            <ac:spMk id="2" creationId="{1C884750-2A8D-B0C4-FC48-F238A458FE7A}"/>
          </ac:spMkLst>
        </pc:spChg>
        <pc:spChg chg="mod">
          <ac:chgData name="Simon Rundell" userId="02f36d3d-9692-43c5-873c-1a596eba61c5" providerId="ADAL" clId="{704CB636-A1BA-411A-A067-F81C58265FE2}" dt="2025-12-24T16:25:55.002" v="4460" actId="13926"/>
          <ac:spMkLst>
            <pc:docMk/>
            <pc:sldMk cId="2700836146" sldId="295"/>
            <ac:spMk id="3" creationId="{A414B2D9-C7B5-318F-476C-10E812D409FE}"/>
          </ac:spMkLst>
        </pc:spChg>
        <pc:picChg chg="add mod">
          <ac:chgData name="Simon Rundell" userId="02f36d3d-9692-43c5-873c-1a596eba61c5" providerId="ADAL" clId="{704CB636-A1BA-411A-A067-F81C58265FE2}" dt="2025-12-24T16:25:26.953" v="4451" actId="1076"/>
          <ac:picMkLst>
            <pc:docMk/>
            <pc:sldMk cId="2700836146" sldId="295"/>
            <ac:picMk id="4" creationId="{791E1EB4-779A-5783-FEC5-7160940D368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0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-159306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18" Type="http://schemas.openxmlformats.org/officeDocument/2006/relationships/image" Target="../media/image23.gif"/><Relationship Id="rId3" Type="http://schemas.openxmlformats.org/officeDocument/2006/relationships/image" Target="../media/image1.png"/><Relationship Id="rId21" Type="http://schemas.openxmlformats.org/officeDocument/2006/relationships/image" Target="../media/image2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image" Target="../media/image9.gif"/><Relationship Id="rId16" Type="http://schemas.openxmlformats.org/officeDocument/2006/relationships/image" Target="../media/image21.gif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29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openxmlformats.org/officeDocument/2006/relationships/image" Target="../media/image24.gif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8.png"/><Relationship Id="rId2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5yatZb4vdd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C631DC-C02C-5B98-F8BA-697A76F29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/>
          <a:stretch>
            <a:fillRect/>
          </a:stretch>
        </p:blipFill>
        <p:spPr>
          <a:xfrm>
            <a:off x="0" y="0"/>
            <a:ext cx="982184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7A1E132-811E-CC1C-CCFB-234EC1818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920" y="4248434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Unit 3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Imperative Coding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CB69D5D-0DA9-BDA8-4F0D-83523B106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7226" y="5909187"/>
            <a:ext cx="1913622" cy="4021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Lesson 02</a:t>
            </a:r>
          </a:p>
        </p:txBody>
      </p:sp>
    </p:spTree>
    <p:extLst>
      <p:ext uri="{BB962C8B-B14F-4D97-AF65-F5344CB8AC3E}">
        <p14:creationId xmlns:p14="http://schemas.microsoft.com/office/powerpoint/2010/main" val="3496433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8D58-FB94-31B2-7E43-A9BEC026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Imperative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A195-9AFC-E75A-7F99-365BDE5F8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429160"/>
            <a:ext cx="9452211" cy="47553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Choose ONE system and write in OneNote:</a:t>
            </a:r>
          </a:p>
          <a:p>
            <a:pPr lvl="1"/>
            <a:r>
              <a:rPr lang="en-GB" dirty="0"/>
              <a:t>A numbered list of instructions</a:t>
            </a:r>
          </a:p>
          <a:p>
            <a:pPr lvl="1"/>
            <a:r>
              <a:rPr lang="en-GB" dirty="0"/>
              <a:t>No programming language</a:t>
            </a:r>
          </a:p>
          <a:p>
            <a:pPr lvl="1"/>
            <a:r>
              <a:rPr lang="en-GB" dirty="0"/>
              <a:t>Clear and unambiguous instructions</a:t>
            </a:r>
          </a:p>
          <a:p>
            <a:endParaRPr lang="en-GB" dirty="0"/>
          </a:p>
          <a:p>
            <a:r>
              <a:rPr lang="en-GB" dirty="0"/>
              <a:t>Example systems:</a:t>
            </a:r>
          </a:p>
          <a:p>
            <a:pPr lvl="1"/>
            <a:r>
              <a:rPr lang="en-GB" dirty="0"/>
              <a:t>Traffic lights</a:t>
            </a:r>
          </a:p>
          <a:p>
            <a:pPr lvl="1"/>
            <a:r>
              <a:rPr lang="en-GB" dirty="0"/>
              <a:t>Making toast</a:t>
            </a:r>
          </a:p>
          <a:p>
            <a:pPr lvl="1"/>
            <a:r>
              <a:rPr lang="en-GB" dirty="0"/>
              <a:t>ATM cash withdrawal</a:t>
            </a:r>
          </a:p>
          <a:p>
            <a:endParaRPr lang="en-GB" dirty="0"/>
          </a:p>
          <a:p>
            <a:r>
              <a:rPr lang="en-GB" dirty="0"/>
              <a:t>Rules:</a:t>
            </a:r>
          </a:p>
          <a:p>
            <a:pPr lvl="1"/>
            <a:r>
              <a:rPr lang="en-GB" dirty="0"/>
              <a:t>One instruction per line</a:t>
            </a:r>
          </a:p>
          <a:p>
            <a:pPr lvl="1"/>
            <a:r>
              <a:rPr lang="en-GB" dirty="0"/>
              <a:t>Assume the computer has no common sense</a:t>
            </a:r>
          </a:p>
        </p:txBody>
      </p:sp>
      <p:sp>
        <p:nvSpPr>
          <p:cNvPr id="4" name="Minutes display">
            <a:extLst>
              <a:ext uri="{FF2B5EF4-FFF2-40B4-BE49-F238E27FC236}">
                <a16:creationId xmlns:a16="http://schemas.microsoft.com/office/drawing/2014/main" id="{1D45600A-24CF-4EDF-4FE3-951BA7ED1EF5}"/>
              </a:ext>
            </a:extLst>
          </p:cNvPr>
          <p:cNvSpPr/>
          <p:nvPr/>
        </p:nvSpPr>
        <p:spPr>
          <a:xfrm>
            <a:off x="10494462" y="1620835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5" name="Working Independently">
            <a:extLst>
              <a:ext uri="{FF2B5EF4-FFF2-40B4-BE49-F238E27FC236}">
                <a16:creationId xmlns:a16="http://schemas.microsoft.com/office/drawing/2014/main" id="{5F3B388E-D334-E409-58BA-6B652AACB0D7}"/>
              </a:ext>
            </a:extLst>
          </p:cNvPr>
          <p:cNvSpPr/>
          <p:nvPr/>
        </p:nvSpPr>
        <p:spPr>
          <a:xfrm>
            <a:off x="10086826" y="615345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</p:spTree>
    <p:extLst>
      <p:ext uri="{BB962C8B-B14F-4D97-AF65-F5344CB8AC3E}">
        <p14:creationId xmlns:p14="http://schemas.microsoft.com/office/powerpoint/2010/main" val="3938516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39F30-6EBA-6370-242E-DFBF4E24B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Does order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F599C-9952-D020-44BC-533B5E658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2536722"/>
            <a:ext cx="9452211" cy="3637065"/>
          </a:xfrm>
        </p:spPr>
        <p:txBody>
          <a:bodyPr/>
          <a:lstStyle/>
          <a:p>
            <a:r>
              <a:rPr lang="en-GB" dirty="0"/>
              <a:t>Give / </a:t>
            </a:r>
            <a:r>
              <a:rPr lang="en-GB" dirty="0" err="1"/>
              <a:t>eMail</a:t>
            </a:r>
            <a:r>
              <a:rPr lang="en-GB" dirty="0"/>
              <a:t> your instructions to a partner</a:t>
            </a:r>
          </a:p>
          <a:p>
            <a:r>
              <a:rPr lang="en-GB" dirty="0"/>
              <a:t>Get them to follow it through (acting it out, perhaps)</a:t>
            </a:r>
          </a:p>
          <a:p>
            <a:pPr marL="0" indent="0">
              <a:buNone/>
            </a:pPr>
            <a:r>
              <a:rPr lang="en-GB" sz="4000" dirty="0">
                <a:highlight>
                  <a:srgbClr val="FFFF00"/>
                </a:highlight>
              </a:rPr>
              <a:t>What would break if the order changed?</a:t>
            </a:r>
          </a:p>
          <a:p>
            <a:pPr marL="0" indent="0">
              <a:buNone/>
            </a:pPr>
            <a:endParaRPr lang="en-GB" sz="4000" dirty="0">
              <a:highlight>
                <a:srgbClr val="FFFF00"/>
              </a:highlight>
            </a:endParaRPr>
          </a:p>
          <a:p>
            <a:r>
              <a:rPr lang="en-GB" dirty="0"/>
              <a:t>This is why sequence is important in Imperative Code</a:t>
            </a:r>
          </a:p>
        </p:txBody>
      </p:sp>
      <p:pic>
        <p:nvPicPr>
          <p:cNvPr id="4" name="tbusheq54a7a1">
            <a:hlinkClick r:id="" action="ppaction://media"/>
            <a:extLst>
              <a:ext uri="{FF2B5EF4-FFF2-40B4-BE49-F238E27FC236}">
                <a16:creationId xmlns:a16="http://schemas.microsoft.com/office/drawing/2014/main" id="{404976D6-D2F9-66E8-1E79-170223637D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4890" y="19843"/>
            <a:ext cx="4270171" cy="240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0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69B1C-7F0D-B4E1-BECA-7E39C5A64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/ Homework (in your OneNote)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778A7-55D9-5884-B618-8ED6132AC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600" dirty="0">
                <a:highlight>
                  <a:srgbClr val="FFFF00"/>
                </a:highlight>
              </a:rPr>
              <a:t>Define what is meant by imperative coding</a:t>
            </a:r>
          </a:p>
          <a:p>
            <a:endParaRPr lang="en-GB" dirty="0"/>
          </a:p>
          <a:p>
            <a:r>
              <a:rPr lang="en-GB" dirty="0"/>
              <a:t>You should:</a:t>
            </a:r>
          </a:p>
          <a:p>
            <a:pPr lvl="1"/>
            <a:r>
              <a:rPr lang="en-GB" dirty="0"/>
              <a:t>Mention step-by-step instructions</a:t>
            </a:r>
          </a:p>
          <a:p>
            <a:pPr lvl="1"/>
            <a:r>
              <a:rPr lang="en-GB" dirty="0"/>
              <a:t>Mention order or sequence</a:t>
            </a:r>
          </a:p>
          <a:p>
            <a:pPr lvl="1"/>
            <a:r>
              <a:rPr lang="en-GB" dirty="0"/>
              <a:t>Use your own words</a:t>
            </a:r>
          </a:p>
          <a:p>
            <a:pPr lvl="1"/>
            <a:endParaRPr lang="en-GB" dirty="0"/>
          </a:p>
          <a:p>
            <a:r>
              <a:rPr lang="en-GB" dirty="0"/>
              <a:t>This might be useful for the Unit 3 Assessment</a:t>
            </a:r>
          </a:p>
        </p:txBody>
      </p:sp>
      <p:sp>
        <p:nvSpPr>
          <p:cNvPr id="4" name="Minutes display">
            <a:extLst>
              <a:ext uri="{FF2B5EF4-FFF2-40B4-BE49-F238E27FC236}">
                <a16:creationId xmlns:a16="http://schemas.microsoft.com/office/drawing/2014/main" id="{616D0840-446F-AC80-1284-E058EEC6D052}"/>
              </a:ext>
            </a:extLst>
          </p:cNvPr>
          <p:cNvSpPr/>
          <p:nvPr/>
        </p:nvSpPr>
        <p:spPr>
          <a:xfrm>
            <a:off x="10543626" y="781841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816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4B2D9-C7B5-318F-476C-10E812D40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dirty="0">
                <a:highlight>
                  <a:srgbClr val="FFFF00"/>
                </a:highlight>
              </a:rPr>
              <a:t>Give one example of where imperative coding would be useful</a:t>
            </a:r>
            <a:r>
              <a:rPr lang="en-GB" sz="4800" dirty="0"/>
              <a:t>.</a:t>
            </a:r>
          </a:p>
        </p:txBody>
      </p:sp>
      <p:pic>
        <p:nvPicPr>
          <p:cNvPr id="4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791E1EB4-779A-5783-FEC5-7160940D3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169461" y="320675"/>
            <a:ext cx="2384175" cy="12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36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97" y="4574105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61847" y="1602304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86828" y="238440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86828" y="8703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61847" y="3027811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        6 days time</a:t>
            </a:r>
          </a:p>
        </p:txBody>
      </p:sp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494464" y="432627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rebuchet MS" panose="020B0603020202020204" pitchFamily="34" charset="0"/>
              </a:rPr>
              <a:t>X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Exeter College B/W">
            <a:extLst>
              <a:ext uri="{FF2B5EF4-FFF2-40B4-BE49-F238E27FC236}">
                <a16:creationId xmlns:a16="http://schemas.microsoft.com/office/drawing/2014/main" id="{6438D3FE-08B8-B013-D403-B5ECC233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4" y="5982417"/>
            <a:ext cx="1613353" cy="657051"/>
          </a:xfrm>
          <a:prstGeom prst="rect">
            <a:avLst/>
          </a:prstGeom>
        </p:spPr>
      </p:pic>
      <p:pic>
        <p:nvPicPr>
          <p:cNvPr id="23" name="Circle in Red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659A9FA2-4A92-83DC-1F4F-9A7A7D09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35" y="1880247"/>
            <a:ext cx="4109813" cy="2063126"/>
          </a:xfrm>
          <a:prstGeom prst="rect">
            <a:avLst/>
          </a:prstGeom>
        </p:spPr>
      </p:pic>
      <p:pic>
        <p:nvPicPr>
          <p:cNvPr id="12" name="questionmark" descr="A question mark drawn on a black background&#10;&#10;AI-generated content may be incorrect.">
            <a:extLst>
              <a:ext uri="{FF2B5EF4-FFF2-40B4-BE49-F238E27FC236}">
                <a16:creationId xmlns:a16="http://schemas.microsoft.com/office/drawing/2014/main" id="{F7AB15EC-F119-A94C-88EA-C0E363802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137">
            <a:off x="4513444" y="220836"/>
            <a:ext cx="1833400" cy="1833400"/>
          </a:xfrm>
          <a:prstGeom prst="rect">
            <a:avLst/>
          </a:prstGeom>
        </p:spPr>
      </p:pic>
      <p:pic>
        <p:nvPicPr>
          <p:cNvPr id="14" name="Yes Stamp">
            <a:extLst>
              <a:ext uri="{FF2B5EF4-FFF2-40B4-BE49-F238E27FC236}">
                <a16:creationId xmlns:a16="http://schemas.microsoft.com/office/drawing/2014/main" id="{EC23CF34-8C4E-9217-AADF-29DFEBAE7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60" y="5403685"/>
            <a:ext cx="1370922" cy="825016"/>
          </a:xfrm>
          <a:prstGeom prst="rect">
            <a:avLst/>
          </a:prstGeom>
        </p:spPr>
      </p:pic>
      <p:pic>
        <p:nvPicPr>
          <p:cNvPr id="16" name="No Stamp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08806C4E-71A9-B5E6-7770-A00F5AFAF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70" y="4835904"/>
            <a:ext cx="1100091" cy="750215"/>
          </a:xfrm>
          <a:prstGeom prst="rect">
            <a:avLst/>
          </a:prstGeom>
        </p:spPr>
      </p:pic>
      <p:pic>
        <p:nvPicPr>
          <p:cNvPr id="19" name="Tru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4F306E1C-AB8E-5B1F-93B2-F35CFADF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1" y="4900097"/>
            <a:ext cx="2168519" cy="698263"/>
          </a:xfrm>
          <a:prstGeom prst="rect">
            <a:avLst/>
          </a:prstGeom>
        </p:spPr>
      </p:pic>
      <p:pic>
        <p:nvPicPr>
          <p:cNvPr id="21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1F3257F8-37BE-8953-52DC-EBFF80800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32" y="4884964"/>
            <a:ext cx="2177501" cy="701155"/>
          </a:xfrm>
          <a:prstGeom prst="rect">
            <a:avLst/>
          </a:prstGeom>
        </p:spPr>
      </p:pic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542" y="2412342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9681" y="2933497"/>
            <a:ext cx="1128387" cy="754609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00" y="5388369"/>
            <a:ext cx="922574" cy="922574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98" y="3617822"/>
            <a:ext cx="941663" cy="753331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4" y="4576590"/>
            <a:ext cx="1364027" cy="750215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22069" y="3736665"/>
            <a:ext cx="1131914" cy="754609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898" y="2933497"/>
            <a:ext cx="961893" cy="641262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Quiz from last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  <a:r>
              <a:rPr lang="en-GB" dirty="0">
                <a:hlinkClick r:id="rId2"/>
              </a:rPr>
              <a:t>https://forms.microsoft.com/e/5yatZb4vdd</a:t>
            </a:r>
            <a:r>
              <a:rPr lang="en-GB" dirty="0"/>
              <a:t>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E9DCF7-CE04-96A4-E123-288F98BA1FA4}"/>
              </a:ext>
            </a:extLst>
          </p:cNvPr>
          <p:cNvSpPr txBox="1"/>
          <p:nvPr/>
        </p:nvSpPr>
        <p:spPr>
          <a:xfrm>
            <a:off x="216310" y="648928"/>
            <a:ext cx="950773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00" dirty="0">
                <a:latin typeface="Impact" panose="020B0806030902050204" pitchFamily="34" charset="0"/>
              </a:rPr>
              <a:t>Phones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56678-BE44-FDEF-A66B-BB5C369BB7E8}"/>
              </a:ext>
            </a:extLst>
          </p:cNvPr>
          <p:cNvSpPr txBox="1"/>
          <p:nvPr/>
        </p:nvSpPr>
        <p:spPr>
          <a:xfrm>
            <a:off x="1209368" y="1012723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a small reminder…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38D26-776C-EF2B-9819-1735DEF8842E}"/>
              </a:ext>
            </a:extLst>
          </p:cNvPr>
          <p:cNvSpPr txBox="1"/>
          <p:nvPr/>
        </p:nvSpPr>
        <p:spPr>
          <a:xfrm>
            <a:off x="1479476" y="3739917"/>
            <a:ext cx="6981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rebuchet MS" panose="020B0603020202020204" pitchFamily="34" charset="0"/>
              </a:rPr>
              <a:t>once you have authenticated phones should be in the pockets on the wall</a:t>
            </a:r>
          </a:p>
        </p:txBody>
      </p:sp>
      <p:sp>
        <p:nvSpPr>
          <p:cNvPr id="2" name="toiletbreaks">
            <a:extLst>
              <a:ext uri="{FF2B5EF4-FFF2-40B4-BE49-F238E27FC236}">
                <a16:creationId xmlns:a16="http://schemas.microsoft.com/office/drawing/2014/main" id="{BCEDFF7B-7054-0077-4058-185DFF1BC121}"/>
              </a:ext>
            </a:extLst>
          </p:cNvPr>
          <p:cNvSpPr/>
          <p:nvPr/>
        </p:nvSpPr>
        <p:spPr>
          <a:xfrm>
            <a:off x="1308588" y="4281653"/>
            <a:ext cx="8084793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There will be no more toilet breaks in my lessons.     </a:t>
            </a:r>
            <a:r>
              <a:rPr lang="en-GB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If you can’t manage to use the toilet in the breaks then you need to learn to. Going to the toilet is not an excuse for missing a substantial part of the lesson.</a:t>
            </a:r>
          </a:p>
        </p:txBody>
      </p:sp>
    </p:spTree>
    <p:extLst>
      <p:ext uri="{BB962C8B-B14F-4D97-AF65-F5344CB8AC3E}">
        <p14:creationId xmlns:p14="http://schemas.microsoft.com/office/powerpoint/2010/main" val="170211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22C30-84C8-3830-7B1C-12EB34623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D72E8C-B0F5-DD93-9DFE-43AF5A837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/>
          <a:stretch>
            <a:fillRect/>
          </a:stretch>
        </p:blipFill>
        <p:spPr>
          <a:xfrm>
            <a:off x="0" y="0"/>
            <a:ext cx="982184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62EDA3A-2548-EC20-9367-EE6CF57FA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920" y="4248434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Unit 3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Imperative Coding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6E58EED-37CF-CE8E-6986-5E0BDB7F9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7226" y="5909187"/>
            <a:ext cx="1913622" cy="4021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Lesson 02</a:t>
            </a:r>
          </a:p>
        </p:txBody>
      </p:sp>
    </p:spTree>
    <p:extLst>
      <p:ext uri="{BB962C8B-B14F-4D97-AF65-F5344CB8AC3E}">
        <p14:creationId xmlns:p14="http://schemas.microsoft.com/office/powerpoint/2010/main" val="59324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0FE8-1B08-AD5E-14CE-50D495C5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45256-F740-6E5E-FD60-CAC9BDF79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By the end of the lesson, learners will be able to:</a:t>
            </a:r>
          </a:p>
          <a:p>
            <a:r>
              <a:rPr lang="en-GB" dirty="0"/>
              <a:t>Define imperative coding</a:t>
            </a:r>
          </a:p>
          <a:p>
            <a:r>
              <a:rPr lang="en-GB" dirty="0"/>
              <a:t>Describe imperative coding as a step-by-step approach</a:t>
            </a:r>
          </a:p>
          <a:p>
            <a:r>
              <a:rPr lang="en-GB" dirty="0"/>
              <a:t>Identify systems where imperative coding is suitable</a:t>
            </a:r>
          </a:p>
        </p:txBody>
      </p:sp>
    </p:spTree>
    <p:extLst>
      <p:ext uri="{BB962C8B-B14F-4D97-AF65-F5344CB8AC3E}">
        <p14:creationId xmlns:p14="http://schemas.microsoft.com/office/powerpoint/2010/main" val="1112101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31B0-B865-6CBE-8DF7-41ABC5F97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Vocabulary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68C1-996E-1F3C-01B3-35765652B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Imperative</a:t>
            </a:r>
          </a:p>
          <a:p>
            <a:r>
              <a:rPr lang="en-GB" dirty="0"/>
              <a:t>Instruction</a:t>
            </a:r>
          </a:p>
          <a:p>
            <a:r>
              <a:rPr lang="en-GB" dirty="0"/>
              <a:t>Sequence</a:t>
            </a:r>
          </a:p>
          <a:p>
            <a:r>
              <a:rPr lang="en-GB" dirty="0"/>
              <a:t>Program</a:t>
            </a:r>
          </a:p>
          <a:p>
            <a:r>
              <a:rPr lang="en-GB" dirty="0"/>
              <a:t>Step-by-step</a:t>
            </a:r>
          </a:p>
        </p:txBody>
      </p:sp>
    </p:spTree>
    <p:extLst>
      <p:ext uri="{BB962C8B-B14F-4D97-AF65-F5344CB8AC3E}">
        <p14:creationId xmlns:p14="http://schemas.microsoft.com/office/powerpoint/2010/main" val="225129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7FCF7-5429-44AA-E72B-22EF30423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Behaviour to Paradigm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0F47A-86CD-E3F1-9A35-94C4DD8F2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979744"/>
          </a:xfrm>
        </p:spPr>
        <p:txBody>
          <a:bodyPr/>
          <a:lstStyle/>
          <a:p>
            <a:r>
              <a:rPr lang="en-GB" dirty="0"/>
              <a:t>Last lesson, you described systems that follow a step-by-step process. Today we give that approach a name.</a:t>
            </a:r>
          </a:p>
        </p:txBody>
      </p:sp>
      <p:sp>
        <p:nvSpPr>
          <p:cNvPr id="4" name="MyShape">
            <a:extLst>
              <a:ext uri="{FF2B5EF4-FFF2-40B4-BE49-F238E27FC236}">
                <a16:creationId xmlns:a16="http://schemas.microsoft.com/office/drawing/2014/main" id="{51804E12-E8A2-75CA-7485-41F1DA544504}"/>
              </a:ext>
            </a:extLst>
          </p:cNvPr>
          <p:cNvSpPr/>
          <p:nvPr/>
        </p:nvSpPr>
        <p:spPr>
          <a:xfrm>
            <a:off x="444614" y="2978406"/>
            <a:ext cx="8935360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rgbClr val="000000"/>
                </a:solidFill>
                <a:latin typeface="Impact" panose="020B0806030902050204" pitchFamily="34" charset="0"/>
              </a:rPr>
              <a:t>Imperative Coding</a:t>
            </a:r>
          </a:p>
        </p:txBody>
      </p:sp>
      <p:sp>
        <p:nvSpPr>
          <p:cNvPr id="5" name="MyShape">
            <a:extLst>
              <a:ext uri="{FF2B5EF4-FFF2-40B4-BE49-F238E27FC236}">
                <a16:creationId xmlns:a16="http://schemas.microsoft.com/office/drawing/2014/main" id="{F2395DD2-3723-AB0C-42AC-BF25D504C6F1}"/>
              </a:ext>
            </a:extLst>
          </p:cNvPr>
          <p:cNvSpPr/>
          <p:nvPr/>
        </p:nvSpPr>
        <p:spPr>
          <a:xfrm>
            <a:off x="444613" y="5004618"/>
            <a:ext cx="8935359" cy="86405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Imperative = telling the computer exactly what to do and in what order</a:t>
            </a:r>
          </a:p>
        </p:txBody>
      </p:sp>
    </p:spTree>
    <p:extLst>
      <p:ext uri="{BB962C8B-B14F-4D97-AF65-F5344CB8AC3E}">
        <p14:creationId xmlns:p14="http://schemas.microsoft.com/office/powerpoint/2010/main" val="40182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D37C7-B8F7-13F3-7CA7-A696D7810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Imperative Coding?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33019-8120-7F79-E740-46E4673B3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Imperative coding:</a:t>
            </a:r>
          </a:p>
          <a:p>
            <a:pPr lvl="1"/>
            <a:r>
              <a:rPr lang="en-GB" dirty="0"/>
              <a:t>Gives instructions one after another</a:t>
            </a:r>
          </a:p>
          <a:p>
            <a:pPr lvl="1"/>
            <a:r>
              <a:rPr lang="en-GB" dirty="0"/>
              <a:t>The order matters</a:t>
            </a:r>
          </a:p>
          <a:p>
            <a:pPr lvl="1"/>
            <a:r>
              <a:rPr lang="en-GB" dirty="0"/>
              <a:t>The computer follows commands exactly</a:t>
            </a:r>
          </a:p>
          <a:p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A1C8EB-781A-84E6-88BC-33015EE19E91}"/>
              </a:ext>
            </a:extLst>
          </p:cNvPr>
          <p:cNvGrpSpPr/>
          <p:nvPr/>
        </p:nvGrpSpPr>
        <p:grpSpPr>
          <a:xfrm>
            <a:off x="462626" y="3736258"/>
            <a:ext cx="3269792" cy="2177845"/>
            <a:chOff x="462626" y="3736258"/>
            <a:chExt cx="3269792" cy="2177845"/>
          </a:xfrm>
        </p:grpSpPr>
        <p:pic>
          <p:nvPicPr>
            <p:cNvPr id="1026" name="Picture 2" descr="Easy Steps to Reduce a Recipe">
              <a:extLst>
                <a:ext uri="{FF2B5EF4-FFF2-40B4-BE49-F238E27FC236}">
                  <a16:creationId xmlns:a16="http://schemas.microsoft.com/office/drawing/2014/main" id="{C142C357-163D-A5A5-A32C-0773432B7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26" y="3736258"/>
              <a:ext cx="3269792" cy="217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C41D0D-F07F-9A64-FAA2-F2A692ECC916}"/>
                </a:ext>
              </a:extLst>
            </p:cNvPr>
            <p:cNvSpPr/>
            <p:nvPr/>
          </p:nvSpPr>
          <p:spPr>
            <a:xfrm>
              <a:off x="658761" y="4825180"/>
              <a:ext cx="3073657" cy="464575"/>
            </a:xfrm>
            <a:prstGeom prst="rect">
              <a:avLst/>
            </a:prstGeom>
            <a:solidFill>
              <a:schemeClr val="bg1">
                <a:lumMod val="85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dirty="0">
                  <a:solidFill>
                    <a:schemeClr val="tx1"/>
                  </a:solidFill>
                  <a:latin typeface="Impact" panose="020B0806030902050204" pitchFamily="34" charset="0"/>
                </a:rPr>
                <a:t>Following a recipe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92D6C5-4C0B-DBB8-6C68-1BDC17D5EE5B}"/>
              </a:ext>
            </a:extLst>
          </p:cNvPr>
          <p:cNvGrpSpPr/>
          <p:nvPr/>
        </p:nvGrpSpPr>
        <p:grpSpPr>
          <a:xfrm>
            <a:off x="5184058" y="3736258"/>
            <a:ext cx="3829432" cy="2160484"/>
            <a:chOff x="5184058" y="3736258"/>
            <a:chExt cx="3829432" cy="21604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5214FE6-B469-C067-78EE-75D41C619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058" y="3753617"/>
              <a:ext cx="3810000" cy="214312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29604A-A2B3-4BEC-F761-51E517C0BA0D}"/>
                </a:ext>
              </a:extLst>
            </p:cNvPr>
            <p:cNvSpPr/>
            <p:nvPr/>
          </p:nvSpPr>
          <p:spPr>
            <a:xfrm>
              <a:off x="6715432" y="3736258"/>
              <a:ext cx="2278626" cy="446527"/>
            </a:xfrm>
            <a:prstGeom prst="rect">
              <a:avLst/>
            </a:prstGeom>
            <a:solidFill>
              <a:schemeClr val="bg1">
                <a:lumMod val="7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22ED92-B7D7-4C59-9191-7A080AF053E8}"/>
                </a:ext>
              </a:extLst>
            </p:cNvPr>
            <p:cNvSpPr txBox="1"/>
            <p:nvPr/>
          </p:nvSpPr>
          <p:spPr>
            <a:xfrm>
              <a:off x="6801025" y="3813453"/>
              <a:ext cx="2212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Impact" panose="020B0806030902050204" pitchFamily="34" charset="0"/>
                </a:rPr>
                <a:t>Assembling Furniture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23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6D2AE-D149-A65D-BF4C-64D3F56C9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Research: Where is Imperative Coding Used?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FD866-37E8-83D0-2D19-EB66F9E12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Research one system that relies on step-by-step instructions:</a:t>
            </a:r>
          </a:p>
          <a:p>
            <a:pPr lvl="1"/>
            <a:r>
              <a:rPr lang="en-GB" dirty="0"/>
              <a:t>Washing machine</a:t>
            </a:r>
          </a:p>
          <a:p>
            <a:pPr lvl="1"/>
            <a:r>
              <a:rPr lang="en-GB" dirty="0"/>
              <a:t>Traffic lights</a:t>
            </a:r>
          </a:p>
          <a:p>
            <a:pPr lvl="1"/>
            <a:r>
              <a:rPr lang="en-GB" dirty="0"/>
              <a:t>Microwave</a:t>
            </a:r>
          </a:p>
          <a:p>
            <a:pPr lvl="1"/>
            <a:r>
              <a:rPr lang="en-GB" dirty="0"/>
              <a:t>Simple game logic</a:t>
            </a:r>
          </a:p>
          <a:p>
            <a:pPr lvl="1"/>
            <a:r>
              <a:rPr lang="en-GB" dirty="0"/>
              <a:t>…anything else which interests you</a:t>
            </a:r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7BC2E5A1-4432-099E-E0E3-210FB8336EB3}"/>
              </a:ext>
            </a:extLst>
          </p:cNvPr>
          <p:cNvSpPr/>
          <p:nvPr/>
        </p:nvSpPr>
        <p:spPr>
          <a:xfrm>
            <a:off x="10026665" y="615345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B7EFEE79-1C80-6190-DAE2-CBB1808051EF}"/>
              </a:ext>
            </a:extLst>
          </p:cNvPr>
          <p:cNvSpPr/>
          <p:nvPr/>
        </p:nvSpPr>
        <p:spPr>
          <a:xfrm>
            <a:off x="10434301" y="1646238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D93B4F-CDD3-4B89-9E13-D26FE0F0D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314" y="3429001"/>
            <a:ext cx="5679846" cy="2280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6038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5CA0396-81F6-474E-B631-833053BE60EB}" vid="{98625329-4377-43BC-BF07-F1428B5ADB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5CA0396-81F6-474E-B631-833053BE60EB}" vid="{FB6E5620-8E1F-4084-8CD0-479343ABCA7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0</TotalTime>
  <Words>426</Words>
  <Application>Microsoft Office PowerPoint</Application>
  <PresentationFormat>Widescreen</PresentationFormat>
  <Paragraphs>86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Arial</vt:lpstr>
      <vt:lpstr>Century Gothic</vt:lpstr>
      <vt:lpstr>Impact</vt:lpstr>
      <vt:lpstr>Trebuchet MS</vt:lpstr>
      <vt:lpstr>Office Theme</vt:lpstr>
      <vt:lpstr>Office Theme</vt:lpstr>
      <vt:lpstr>Unit 3 Imperative Coding </vt:lpstr>
      <vt:lpstr>Recall Quiz from last Unit</vt:lpstr>
      <vt:lpstr>PowerPoint Presentation</vt:lpstr>
      <vt:lpstr>Unit 3 Imperative Coding </vt:lpstr>
      <vt:lpstr>Learning Objectives</vt:lpstr>
      <vt:lpstr>Key Vocabulary</vt:lpstr>
      <vt:lpstr>From Behaviour to Paradigm</vt:lpstr>
      <vt:lpstr>What Is Imperative Coding?</vt:lpstr>
      <vt:lpstr>Research: Where is Imperative Coding Used?</vt:lpstr>
      <vt:lpstr>Writing Imperative Instructions</vt:lpstr>
      <vt:lpstr>Does order matter?</vt:lpstr>
      <vt:lpstr>Task / Homework (in your OneNote)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2025-12-24T11:31:10Z</dcterms:created>
  <dcterms:modified xsi:type="dcterms:W3CDTF">2025-12-24T16:26:04Z</dcterms:modified>
</cp:coreProperties>
</file>