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9"/>
  </p:notesMasterIdLst>
  <p:sldIdLst>
    <p:sldId id="266" r:id="rId3"/>
    <p:sldId id="263" r:id="rId4"/>
    <p:sldId id="264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6" r:id="rId15"/>
    <p:sldId id="295" r:id="rId16"/>
    <p:sldId id="297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23306B-6AFF-4B23-A8C7-A695E9D97B16}" v="129" dt="2025-12-24T17:04:04.0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55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704CB636-A1BA-411A-A067-F81C58265FE2}"/>
    <pc:docChg chg="undo custSel addSld delSld modSld sldOrd">
      <pc:chgData name="Simon Rundell" userId="02f36d3d-9692-43c5-873c-1a596eba61c5" providerId="ADAL" clId="{704CB636-A1BA-411A-A067-F81C58265FE2}" dt="2025-12-24T17:04:35.213" v="1164"/>
      <pc:docMkLst>
        <pc:docMk/>
      </pc:docMkLst>
      <pc:sldChg chg="modSp mod">
        <pc:chgData name="Simon Rundell" userId="02f36d3d-9692-43c5-873c-1a596eba61c5" providerId="ADAL" clId="{704CB636-A1BA-411A-A067-F81C58265FE2}" dt="2025-12-24T16:34:52.935" v="3" actId="20577"/>
        <pc:sldMkLst>
          <pc:docMk/>
          <pc:sldMk cId="1644293576" sldId="263"/>
        </pc:sldMkLst>
        <pc:spChg chg="mod">
          <ac:chgData name="Simon Rundell" userId="02f36d3d-9692-43c5-873c-1a596eba61c5" providerId="ADAL" clId="{704CB636-A1BA-411A-A067-F81C58265FE2}" dt="2025-12-24T16:34:52.935" v="3" actId="20577"/>
          <ac:spMkLst>
            <pc:docMk/>
            <pc:sldMk cId="1644293576" sldId="263"/>
            <ac:spMk id="3" creationId="{44BE340F-1537-1DD8-A4C0-90C99D913A49}"/>
          </ac:spMkLst>
        </pc:spChg>
      </pc:sldChg>
      <pc:sldChg chg="modSp mod">
        <pc:chgData name="Simon Rundell" userId="02f36d3d-9692-43c5-873c-1a596eba61c5" providerId="ADAL" clId="{704CB636-A1BA-411A-A067-F81C58265FE2}" dt="2025-12-24T16:34:58.396" v="5" actId="20577"/>
        <pc:sldMkLst>
          <pc:docMk/>
          <pc:sldMk cId="3496433982" sldId="266"/>
        </pc:sldMkLst>
        <pc:spChg chg="mod">
          <ac:chgData name="Simon Rundell" userId="02f36d3d-9692-43c5-873c-1a596eba61c5" providerId="ADAL" clId="{704CB636-A1BA-411A-A067-F81C58265FE2}" dt="2025-12-24T16:34:58.396" v="5" actId="20577"/>
          <ac:spMkLst>
            <pc:docMk/>
            <pc:sldMk cId="3496433982" sldId="266"/>
            <ac:spMk id="7" creationId="{4CB69D5D-0DA9-BDA8-4F0D-83523B106F6C}"/>
          </ac:spMkLst>
        </pc:spChg>
      </pc:sldChg>
      <pc:sldChg chg="modSp mod">
        <pc:chgData name="Simon Rundell" userId="02f36d3d-9692-43c5-873c-1a596eba61c5" providerId="ADAL" clId="{704CB636-A1BA-411A-A067-F81C58265FE2}" dt="2025-12-24T16:35:04.762" v="7" actId="20577"/>
        <pc:sldMkLst>
          <pc:docMk/>
          <pc:sldMk cId="593241257" sldId="286"/>
        </pc:sldMkLst>
        <pc:spChg chg="mod">
          <ac:chgData name="Simon Rundell" userId="02f36d3d-9692-43c5-873c-1a596eba61c5" providerId="ADAL" clId="{704CB636-A1BA-411A-A067-F81C58265FE2}" dt="2025-12-24T16:35:04.762" v="7" actId="20577"/>
          <ac:spMkLst>
            <pc:docMk/>
            <pc:sldMk cId="593241257" sldId="286"/>
            <ac:spMk id="7" creationId="{26E58EED-37CF-CE8E-6986-5E0BDB7F9B44}"/>
          </ac:spMkLst>
        </pc:spChg>
      </pc:sldChg>
      <pc:sldChg chg="modSp mod">
        <pc:chgData name="Simon Rundell" userId="02f36d3d-9692-43c5-873c-1a596eba61c5" providerId="ADAL" clId="{704CB636-A1BA-411A-A067-F81C58265FE2}" dt="2025-12-24T16:35:50.184" v="11" actId="20577"/>
        <pc:sldMkLst>
          <pc:docMk/>
          <pc:sldMk cId="1112101795" sldId="287"/>
        </pc:sldMkLst>
        <pc:spChg chg="mod">
          <ac:chgData name="Simon Rundell" userId="02f36d3d-9692-43c5-873c-1a596eba61c5" providerId="ADAL" clId="{704CB636-A1BA-411A-A067-F81C58265FE2}" dt="2025-12-24T16:35:50.184" v="11" actId="20577"/>
          <ac:spMkLst>
            <pc:docMk/>
            <pc:sldMk cId="1112101795" sldId="287"/>
            <ac:spMk id="3" creationId="{76545256-F740-6E5E-FD60-CAC9BDF79880}"/>
          </ac:spMkLst>
        </pc:spChg>
      </pc:sldChg>
      <pc:sldChg chg="modSp mod">
        <pc:chgData name="Simon Rundell" userId="02f36d3d-9692-43c5-873c-1a596eba61c5" providerId="ADAL" clId="{704CB636-A1BA-411A-A067-F81C58265FE2}" dt="2025-12-24T16:36:14.756" v="17" actId="20577"/>
        <pc:sldMkLst>
          <pc:docMk/>
          <pc:sldMk cId="2251294415" sldId="288"/>
        </pc:sldMkLst>
        <pc:spChg chg="mod">
          <ac:chgData name="Simon Rundell" userId="02f36d3d-9692-43c5-873c-1a596eba61c5" providerId="ADAL" clId="{704CB636-A1BA-411A-A067-F81C58265FE2}" dt="2025-12-24T16:36:14.756" v="17" actId="20577"/>
          <ac:spMkLst>
            <pc:docMk/>
            <pc:sldMk cId="2251294415" sldId="288"/>
            <ac:spMk id="3" creationId="{090268C1-996E-1F3C-01B3-35765652BD5F}"/>
          </ac:spMkLst>
        </pc:spChg>
      </pc:sldChg>
      <pc:sldChg chg="modSp mod">
        <pc:chgData name="Simon Rundell" userId="02f36d3d-9692-43c5-873c-1a596eba61c5" providerId="ADAL" clId="{704CB636-A1BA-411A-A067-F81C58265FE2}" dt="2025-12-24T16:37:47.707" v="75" actId="403"/>
        <pc:sldMkLst>
          <pc:docMk/>
          <pc:sldMk cId="4018234374" sldId="289"/>
        </pc:sldMkLst>
        <pc:spChg chg="mod">
          <ac:chgData name="Simon Rundell" userId="02f36d3d-9692-43c5-873c-1a596eba61c5" providerId="ADAL" clId="{704CB636-A1BA-411A-A067-F81C58265FE2}" dt="2025-12-24T16:36:47.596" v="46" actId="20577"/>
          <ac:spMkLst>
            <pc:docMk/>
            <pc:sldMk cId="4018234374" sldId="289"/>
            <ac:spMk id="2" creationId="{2427FCF7-5429-44AA-E72B-22EF30423F4F}"/>
          </ac:spMkLst>
        </pc:spChg>
        <pc:spChg chg="mod">
          <ac:chgData name="Simon Rundell" userId="02f36d3d-9692-43c5-873c-1a596eba61c5" providerId="ADAL" clId="{704CB636-A1BA-411A-A067-F81C58265FE2}" dt="2025-12-24T16:37:17.932" v="66" actId="1076"/>
          <ac:spMkLst>
            <pc:docMk/>
            <pc:sldMk cId="4018234374" sldId="289"/>
            <ac:spMk id="3" creationId="{2260F47A-86CD-E3F1-9A35-94C4DD8F2442}"/>
          </ac:spMkLst>
        </pc:spChg>
        <pc:spChg chg="mod">
          <ac:chgData name="Simon Rundell" userId="02f36d3d-9692-43c5-873c-1a596eba61c5" providerId="ADAL" clId="{704CB636-A1BA-411A-A067-F81C58265FE2}" dt="2025-12-24T16:37:20.627" v="67" actId="14100"/>
          <ac:spMkLst>
            <pc:docMk/>
            <pc:sldMk cId="4018234374" sldId="289"/>
            <ac:spMk id="4" creationId="{51804E12-E8A2-75CA-7485-41F1DA544504}"/>
          </ac:spMkLst>
        </pc:spChg>
        <pc:spChg chg="mod">
          <ac:chgData name="Simon Rundell" userId="02f36d3d-9692-43c5-873c-1a596eba61c5" providerId="ADAL" clId="{704CB636-A1BA-411A-A067-F81C58265FE2}" dt="2025-12-24T16:37:47.707" v="75" actId="403"/>
          <ac:spMkLst>
            <pc:docMk/>
            <pc:sldMk cId="4018234374" sldId="289"/>
            <ac:spMk id="5" creationId="{F2395DD2-3723-AB0C-42AC-BF25D504C6F1}"/>
          </ac:spMkLst>
        </pc:spChg>
      </pc:sldChg>
      <pc:sldChg chg="delSp modSp mod addAnim delAnim modAnim">
        <pc:chgData name="Simon Rundell" userId="02f36d3d-9692-43c5-873c-1a596eba61c5" providerId="ADAL" clId="{704CB636-A1BA-411A-A067-F81C58265FE2}" dt="2025-12-24T16:42:30.088" v="138"/>
        <pc:sldMkLst>
          <pc:docMk/>
          <pc:sldMk cId="2612231329" sldId="290"/>
        </pc:sldMkLst>
        <pc:spChg chg="mod">
          <ac:chgData name="Simon Rundell" userId="02f36d3d-9692-43c5-873c-1a596eba61c5" providerId="ADAL" clId="{704CB636-A1BA-411A-A067-F81C58265FE2}" dt="2025-12-24T16:38:28.749" v="94" actId="20577"/>
          <ac:spMkLst>
            <pc:docMk/>
            <pc:sldMk cId="2612231329" sldId="290"/>
            <ac:spMk id="2" creationId="{F1CD37C7-B8F7-13F3-7CA7-A696D781060F}"/>
          </ac:spMkLst>
        </pc:spChg>
        <pc:spChg chg="mod">
          <ac:chgData name="Simon Rundell" userId="02f36d3d-9692-43c5-873c-1a596eba61c5" providerId="ADAL" clId="{704CB636-A1BA-411A-A067-F81C58265FE2}" dt="2025-12-24T16:41:59.637" v="132" actId="20577"/>
          <ac:spMkLst>
            <pc:docMk/>
            <pc:sldMk cId="2612231329" sldId="290"/>
            <ac:spMk id="3" creationId="{34533019-8120-7F79-E740-46E4673B3492}"/>
          </ac:spMkLst>
        </pc:spChg>
        <pc:grpChg chg="del">
          <ac:chgData name="Simon Rundell" userId="02f36d3d-9692-43c5-873c-1a596eba61c5" providerId="ADAL" clId="{704CB636-A1BA-411A-A067-F81C58265FE2}" dt="2025-12-24T16:38:23.523" v="92" actId="478"/>
          <ac:grpSpMkLst>
            <pc:docMk/>
            <pc:sldMk cId="2612231329" sldId="290"/>
            <ac:grpSpMk id="5" creationId="{7FA1C8EB-781A-84E6-88BC-33015EE19E91}"/>
          </ac:grpSpMkLst>
        </pc:grpChg>
        <pc:grpChg chg="del">
          <ac:chgData name="Simon Rundell" userId="02f36d3d-9692-43c5-873c-1a596eba61c5" providerId="ADAL" clId="{704CB636-A1BA-411A-A067-F81C58265FE2}" dt="2025-12-24T16:38:24.520" v="93" actId="478"/>
          <ac:grpSpMkLst>
            <pc:docMk/>
            <pc:sldMk cId="2612231329" sldId="290"/>
            <ac:grpSpMk id="12" creationId="{8292D6C5-4C0B-DBB8-6C68-1BDC17D5EE5B}"/>
          </ac:grpSpMkLst>
        </pc:grpChg>
      </pc:sldChg>
      <pc:sldChg chg="addSp modSp new mod">
        <pc:chgData name="Simon Rundell" userId="02f36d3d-9692-43c5-873c-1a596eba61c5" providerId="ADAL" clId="{704CB636-A1BA-411A-A067-F81C58265FE2}" dt="2025-12-24T17:03:24.886" v="1147" actId="1076"/>
        <pc:sldMkLst>
          <pc:docMk/>
          <pc:sldMk cId="1503127065" sldId="291"/>
        </pc:sldMkLst>
        <pc:spChg chg="mod">
          <ac:chgData name="Simon Rundell" userId="02f36d3d-9692-43c5-873c-1a596eba61c5" providerId="ADAL" clId="{704CB636-A1BA-411A-A067-F81C58265FE2}" dt="2025-12-24T16:43:41.898" v="184" actId="404"/>
          <ac:spMkLst>
            <pc:docMk/>
            <pc:sldMk cId="1503127065" sldId="291"/>
            <ac:spMk id="2" creationId="{DFBA3D14-D18E-AD1A-5647-06A5E4D7968C}"/>
          </ac:spMkLst>
        </pc:spChg>
        <pc:spChg chg="mod">
          <ac:chgData name="Simon Rundell" userId="02f36d3d-9692-43c5-873c-1a596eba61c5" providerId="ADAL" clId="{704CB636-A1BA-411A-A067-F81C58265FE2}" dt="2025-12-24T17:03:03.934" v="1128" actId="20577"/>
          <ac:spMkLst>
            <pc:docMk/>
            <pc:sldMk cId="1503127065" sldId="291"/>
            <ac:spMk id="3" creationId="{56CEC5E7-B261-9370-6381-7E2E253B5E8B}"/>
          </ac:spMkLst>
        </pc:spChg>
        <pc:spChg chg="add mod">
          <ac:chgData name="Simon Rundell" userId="02f36d3d-9692-43c5-873c-1a596eba61c5" providerId="ADAL" clId="{704CB636-A1BA-411A-A067-F81C58265FE2}" dt="2025-12-24T16:44:32.575" v="197" actId="1076"/>
          <ac:spMkLst>
            <pc:docMk/>
            <pc:sldMk cId="1503127065" sldId="291"/>
            <ac:spMk id="4" creationId="{A7D2553B-14A4-4D2D-73C7-247FD79DC48E}"/>
          </ac:spMkLst>
        </pc:spChg>
        <pc:spChg chg="add mod">
          <ac:chgData name="Simon Rundell" userId="02f36d3d-9692-43c5-873c-1a596eba61c5" providerId="ADAL" clId="{704CB636-A1BA-411A-A067-F81C58265FE2}" dt="2025-12-24T17:03:24.886" v="1147" actId="1076"/>
          <ac:spMkLst>
            <pc:docMk/>
            <pc:sldMk cId="1503127065" sldId="291"/>
            <ac:spMk id="5" creationId="{EC4F07AE-12D4-3C64-8101-3CD54A4E0056}"/>
          </ac:spMkLst>
        </pc:spChg>
        <pc:picChg chg="add mod">
          <ac:chgData name="Simon Rundell" userId="02f36d3d-9692-43c5-873c-1a596eba61c5" providerId="ADAL" clId="{704CB636-A1BA-411A-A067-F81C58265FE2}" dt="2025-12-24T16:45:15.933" v="204" actId="14100"/>
          <ac:picMkLst>
            <pc:docMk/>
            <pc:sldMk cId="1503127065" sldId="291"/>
            <ac:picMk id="7" creationId="{4D752E21-09D6-BBEC-1766-BEBC853F71A8}"/>
          </ac:picMkLst>
        </pc:picChg>
      </pc:sldChg>
      <pc:sldChg chg="del">
        <pc:chgData name="Simon Rundell" userId="02f36d3d-9692-43c5-873c-1a596eba61c5" providerId="ADAL" clId="{704CB636-A1BA-411A-A067-F81C58265FE2}" dt="2025-12-24T16:38:32.755" v="95" actId="47"/>
        <pc:sldMkLst>
          <pc:docMk/>
          <pc:sldMk cId="3766038717" sldId="291"/>
        </pc:sldMkLst>
      </pc:sldChg>
      <pc:sldChg chg="addSp modSp new mod">
        <pc:chgData name="Simon Rundell" userId="02f36d3d-9692-43c5-873c-1a596eba61c5" providerId="ADAL" clId="{704CB636-A1BA-411A-A067-F81C58265FE2}" dt="2025-12-24T16:47:55.781" v="240" actId="1076"/>
        <pc:sldMkLst>
          <pc:docMk/>
          <pc:sldMk cId="2005550323" sldId="292"/>
        </pc:sldMkLst>
        <pc:spChg chg="mod">
          <ac:chgData name="Simon Rundell" userId="02f36d3d-9692-43c5-873c-1a596eba61c5" providerId="ADAL" clId="{704CB636-A1BA-411A-A067-F81C58265FE2}" dt="2025-12-24T16:46:00.044" v="206"/>
          <ac:spMkLst>
            <pc:docMk/>
            <pc:sldMk cId="2005550323" sldId="292"/>
            <ac:spMk id="2" creationId="{167398E9-C03E-BF0E-FC7E-D5FB4A56096F}"/>
          </ac:spMkLst>
        </pc:spChg>
        <pc:spChg chg="mod">
          <ac:chgData name="Simon Rundell" userId="02f36d3d-9692-43c5-873c-1a596eba61c5" providerId="ADAL" clId="{704CB636-A1BA-411A-A067-F81C58265FE2}" dt="2025-12-24T16:47:50.582" v="239" actId="1076"/>
          <ac:spMkLst>
            <pc:docMk/>
            <pc:sldMk cId="2005550323" sldId="292"/>
            <ac:spMk id="3" creationId="{71A178F4-AE06-EB01-322A-A729A0C67159}"/>
          </ac:spMkLst>
        </pc:spChg>
        <pc:spChg chg="add mod">
          <ac:chgData name="Simon Rundell" userId="02f36d3d-9692-43c5-873c-1a596eba61c5" providerId="ADAL" clId="{704CB636-A1BA-411A-A067-F81C58265FE2}" dt="2025-12-24T16:47:55.781" v="240" actId="1076"/>
          <ac:spMkLst>
            <pc:docMk/>
            <pc:sldMk cId="2005550323" sldId="292"/>
            <ac:spMk id="4" creationId="{788C5E26-FD76-1B3C-3040-3B4201C05E8A}"/>
          </ac:spMkLst>
        </pc:spChg>
      </pc:sldChg>
      <pc:sldChg chg="del">
        <pc:chgData name="Simon Rundell" userId="02f36d3d-9692-43c5-873c-1a596eba61c5" providerId="ADAL" clId="{704CB636-A1BA-411A-A067-F81C58265FE2}" dt="2025-12-24T16:38:33.674" v="96" actId="47"/>
        <pc:sldMkLst>
          <pc:docMk/>
          <pc:sldMk cId="3938516514" sldId="292"/>
        </pc:sldMkLst>
      </pc:sldChg>
      <pc:sldChg chg="addSp delSp modSp new mod modClrScheme chgLayout">
        <pc:chgData name="Simon Rundell" userId="02f36d3d-9692-43c5-873c-1a596eba61c5" providerId="ADAL" clId="{704CB636-A1BA-411A-A067-F81C58265FE2}" dt="2025-12-24T16:54:29.420" v="572" actId="1076"/>
        <pc:sldMkLst>
          <pc:docMk/>
          <pc:sldMk cId="393433655" sldId="293"/>
        </pc:sldMkLst>
        <pc:spChg chg="mod ord">
          <ac:chgData name="Simon Rundell" userId="02f36d3d-9692-43c5-873c-1a596eba61c5" providerId="ADAL" clId="{704CB636-A1BA-411A-A067-F81C58265FE2}" dt="2025-12-24T16:53:51.451" v="561" actId="700"/>
          <ac:spMkLst>
            <pc:docMk/>
            <pc:sldMk cId="393433655" sldId="293"/>
            <ac:spMk id="2" creationId="{51570851-DA46-1031-68E6-D673A9E0AE09}"/>
          </ac:spMkLst>
        </pc:spChg>
        <pc:spChg chg="del">
          <ac:chgData name="Simon Rundell" userId="02f36d3d-9692-43c5-873c-1a596eba61c5" providerId="ADAL" clId="{704CB636-A1BA-411A-A067-F81C58265FE2}" dt="2025-12-24T16:48:39.445" v="254" actId="478"/>
          <ac:spMkLst>
            <pc:docMk/>
            <pc:sldMk cId="393433655" sldId="293"/>
            <ac:spMk id="3" creationId="{AAF2F329-5325-B021-539A-18F5682D2014}"/>
          </ac:spMkLst>
        </pc:spChg>
        <pc:spChg chg="add mod">
          <ac:chgData name="Simon Rundell" userId="02f36d3d-9692-43c5-873c-1a596eba61c5" providerId="ADAL" clId="{704CB636-A1BA-411A-A067-F81C58265FE2}" dt="2025-12-24T16:53:59.265" v="563" actId="14100"/>
          <ac:spMkLst>
            <pc:docMk/>
            <pc:sldMk cId="393433655" sldId="293"/>
            <ac:spMk id="4" creationId="{21171F55-A300-C3BF-DBCF-A7E445136460}"/>
          </ac:spMkLst>
        </pc:spChg>
        <pc:spChg chg="add mod ord">
          <ac:chgData name="Simon Rundell" userId="02f36d3d-9692-43c5-873c-1a596eba61c5" providerId="ADAL" clId="{704CB636-A1BA-411A-A067-F81C58265FE2}" dt="2025-12-24T16:54:29.420" v="572" actId="1076"/>
          <ac:spMkLst>
            <pc:docMk/>
            <pc:sldMk cId="393433655" sldId="293"/>
            <ac:spMk id="5" creationId="{6D862BA8-DF0E-4878-887A-C067DD8097F1}"/>
          </ac:spMkLst>
        </pc:spChg>
      </pc:sldChg>
      <pc:sldChg chg="del">
        <pc:chgData name="Simon Rundell" userId="02f36d3d-9692-43c5-873c-1a596eba61c5" providerId="ADAL" clId="{704CB636-A1BA-411A-A067-F81C58265FE2}" dt="2025-12-24T16:38:34.359" v="97" actId="47"/>
        <pc:sldMkLst>
          <pc:docMk/>
          <pc:sldMk cId="3670105008" sldId="293"/>
        </pc:sldMkLst>
      </pc:sldChg>
      <pc:sldChg chg="addSp modSp add mod">
        <pc:chgData name="Simon Rundell" userId="02f36d3d-9692-43c5-873c-1a596eba61c5" providerId="ADAL" clId="{704CB636-A1BA-411A-A067-F81C58265FE2}" dt="2025-12-24T16:55:31.001" v="582" actId="20577"/>
        <pc:sldMkLst>
          <pc:docMk/>
          <pc:sldMk cId="2281450892" sldId="294"/>
        </pc:sldMkLst>
        <pc:spChg chg="mod">
          <ac:chgData name="Simon Rundell" userId="02f36d3d-9692-43c5-873c-1a596eba61c5" providerId="ADAL" clId="{704CB636-A1BA-411A-A067-F81C58265FE2}" dt="2025-12-24T16:51:50.122" v="527" actId="20577"/>
          <ac:spMkLst>
            <pc:docMk/>
            <pc:sldMk cId="2281450892" sldId="294"/>
            <ac:spMk id="2" creationId="{0377EE40-B0AD-CD59-0D20-9B58B63C8EB1}"/>
          </ac:spMkLst>
        </pc:spChg>
        <pc:spChg chg="add mod">
          <ac:chgData name="Simon Rundell" userId="02f36d3d-9692-43c5-873c-1a596eba61c5" providerId="ADAL" clId="{704CB636-A1BA-411A-A067-F81C58265FE2}" dt="2025-12-24T16:55:31.001" v="582" actId="20577"/>
          <ac:spMkLst>
            <pc:docMk/>
            <pc:sldMk cId="2281450892" sldId="294"/>
            <ac:spMk id="3" creationId="{9309D00B-506F-8D88-9D9C-B36844EEBC57}"/>
          </ac:spMkLst>
        </pc:spChg>
        <pc:spChg chg="mod">
          <ac:chgData name="Simon Rundell" userId="02f36d3d-9692-43c5-873c-1a596eba61c5" providerId="ADAL" clId="{704CB636-A1BA-411A-A067-F81C58265FE2}" dt="2025-12-24T16:54:50.854" v="574" actId="947"/>
          <ac:spMkLst>
            <pc:docMk/>
            <pc:sldMk cId="2281450892" sldId="294"/>
            <ac:spMk id="4" creationId="{51F00D72-0C0D-6254-3FAE-33AFE1CA36EB}"/>
          </ac:spMkLst>
        </pc:spChg>
      </pc:sldChg>
      <pc:sldChg chg="del">
        <pc:chgData name="Simon Rundell" userId="02f36d3d-9692-43c5-873c-1a596eba61c5" providerId="ADAL" clId="{704CB636-A1BA-411A-A067-F81C58265FE2}" dt="2025-12-24T16:38:34.973" v="98" actId="47"/>
        <pc:sldMkLst>
          <pc:docMk/>
          <pc:sldMk cId="3614816730" sldId="294"/>
        </pc:sldMkLst>
      </pc:sldChg>
      <pc:sldChg chg="modSp new mod modAnim">
        <pc:chgData name="Simon Rundell" userId="02f36d3d-9692-43c5-873c-1a596eba61c5" providerId="ADAL" clId="{704CB636-A1BA-411A-A067-F81C58265FE2}" dt="2025-12-24T16:57:28.472" v="629"/>
        <pc:sldMkLst>
          <pc:docMk/>
          <pc:sldMk cId="2386349058" sldId="295"/>
        </pc:sldMkLst>
        <pc:spChg chg="mod">
          <ac:chgData name="Simon Rundell" userId="02f36d3d-9692-43c5-873c-1a596eba61c5" providerId="ADAL" clId="{704CB636-A1BA-411A-A067-F81C58265FE2}" dt="2025-12-24T16:56:32.190" v="584"/>
          <ac:spMkLst>
            <pc:docMk/>
            <pc:sldMk cId="2386349058" sldId="295"/>
            <ac:spMk id="2" creationId="{7115428E-CCE9-D0C3-00C4-230DEDE92CB4}"/>
          </ac:spMkLst>
        </pc:spChg>
        <pc:spChg chg="mod">
          <ac:chgData name="Simon Rundell" userId="02f36d3d-9692-43c5-873c-1a596eba61c5" providerId="ADAL" clId="{704CB636-A1BA-411A-A067-F81C58265FE2}" dt="2025-12-24T16:57:20.581" v="628" actId="20577"/>
          <ac:spMkLst>
            <pc:docMk/>
            <pc:sldMk cId="2386349058" sldId="295"/>
            <ac:spMk id="3" creationId="{F6E66139-D0C7-2BF0-DBE5-9D6E37BA35C8}"/>
          </ac:spMkLst>
        </pc:spChg>
      </pc:sldChg>
      <pc:sldChg chg="del">
        <pc:chgData name="Simon Rundell" userId="02f36d3d-9692-43c5-873c-1a596eba61c5" providerId="ADAL" clId="{704CB636-A1BA-411A-A067-F81C58265FE2}" dt="2025-12-24T16:38:35.856" v="99" actId="47"/>
        <pc:sldMkLst>
          <pc:docMk/>
          <pc:sldMk cId="2700836146" sldId="295"/>
        </pc:sldMkLst>
      </pc:sldChg>
      <pc:sldChg chg="addSp modSp new mod modAnim">
        <pc:chgData name="Simon Rundell" userId="02f36d3d-9692-43c5-873c-1a596eba61c5" providerId="ADAL" clId="{704CB636-A1BA-411A-A067-F81C58265FE2}" dt="2025-12-24T17:02:45.941" v="1122"/>
        <pc:sldMkLst>
          <pc:docMk/>
          <pc:sldMk cId="1798111872" sldId="296"/>
        </pc:sldMkLst>
        <pc:spChg chg="mod">
          <ac:chgData name="Simon Rundell" userId="02f36d3d-9692-43c5-873c-1a596eba61c5" providerId="ADAL" clId="{704CB636-A1BA-411A-A067-F81C58265FE2}" dt="2025-12-24T17:01:57.548" v="1116" actId="20577"/>
          <ac:spMkLst>
            <pc:docMk/>
            <pc:sldMk cId="1798111872" sldId="296"/>
            <ac:spMk id="2" creationId="{3061654D-8842-E5FB-E805-3EDCE5C9E930}"/>
          </ac:spMkLst>
        </pc:spChg>
        <pc:spChg chg="mod">
          <ac:chgData name="Simon Rundell" userId="02f36d3d-9692-43c5-873c-1a596eba61c5" providerId="ADAL" clId="{704CB636-A1BA-411A-A067-F81C58265FE2}" dt="2025-12-24T17:00:47.984" v="1106" actId="20577"/>
          <ac:spMkLst>
            <pc:docMk/>
            <pc:sldMk cId="1798111872" sldId="296"/>
            <ac:spMk id="3" creationId="{D3539F18-6BA1-2ED6-3CEC-80B7A2B577D0}"/>
          </ac:spMkLst>
        </pc:spChg>
        <pc:picChg chg="add mod">
          <ac:chgData name="Simon Rundell" userId="02f36d3d-9692-43c5-873c-1a596eba61c5" providerId="ADAL" clId="{704CB636-A1BA-411A-A067-F81C58265FE2}" dt="2025-12-24T17:01:49.726" v="1109" actId="14100"/>
          <ac:picMkLst>
            <pc:docMk/>
            <pc:sldMk cId="1798111872" sldId="296"/>
            <ac:picMk id="5" creationId="{0B00AA31-E467-C074-A710-03E518FF873E}"/>
          </ac:picMkLst>
        </pc:picChg>
        <pc:picChg chg="add mod">
          <ac:chgData name="Simon Rundell" userId="02f36d3d-9692-43c5-873c-1a596eba61c5" providerId="ADAL" clId="{704CB636-A1BA-411A-A067-F81C58265FE2}" dt="2025-12-24T17:02:33.772" v="1121" actId="1076"/>
          <ac:picMkLst>
            <pc:docMk/>
            <pc:sldMk cId="1798111872" sldId="296"/>
            <ac:picMk id="2050" creationId="{109259E6-D6C4-F004-7DEF-669DAC2429C4}"/>
          </ac:picMkLst>
        </pc:picChg>
      </pc:sldChg>
      <pc:sldChg chg="modSp new mod ord">
        <pc:chgData name="Simon Rundell" userId="02f36d3d-9692-43c5-873c-1a596eba61c5" providerId="ADAL" clId="{704CB636-A1BA-411A-A067-F81C58265FE2}" dt="2025-12-24T17:04:35.213" v="1164"/>
        <pc:sldMkLst>
          <pc:docMk/>
          <pc:sldMk cId="1348820830" sldId="297"/>
        </pc:sldMkLst>
        <pc:spChg chg="mod">
          <ac:chgData name="Simon Rundell" userId="02f36d3d-9692-43c5-873c-1a596eba61c5" providerId="ADAL" clId="{704CB636-A1BA-411A-A067-F81C58265FE2}" dt="2025-12-24T17:03:53.374" v="1155" actId="20577"/>
          <ac:spMkLst>
            <pc:docMk/>
            <pc:sldMk cId="1348820830" sldId="297"/>
            <ac:spMk id="2" creationId="{4C3CBE3F-C6D6-56EB-1C45-539798F61F1B}"/>
          </ac:spMkLst>
        </pc:spChg>
        <pc:spChg chg="mod">
          <ac:chgData name="Simon Rundell" userId="02f36d3d-9692-43c5-873c-1a596eba61c5" providerId="ADAL" clId="{704CB636-A1BA-411A-A067-F81C58265FE2}" dt="2025-12-24T17:04:19.222" v="1162" actId="12"/>
          <ac:spMkLst>
            <pc:docMk/>
            <pc:sldMk cId="1348820830" sldId="297"/>
            <ac:spMk id="3" creationId="{1AEC6B7E-0DD8-F8F2-91D6-953572422B2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0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-159306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g"/><Relationship Id="rId18" Type="http://schemas.openxmlformats.org/officeDocument/2006/relationships/image" Target="../media/image22.gif"/><Relationship Id="rId3" Type="http://schemas.openxmlformats.org/officeDocument/2006/relationships/image" Target="../media/image1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7.gif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gif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PcL4WHG8MK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C631DC-C02C-5B98-F8BA-697A76F29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/>
          <a:stretch>
            <a:fillRect/>
          </a:stretch>
        </p:blipFill>
        <p:spPr>
          <a:xfrm>
            <a:off x="0" y="0"/>
            <a:ext cx="982184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7A1E132-811E-CC1C-CCFB-234EC1818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920" y="4248434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Unit 3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Imperative Coding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CB69D5D-0DA9-BDA8-4F0D-83523B106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7226" y="5909187"/>
            <a:ext cx="1913622" cy="4021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Lesson 03</a:t>
            </a:r>
          </a:p>
        </p:txBody>
      </p:sp>
    </p:spTree>
    <p:extLst>
      <p:ext uri="{BB962C8B-B14F-4D97-AF65-F5344CB8AC3E}">
        <p14:creationId xmlns:p14="http://schemas.microsoft.com/office/powerpoint/2010/main" val="3496433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398E9-C03E-BF0E-FC7E-D5FB4A560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Imperative vs Declarative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178F4-AE06-EB01-322A-A729A0C67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507817"/>
            <a:ext cx="9452211" cy="4351338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>
                <a:highlight>
                  <a:srgbClr val="FFFF00"/>
                </a:highlight>
              </a:rPr>
              <a:t>You want a room to stay at 20°C.</a:t>
            </a:r>
          </a:p>
          <a:p>
            <a:pPr marL="0" indent="0">
              <a:buNone/>
            </a:pPr>
            <a:endParaRPr lang="en-GB" dirty="0">
              <a:highlight>
                <a:srgbClr val="FFFF00"/>
              </a:highlight>
            </a:endParaRPr>
          </a:p>
          <a:p>
            <a:r>
              <a:rPr lang="en-GB" dirty="0"/>
              <a:t>Write:</a:t>
            </a:r>
          </a:p>
          <a:p>
            <a:pPr lvl="1"/>
            <a:r>
              <a:rPr lang="en-GB" dirty="0"/>
              <a:t>One </a:t>
            </a:r>
            <a:r>
              <a:rPr lang="en-GB" i="1" dirty="0"/>
              <a:t>imperative-style</a:t>
            </a:r>
            <a:r>
              <a:rPr lang="en-GB" dirty="0"/>
              <a:t> description (step-by-step)</a:t>
            </a:r>
          </a:p>
          <a:p>
            <a:pPr lvl="1"/>
            <a:r>
              <a:rPr lang="en-GB" dirty="0"/>
              <a:t>One </a:t>
            </a:r>
            <a:r>
              <a:rPr lang="en-GB" i="1" dirty="0"/>
              <a:t>declarative-style</a:t>
            </a:r>
            <a:r>
              <a:rPr lang="en-GB" dirty="0"/>
              <a:t> description (rule)</a:t>
            </a:r>
          </a:p>
          <a:p>
            <a:pPr lvl="1"/>
            <a:endParaRPr lang="en-GB" dirty="0"/>
          </a:p>
          <a:p>
            <a:r>
              <a:rPr lang="en-GB" dirty="0"/>
              <a:t>Rules</a:t>
            </a:r>
          </a:p>
          <a:p>
            <a:pPr lvl="1"/>
            <a:r>
              <a:rPr lang="en-GB" dirty="0"/>
              <a:t>Plain English only</a:t>
            </a:r>
          </a:p>
          <a:p>
            <a:pPr lvl="1"/>
            <a:r>
              <a:rPr lang="en-GB" dirty="0"/>
              <a:t>No programming keywords</a:t>
            </a:r>
          </a:p>
        </p:txBody>
      </p:sp>
      <p:sp>
        <p:nvSpPr>
          <p:cNvPr id="4" name="Minutes display">
            <a:extLst>
              <a:ext uri="{FF2B5EF4-FFF2-40B4-BE49-F238E27FC236}">
                <a16:creationId xmlns:a16="http://schemas.microsoft.com/office/drawing/2014/main" id="{788C5E26-FD76-1B3C-3040-3B4201C05E8A}"/>
              </a:ext>
            </a:extLst>
          </p:cNvPr>
          <p:cNvSpPr/>
          <p:nvPr/>
        </p:nvSpPr>
        <p:spPr>
          <a:xfrm>
            <a:off x="10455135" y="1646238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rebuchet MS" panose="020B0603020202020204" pitchFamily="34" charset="0"/>
              </a:rPr>
              <a:t>20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55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70851-DA46-1031-68E6-D673A9E0A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Imperative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862BA8-DF0E-4878-887A-C067DD809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77" y="3518591"/>
            <a:ext cx="9452211" cy="2653839"/>
          </a:xfrm>
        </p:spPr>
        <p:txBody>
          <a:bodyPr/>
          <a:lstStyle/>
          <a:p>
            <a:r>
              <a:rPr lang="en-GB" dirty="0"/>
              <a:t>Why this is a good imperative model:</a:t>
            </a:r>
          </a:p>
          <a:p>
            <a:pPr lvl="1"/>
            <a:r>
              <a:rPr lang="en-GB" dirty="0"/>
              <a:t>Instructions are explicit and ordered</a:t>
            </a:r>
          </a:p>
          <a:p>
            <a:pPr lvl="1"/>
            <a:r>
              <a:rPr lang="en-GB" dirty="0"/>
              <a:t>The sequence matters</a:t>
            </a:r>
          </a:p>
          <a:p>
            <a:pPr lvl="1"/>
            <a:r>
              <a:rPr lang="en-GB" dirty="0"/>
              <a:t>The system is told what actions to take</a:t>
            </a:r>
          </a:p>
          <a:p>
            <a:pPr lvl="1"/>
            <a:r>
              <a:rPr lang="en-GB" dirty="0"/>
              <a:t>It reflects the idea of step-by-step control, even if some steps repeat</a:t>
            </a:r>
          </a:p>
        </p:txBody>
      </p:sp>
      <p:sp>
        <p:nvSpPr>
          <p:cNvPr id="4" name="Codeblock">
            <a:extLst>
              <a:ext uri="{FF2B5EF4-FFF2-40B4-BE49-F238E27FC236}">
                <a16:creationId xmlns:a16="http://schemas.microsoft.com/office/drawing/2014/main" id="{21171F55-A300-C3BF-DBCF-A7E445136460}"/>
              </a:ext>
            </a:extLst>
          </p:cNvPr>
          <p:cNvSpPr/>
          <p:nvPr/>
        </p:nvSpPr>
        <p:spPr>
          <a:xfrm>
            <a:off x="383457" y="1533833"/>
            <a:ext cx="7659329" cy="1895167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50800" rtlCol="0" anchor="t" anchorCtr="0"/>
          <a:lstStyle/>
          <a:p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At start:</a:t>
            </a:r>
          </a:p>
          <a:p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     Sample Temperature</a:t>
            </a:r>
          </a:p>
          <a:p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     If the temperature is below 19</a:t>
            </a:r>
            <a:r>
              <a:rPr lang="en-GB" baseline="30000" dirty="0">
                <a:solidFill>
                  <a:srgbClr val="FFFFFF"/>
                </a:solidFill>
                <a:latin typeface="Courier New" panose="02070309020205020404" pitchFamily="49" charset="0"/>
              </a:rPr>
              <a:t>o </a:t>
            </a:r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increase heat</a:t>
            </a:r>
          </a:p>
          <a:p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     If the temperature is above 21</a:t>
            </a:r>
            <a:r>
              <a:rPr lang="en-GB" baseline="30000" dirty="0">
                <a:solidFill>
                  <a:srgbClr val="FFFFFF"/>
                </a:solidFill>
                <a:latin typeface="Courier New" panose="02070309020205020404" pitchFamily="49" charset="0"/>
              </a:rPr>
              <a:t>o</a:t>
            </a:r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 decrease heat</a:t>
            </a:r>
          </a:p>
          <a:p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     Wait 5 minutes</a:t>
            </a:r>
          </a:p>
          <a:p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     Return to start </a:t>
            </a:r>
          </a:p>
        </p:txBody>
      </p:sp>
    </p:spTree>
    <p:extLst>
      <p:ext uri="{BB962C8B-B14F-4D97-AF65-F5344CB8AC3E}">
        <p14:creationId xmlns:p14="http://schemas.microsoft.com/office/powerpoint/2010/main" val="393433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7D5CA-A887-5251-8616-BA2FE01AD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7EE40-B0AD-CD59-0D20-9B58B63C8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Declarative</a:t>
            </a:r>
          </a:p>
        </p:txBody>
      </p:sp>
      <p:sp>
        <p:nvSpPr>
          <p:cNvPr id="4" name="Codeblock">
            <a:extLst>
              <a:ext uri="{FF2B5EF4-FFF2-40B4-BE49-F238E27FC236}">
                <a16:creationId xmlns:a16="http://schemas.microsoft.com/office/drawing/2014/main" id="{51F00D72-0C0D-6254-3FAE-33AFE1CA36EB}"/>
              </a:ext>
            </a:extLst>
          </p:cNvPr>
          <p:cNvSpPr/>
          <p:nvPr/>
        </p:nvSpPr>
        <p:spPr>
          <a:xfrm>
            <a:off x="383457" y="1533833"/>
            <a:ext cx="7659329" cy="1455173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50800" rtlCol="0" anchor="t" anchorCtr="0"/>
          <a:lstStyle/>
          <a:p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SET temperature to 20</a:t>
            </a:r>
            <a:r>
              <a:rPr lang="en-GB" baseline="30000" dirty="0">
                <a:solidFill>
                  <a:srgbClr val="FFFFFF"/>
                </a:solidFill>
                <a:latin typeface="Courier New" panose="02070309020205020404" pitchFamily="49" charset="0"/>
              </a:rPr>
              <a:t>o</a:t>
            </a:r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309D00B-506F-8D88-9D9C-B36844EEB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77" y="3518591"/>
            <a:ext cx="9452211" cy="2653839"/>
          </a:xfrm>
        </p:spPr>
        <p:txBody>
          <a:bodyPr/>
          <a:lstStyle/>
          <a:p>
            <a:r>
              <a:rPr lang="en-GB" dirty="0"/>
              <a:t>Why this is a good declarative model:</a:t>
            </a:r>
          </a:p>
          <a:p>
            <a:pPr lvl="1"/>
            <a:r>
              <a:rPr lang="en-GB" dirty="0"/>
              <a:t>Focuses on the desired outcome</a:t>
            </a:r>
          </a:p>
          <a:p>
            <a:pPr lvl="1"/>
            <a:r>
              <a:rPr lang="en-GB" dirty="0"/>
              <a:t>Does not describe steps</a:t>
            </a:r>
          </a:p>
          <a:p>
            <a:pPr lvl="1"/>
            <a:r>
              <a:rPr lang="en-GB" dirty="0"/>
              <a:t>Leaves the how to the system</a:t>
            </a:r>
          </a:p>
          <a:p>
            <a:pPr lvl="1"/>
            <a:r>
              <a:rPr lang="en-GB" dirty="0"/>
              <a:t>Expresses a rule or condition</a:t>
            </a:r>
          </a:p>
        </p:txBody>
      </p:sp>
    </p:spTree>
    <p:extLst>
      <p:ext uri="{BB962C8B-B14F-4D97-AF65-F5344CB8AC3E}">
        <p14:creationId xmlns:p14="http://schemas.microsoft.com/office/powerpoint/2010/main" val="2281450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1654D-8842-E5FB-E805-3EDCE5C9E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SQL, HTML &amp; CSS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39F18-6BA1-2ED6-3CEC-80B7A2B57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These are good examples of declarative code in action</a:t>
            </a:r>
          </a:p>
          <a:p>
            <a:r>
              <a:rPr lang="en-GB" dirty="0"/>
              <a:t>I maintain they are not </a:t>
            </a:r>
            <a:r>
              <a:rPr lang="en-GB" i="1" dirty="0"/>
              <a:t>programming</a:t>
            </a:r>
            <a:r>
              <a:rPr lang="en-GB" dirty="0"/>
              <a:t> languages but </a:t>
            </a:r>
            <a:r>
              <a:rPr lang="en-GB" b="1" dirty="0">
                <a:solidFill>
                  <a:srgbClr val="FF0000"/>
                </a:solidFill>
              </a:rPr>
              <a:t>descriptive</a:t>
            </a:r>
            <a:r>
              <a:rPr lang="en-GB" dirty="0"/>
              <a:t> languages</a:t>
            </a:r>
          </a:p>
          <a:p>
            <a:r>
              <a:rPr lang="en-GB" dirty="0"/>
              <a:t>HTML describes the structure of text, but leaves it to the browser to interpret that</a:t>
            </a:r>
          </a:p>
          <a:p>
            <a:r>
              <a:rPr lang="en-GB" dirty="0"/>
              <a:t>CSS describes the structure of the layout, but this is still interpreted by the browser</a:t>
            </a:r>
          </a:p>
          <a:p>
            <a:r>
              <a:rPr lang="en-GB" dirty="0"/>
              <a:t>SQL provides the data and relies on other tools to manipulate the records and data returned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0AA31-E467-C074-A710-03E518FF8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852" y="183704"/>
            <a:ext cx="2291649" cy="152598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09259E6-D6C4-F004-7DEF-669DAC242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85" y="465137"/>
            <a:ext cx="2221367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11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5428E-CCE9-D0C3-00C4-230DEDE92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Use Declarative Coding?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66139-D0C7-2BF0-DBE5-9D6E37BA3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Which version was easier to write?</a:t>
            </a:r>
          </a:p>
          <a:p>
            <a:r>
              <a:rPr lang="en-GB" dirty="0"/>
              <a:t>Which would be easier to change later?</a:t>
            </a:r>
          </a:p>
          <a:p>
            <a:r>
              <a:rPr lang="en-GB" dirty="0"/>
              <a:t>What happens if conditions change?</a:t>
            </a:r>
          </a:p>
          <a:p>
            <a:endParaRPr lang="en-GB" dirty="0"/>
          </a:p>
          <a:p>
            <a:r>
              <a:rPr lang="en-GB" dirty="0"/>
              <a:t>Declarative Coding is useful for:</a:t>
            </a:r>
          </a:p>
          <a:p>
            <a:pPr lvl="1"/>
            <a:r>
              <a:rPr lang="en-GB" dirty="0"/>
              <a:t>Simplicity</a:t>
            </a:r>
          </a:p>
          <a:p>
            <a:pPr lvl="1"/>
            <a:r>
              <a:rPr lang="en-GB" dirty="0"/>
              <a:t>Maintainability</a:t>
            </a:r>
          </a:p>
        </p:txBody>
      </p:sp>
    </p:spTree>
    <p:extLst>
      <p:ext uri="{BB962C8B-B14F-4D97-AF65-F5344CB8AC3E}">
        <p14:creationId xmlns:p14="http://schemas.microsoft.com/office/powerpoint/2010/main" val="238634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CBE3F-C6D6-56EB-1C45-539798F61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C6B7E-0DD8-F8F2-91D6-953572422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>
                <a:highlight>
                  <a:srgbClr val="FFFF00"/>
                </a:highlight>
              </a:rPr>
              <a:t>Give one situation where declarative coding would be useful.</a:t>
            </a:r>
          </a:p>
        </p:txBody>
      </p:sp>
    </p:spTree>
    <p:extLst>
      <p:ext uri="{BB962C8B-B14F-4D97-AF65-F5344CB8AC3E}">
        <p14:creationId xmlns:p14="http://schemas.microsoft.com/office/powerpoint/2010/main" val="1348820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97" y="4574105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61847" y="1602304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86828" y="238440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86828" y="8703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61847" y="3027811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        6 days time</a:t>
            </a:r>
          </a:p>
        </p:txBody>
      </p:sp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494464" y="432627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rebuchet MS" panose="020B0603020202020204" pitchFamily="34" charset="0"/>
              </a:rPr>
              <a:t>X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Exeter College B/W">
            <a:extLst>
              <a:ext uri="{FF2B5EF4-FFF2-40B4-BE49-F238E27FC236}">
                <a16:creationId xmlns:a16="http://schemas.microsoft.com/office/drawing/2014/main" id="{6438D3FE-08B8-B013-D403-B5ECC233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4" y="5982417"/>
            <a:ext cx="1613353" cy="657051"/>
          </a:xfrm>
          <a:prstGeom prst="rect">
            <a:avLst/>
          </a:prstGeom>
        </p:spPr>
      </p:pic>
      <p:pic>
        <p:nvPicPr>
          <p:cNvPr id="23" name="Circle in Red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659A9FA2-4A92-83DC-1F4F-9A7A7D09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35" y="1880247"/>
            <a:ext cx="4109813" cy="2063126"/>
          </a:xfrm>
          <a:prstGeom prst="rect">
            <a:avLst/>
          </a:prstGeom>
        </p:spPr>
      </p:pic>
      <p:pic>
        <p:nvPicPr>
          <p:cNvPr id="12" name="questionmark" descr="A question mark drawn on a black background&#10;&#10;AI-generated content may be incorrect.">
            <a:extLst>
              <a:ext uri="{FF2B5EF4-FFF2-40B4-BE49-F238E27FC236}">
                <a16:creationId xmlns:a16="http://schemas.microsoft.com/office/drawing/2014/main" id="{F7AB15EC-F119-A94C-88EA-C0E363802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137">
            <a:off x="4513444" y="220836"/>
            <a:ext cx="1833400" cy="1833400"/>
          </a:xfrm>
          <a:prstGeom prst="rect">
            <a:avLst/>
          </a:prstGeom>
        </p:spPr>
      </p:pic>
      <p:pic>
        <p:nvPicPr>
          <p:cNvPr id="14" name="Yes Stamp">
            <a:extLst>
              <a:ext uri="{FF2B5EF4-FFF2-40B4-BE49-F238E27FC236}">
                <a16:creationId xmlns:a16="http://schemas.microsoft.com/office/drawing/2014/main" id="{EC23CF34-8C4E-9217-AADF-29DFEBAE7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60" y="5403685"/>
            <a:ext cx="1370922" cy="825016"/>
          </a:xfrm>
          <a:prstGeom prst="rect">
            <a:avLst/>
          </a:prstGeom>
        </p:spPr>
      </p:pic>
      <p:pic>
        <p:nvPicPr>
          <p:cNvPr id="16" name="No Stamp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08806C4E-71A9-B5E6-7770-A00F5AFAF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70" y="4835904"/>
            <a:ext cx="1100091" cy="750215"/>
          </a:xfrm>
          <a:prstGeom prst="rect">
            <a:avLst/>
          </a:prstGeom>
        </p:spPr>
      </p:pic>
      <p:pic>
        <p:nvPicPr>
          <p:cNvPr id="19" name="Tru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4F306E1C-AB8E-5B1F-93B2-F35CFADF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1" y="4900097"/>
            <a:ext cx="2168519" cy="698263"/>
          </a:xfrm>
          <a:prstGeom prst="rect">
            <a:avLst/>
          </a:prstGeom>
        </p:spPr>
      </p:pic>
      <p:pic>
        <p:nvPicPr>
          <p:cNvPr id="21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1F3257F8-37BE-8953-52DC-EBFF80800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32" y="4884964"/>
            <a:ext cx="2177501" cy="701155"/>
          </a:xfrm>
          <a:prstGeom prst="rect">
            <a:avLst/>
          </a:prstGeom>
        </p:spPr>
      </p:pic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542" y="2412342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9681" y="2933497"/>
            <a:ext cx="1128387" cy="754609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00" y="5388369"/>
            <a:ext cx="922574" cy="922574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98" y="3617822"/>
            <a:ext cx="941663" cy="753331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4" y="4576590"/>
            <a:ext cx="1364027" cy="750215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22069" y="3736665"/>
            <a:ext cx="1131914" cy="754609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898" y="2933497"/>
            <a:ext cx="961893" cy="641262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Quiz from last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  <a:r>
              <a:rPr lang="en-GB" dirty="0">
                <a:hlinkClick r:id="rId2"/>
              </a:rPr>
              <a:t>https://forms.microsoft.com/e/PcL4WHG8MK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E9DCF7-CE04-96A4-E123-288F98BA1FA4}"/>
              </a:ext>
            </a:extLst>
          </p:cNvPr>
          <p:cNvSpPr txBox="1"/>
          <p:nvPr/>
        </p:nvSpPr>
        <p:spPr>
          <a:xfrm>
            <a:off x="216310" y="648928"/>
            <a:ext cx="950773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00" dirty="0">
                <a:latin typeface="Impact" panose="020B0806030902050204" pitchFamily="34" charset="0"/>
              </a:rPr>
              <a:t>Phones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56678-BE44-FDEF-A66B-BB5C369BB7E8}"/>
              </a:ext>
            </a:extLst>
          </p:cNvPr>
          <p:cNvSpPr txBox="1"/>
          <p:nvPr/>
        </p:nvSpPr>
        <p:spPr>
          <a:xfrm>
            <a:off x="1209368" y="1012723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a small reminder…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38D26-776C-EF2B-9819-1735DEF8842E}"/>
              </a:ext>
            </a:extLst>
          </p:cNvPr>
          <p:cNvSpPr txBox="1"/>
          <p:nvPr/>
        </p:nvSpPr>
        <p:spPr>
          <a:xfrm>
            <a:off x="1479476" y="3739917"/>
            <a:ext cx="6981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rebuchet MS" panose="020B0603020202020204" pitchFamily="34" charset="0"/>
              </a:rPr>
              <a:t>once you have authenticated phones should be in the pockets on the wall</a:t>
            </a:r>
          </a:p>
        </p:txBody>
      </p:sp>
      <p:sp>
        <p:nvSpPr>
          <p:cNvPr id="2" name="toiletbreaks">
            <a:extLst>
              <a:ext uri="{FF2B5EF4-FFF2-40B4-BE49-F238E27FC236}">
                <a16:creationId xmlns:a16="http://schemas.microsoft.com/office/drawing/2014/main" id="{BCEDFF7B-7054-0077-4058-185DFF1BC121}"/>
              </a:ext>
            </a:extLst>
          </p:cNvPr>
          <p:cNvSpPr/>
          <p:nvPr/>
        </p:nvSpPr>
        <p:spPr>
          <a:xfrm>
            <a:off x="1308588" y="4281653"/>
            <a:ext cx="8084793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There will be no more toilet breaks in my lessons.     </a:t>
            </a:r>
            <a:r>
              <a:rPr lang="en-GB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If you can’t manage to use the toilet in the breaks then you need to learn to. Going to the toilet is not an excuse for missing a substantial part of the lesson.</a:t>
            </a:r>
          </a:p>
        </p:txBody>
      </p:sp>
    </p:spTree>
    <p:extLst>
      <p:ext uri="{BB962C8B-B14F-4D97-AF65-F5344CB8AC3E}">
        <p14:creationId xmlns:p14="http://schemas.microsoft.com/office/powerpoint/2010/main" val="170211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22C30-84C8-3830-7B1C-12EB34623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D72E8C-B0F5-DD93-9DFE-43AF5A837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/>
          <a:stretch>
            <a:fillRect/>
          </a:stretch>
        </p:blipFill>
        <p:spPr>
          <a:xfrm>
            <a:off x="0" y="0"/>
            <a:ext cx="982184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62EDA3A-2548-EC20-9367-EE6CF57FA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920" y="4248434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Unit 3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Imperative Coding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6E58EED-37CF-CE8E-6986-5E0BDB7F9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7226" y="5909187"/>
            <a:ext cx="1913622" cy="4021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Lesson 03</a:t>
            </a:r>
          </a:p>
        </p:txBody>
      </p:sp>
    </p:spTree>
    <p:extLst>
      <p:ext uri="{BB962C8B-B14F-4D97-AF65-F5344CB8AC3E}">
        <p14:creationId xmlns:p14="http://schemas.microsoft.com/office/powerpoint/2010/main" val="59324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0FE8-1B08-AD5E-14CE-50D495C5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45256-F740-6E5E-FD60-CAC9BDF79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By the end of the lesson, learners will be able to:</a:t>
            </a:r>
          </a:p>
          <a:p>
            <a:r>
              <a:rPr lang="en-GB" dirty="0"/>
              <a:t>Define declarative coding</a:t>
            </a:r>
          </a:p>
          <a:p>
            <a:r>
              <a:rPr lang="en-GB" dirty="0"/>
              <a:t>Explain how declarative coding differs from imperative coding</a:t>
            </a:r>
          </a:p>
          <a:p>
            <a:r>
              <a:rPr lang="en-GB" dirty="0"/>
              <a:t>Identify situations where declarative coding is suitable</a:t>
            </a:r>
          </a:p>
        </p:txBody>
      </p:sp>
    </p:spTree>
    <p:extLst>
      <p:ext uri="{BB962C8B-B14F-4D97-AF65-F5344CB8AC3E}">
        <p14:creationId xmlns:p14="http://schemas.microsoft.com/office/powerpoint/2010/main" val="1112101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31B0-B865-6CBE-8DF7-41ABC5F97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Vocabulary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68C1-996E-1F3C-01B3-35765652B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Declarative</a:t>
            </a:r>
          </a:p>
          <a:p>
            <a:r>
              <a:rPr lang="en-GB" dirty="0"/>
              <a:t>Condition</a:t>
            </a:r>
          </a:p>
          <a:p>
            <a:r>
              <a:rPr lang="en-GB" dirty="0"/>
              <a:t>Rule</a:t>
            </a:r>
          </a:p>
          <a:p>
            <a:r>
              <a:rPr lang="en-GB" dirty="0"/>
              <a:t>State</a:t>
            </a:r>
          </a:p>
          <a:p>
            <a:r>
              <a:rPr lang="en-GB" dirty="0"/>
              <a:t>Outcome</a:t>
            </a:r>
          </a:p>
        </p:txBody>
      </p:sp>
    </p:spTree>
    <p:extLst>
      <p:ext uri="{BB962C8B-B14F-4D97-AF65-F5344CB8AC3E}">
        <p14:creationId xmlns:p14="http://schemas.microsoft.com/office/powerpoint/2010/main" val="225129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7FCF7-5429-44AA-E72B-22EF30423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Imperative to Declarative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0F47A-86CD-E3F1-9A35-94C4DD8F2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593299"/>
            <a:ext cx="9452211" cy="979744"/>
          </a:xfrm>
        </p:spPr>
        <p:txBody>
          <a:bodyPr>
            <a:normAutofit fontScale="92500"/>
          </a:bodyPr>
          <a:lstStyle/>
          <a:p>
            <a:r>
              <a:rPr lang="en-GB" dirty="0"/>
              <a:t>Last lesson, you told the computer how to do something.</a:t>
            </a:r>
          </a:p>
          <a:p>
            <a:r>
              <a:rPr lang="en-GB" dirty="0"/>
              <a:t>What if instead we only told it what we want?</a:t>
            </a:r>
          </a:p>
        </p:txBody>
      </p:sp>
      <p:sp>
        <p:nvSpPr>
          <p:cNvPr id="4" name="MyShape">
            <a:extLst>
              <a:ext uri="{FF2B5EF4-FFF2-40B4-BE49-F238E27FC236}">
                <a16:creationId xmlns:a16="http://schemas.microsoft.com/office/drawing/2014/main" id="{51804E12-E8A2-75CA-7485-41F1DA544504}"/>
              </a:ext>
            </a:extLst>
          </p:cNvPr>
          <p:cNvSpPr/>
          <p:nvPr/>
        </p:nvSpPr>
        <p:spPr>
          <a:xfrm>
            <a:off x="444614" y="2918862"/>
            <a:ext cx="8935360" cy="1623167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rgbClr val="000000"/>
                </a:solidFill>
                <a:latin typeface="Impact" panose="020B0806030902050204" pitchFamily="34" charset="0"/>
              </a:rPr>
              <a:t>Declarative Coding</a:t>
            </a:r>
          </a:p>
        </p:txBody>
      </p:sp>
      <p:sp>
        <p:nvSpPr>
          <p:cNvPr id="5" name="MyShape">
            <a:extLst>
              <a:ext uri="{FF2B5EF4-FFF2-40B4-BE49-F238E27FC236}">
                <a16:creationId xmlns:a16="http://schemas.microsoft.com/office/drawing/2014/main" id="{F2395DD2-3723-AB0C-42AC-BF25D504C6F1}"/>
              </a:ext>
            </a:extLst>
          </p:cNvPr>
          <p:cNvSpPr/>
          <p:nvPr/>
        </p:nvSpPr>
        <p:spPr>
          <a:xfrm>
            <a:off x="444615" y="4660607"/>
            <a:ext cx="8935359" cy="120818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Imperative → how</a:t>
            </a:r>
          </a:p>
          <a:p>
            <a:pPr algn="ctr"/>
            <a:r>
              <a:rPr lang="en-GB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Declarative → what</a:t>
            </a:r>
          </a:p>
        </p:txBody>
      </p:sp>
    </p:spTree>
    <p:extLst>
      <p:ext uri="{BB962C8B-B14F-4D97-AF65-F5344CB8AC3E}">
        <p14:creationId xmlns:p14="http://schemas.microsoft.com/office/powerpoint/2010/main" val="40182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D37C7-B8F7-13F3-7CA7-A696D7810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Declarative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33019-8120-7F79-E740-46E4673B3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Declarative coding:</a:t>
            </a:r>
          </a:p>
          <a:p>
            <a:pPr lvl="1"/>
            <a:r>
              <a:rPr lang="en-GB" dirty="0"/>
              <a:t>Describes the desired result</a:t>
            </a:r>
          </a:p>
          <a:p>
            <a:pPr lvl="1"/>
            <a:r>
              <a:rPr lang="en-GB" dirty="0"/>
              <a:t>Does not specify every step</a:t>
            </a:r>
          </a:p>
          <a:p>
            <a:pPr lvl="1"/>
            <a:r>
              <a:rPr lang="en-GB" dirty="0"/>
              <a:t>Focuses on rules or conditions</a:t>
            </a:r>
          </a:p>
          <a:p>
            <a:pPr lvl="1"/>
            <a:endParaRPr lang="en-GB" dirty="0"/>
          </a:p>
          <a:p>
            <a:r>
              <a:rPr lang="en-GB" dirty="0"/>
              <a:t>Examples</a:t>
            </a:r>
          </a:p>
          <a:p>
            <a:pPr lvl="1"/>
            <a:r>
              <a:rPr lang="en-GB" dirty="0"/>
              <a:t>“Show all students with attendance above 90%”</a:t>
            </a:r>
          </a:p>
          <a:p>
            <a:pPr lvl="1"/>
            <a:r>
              <a:rPr lang="en-GB" dirty="0"/>
              <a:t>“Make the page text blue”</a:t>
            </a:r>
          </a:p>
        </p:txBody>
      </p:sp>
    </p:spTree>
    <p:extLst>
      <p:ext uri="{BB962C8B-B14F-4D97-AF65-F5344CB8AC3E}">
        <p14:creationId xmlns:p14="http://schemas.microsoft.com/office/powerpoint/2010/main" val="261223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A3D14-D18E-AD1A-5647-06A5E4D79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Research: Where is Declarative Coding Used?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EC5E7-B261-9370-6381-7E2E253B5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Research these declarative-style technology:</a:t>
            </a:r>
          </a:p>
          <a:p>
            <a:pPr lvl="1"/>
            <a:r>
              <a:rPr lang="en-GB" dirty="0"/>
              <a:t>HTML (page structure)</a:t>
            </a:r>
          </a:p>
          <a:p>
            <a:pPr lvl="1"/>
            <a:r>
              <a:rPr lang="en-GB" dirty="0"/>
              <a:t>SQL (data queries)</a:t>
            </a:r>
          </a:p>
          <a:p>
            <a:pPr lvl="1"/>
            <a:r>
              <a:rPr lang="en-GB" dirty="0"/>
              <a:t>CSS (page appearance)</a:t>
            </a:r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A7D2553B-14A4-4D2D-73C7-247FD79DC48E}"/>
              </a:ext>
            </a:extLst>
          </p:cNvPr>
          <p:cNvSpPr/>
          <p:nvPr/>
        </p:nvSpPr>
        <p:spPr>
          <a:xfrm>
            <a:off x="10179834" y="615345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EC4F07AE-12D4-3C64-8101-3CD54A4E0056}"/>
              </a:ext>
            </a:extLst>
          </p:cNvPr>
          <p:cNvSpPr/>
          <p:nvPr/>
        </p:nvSpPr>
        <p:spPr>
          <a:xfrm>
            <a:off x="10587470" y="1489105"/>
            <a:ext cx="1057771" cy="169654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rebuchet MS" panose="020B0603020202020204" pitchFamily="34" charset="0"/>
              </a:rPr>
              <a:t>30 mins</a:t>
            </a:r>
          </a:p>
          <a:p>
            <a:pPr algn="ctr"/>
            <a:endParaRPr lang="en-US" b="1" dirty="0">
              <a:latin typeface="Trebuchet MS" panose="020B0603020202020204" pitchFamily="34" charset="0"/>
            </a:endParaRPr>
          </a:p>
          <a:p>
            <a:pPr algn="ctr"/>
            <a:r>
              <a:rPr lang="en-US" sz="1800" b="1" dirty="0">
                <a:latin typeface="Trebuchet MS" panose="020B0603020202020204" pitchFamily="34" charset="0"/>
              </a:rPr>
              <a:t>10 min each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752E21-09D6-BBEC-1766-BEBC853F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426" y="3658259"/>
            <a:ext cx="5767813" cy="2180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3127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5CA0396-81F6-474E-B631-833053BE60EB}" vid="{98625329-4377-43BC-BF07-F1428B5ADB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5CA0396-81F6-474E-B631-833053BE60EB}" vid="{FB6E5620-8E1F-4084-8CD0-479343ABCA7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0</TotalTime>
  <Words>547</Words>
  <Application>Microsoft Office PowerPoint</Application>
  <PresentationFormat>Widescreen</PresentationFormat>
  <Paragraphs>103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Arial</vt:lpstr>
      <vt:lpstr>Century Gothic</vt:lpstr>
      <vt:lpstr>Courier New</vt:lpstr>
      <vt:lpstr>Impact</vt:lpstr>
      <vt:lpstr>Trebuchet MS</vt:lpstr>
      <vt:lpstr>Office Theme</vt:lpstr>
      <vt:lpstr>Office Theme</vt:lpstr>
      <vt:lpstr>Unit 3 Imperative Coding </vt:lpstr>
      <vt:lpstr>Recall Quiz from last Unit</vt:lpstr>
      <vt:lpstr>PowerPoint Presentation</vt:lpstr>
      <vt:lpstr>Unit 3 Imperative Coding </vt:lpstr>
      <vt:lpstr>Learning Objectives</vt:lpstr>
      <vt:lpstr>Key Vocabulary</vt:lpstr>
      <vt:lpstr>From Imperative to Declarative</vt:lpstr>
      <vt:lpstr>Declarative Coding</vt:lpstr>
      <vt:lpstr>Research: Where is Declarative Coding Used?</vt:lpstr>
      <vt:lpstr>Imperative vs Declarative</vt:lpstr>
      <vt:lpstr>Imperative</vt:lpstr>
      <vt:lpstr>Declarative</vt:lpstr>
      <vt:lpstr>SQL, HTML &amp; CSS</vt:lpstr>
      <vt:lpstr>Why Use Declarative Coding?</vt:lpstr>
      <vt:lpstr>Plenary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2</cp:revision>
  <dcterms:created xsi:type="dcterms:W3CDTF">2025-12-24T11:31:10Z</dcterms:created>
  <dcterms:modified xsi:type="dcterms:W3CDTF">2025-12-24T17:04:36Z</dcterms:modified>
</cp:coreProperties>
</file>