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</p:sldMasterIdLst>
  <p:notesMasterIdLst>
    <p:notesMasterId r:id="rId17"/>
  </p:notesMasterIdLst>
  <p:sldIdLst>
    <p:sldId id="266" r:id="rId3"/>
    <p:sldId id="263" r:id="rId4"/>
    <p:sldId id="264" r:id="rId5"/>
    <p:sldId id="298" r:id="rId6"/>
    <p:sldId id="287" r:id="rId7"/>
    <p:sldId id="288" r:id="rId8"/>
    <p:sldId id="289" r:id="rId9"/>
    <p:sldId id="299" r:id="rId10"/>
    <p:sldId id="300" r:id="rId11"/>
    <p:sldId id="301" r:id="rId12"/>
    <p:sldId id="302" r:id="rId13"/>
    <p:sldId id="303" r:id="rId14"/>
    <p:sldId id="304" r:id="rId15"/>
    <p:sldId id="26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2938B7-53A8-4359-BEF7-085EAA37CC72}" v="441" dt="2025-12-26T11:14:23.4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97" d="100"/>
          <a:sy n="97" d="100"/>
        </p:scale>
        <p:origin x="552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Rundell" userId="02f36d3d-9692-43c5-873c-1a596eba61c5" providerId="ADAL" clId="{704CB636-A1BA-411A-A067-F81C58265FE2}"/>
    <pc:docChg chg="undo custSel addSld delSld modSld sldOrd">
      <pc:chgData name="Simon Rundell" userId="02f36d3d-9692-43c5-873c-1a596eba61c5" providerId="ADAL" clId="{704CB636-A1BA-411A-A067-F81C58265FE2}" dt="2025-12-26T11:15:42.181" v="2491" actId="1076"/>
      <pc:docMkLst>
        <pc:docMk/>
      </pc:docMkLst>
      <pc:sldChg chg="addSp modSp mod">
        <pc:chgData name="Simon Rundell" userId="02f36d3d-9692-43c5-873c-1a596eba61c5" providerId="ADAL" clId="{704CB636-A1BA-411A-A067-F81C58265FE2}" dt="2025-12-26T10:35:41.744" v="1408" actId="20577"/>
        <pc:sldMkLst>
          <pc:docMk/>
          <pc:sldMk cId="1644293576" sldId="263"/>
        </pc:sldMkLst>
        <pc:spChg chg="mod">
          <ac:chgData name="Simon Rundell" userId="02f36d3d-9692-43c5-873c-1a596eba61c5" providerId="ADAL" clId="{704CB636-A1BA-411A-A067-F81C58265FE2}" dt="2025-12-26T10:35:41.744" v="1408" actId="20577"/>
          <ac:spMkLst>
            <pc:docMk/>
            <pc:sldMk cId="1644293576" sldId="263"/>
            <ac:spMk id="2" creationId="{F2DA8338-1F6A-18B9-DD59-55A89BCF2C42}"/>
          </ac:spMkLst>
        </pc:spChg>
        <pc:spChg chg="mod">
          <ac:chgData name="Simon Rundell" userId="02f36d3d-9692-43c5-873c-1a596eba61c5" providerId="ADAL" clId="{704CB636-A1BA-411A-A067-F81C58265FE2}" dt="2025-12-26T10:35:28.211" v="1385" actId="20577"/>
          <ac:spMkLst>
            <pc:docMk/>
            <pc:sldMk cId="1644293576" sldId="263"/>
            <ac:spMk id="3" creationId="{44BE340F-1537-1DD8-A4C0-90C99D913A49}"/>
          </ac:spMkLst>
        </pc:spChg>
        <pc:spChg chg="add">
          <ac:chgData name="Simon Rundell" userId="02f36d3d-9692-43c5-873c-1a596eba61c5" providerId="ADAL" clId="{704CB636-A1BA-411A-A067-F81C58265FE2}" dt="2025-12-26T10:35:20.365" v="1380"/>
          <ac:spMkLst>
            <pc:docMk/>
            <pc:sldMk cId="1644293576" sldId="263"/>
            <ac:spMk id="4" creationId="{F1284641-0730-3AF7-C3BC-F8666C6FFA0F}"/>
          </ac:spMkLst>
        </pc:spChg>
      </pc:sldChg>
      <pc:sldChg chg="modSp mod">
        <pc:chgData name="Simon Rundell" userId="02f36d3d-9692-43c5-873c-1a596eba61c5" providerId="ADAL" clId="{704CB636-A1BA-411A-A067-F81C58265FE2}" dt="2025-12-26T10:28:57.568" v="1178" actId="20577"/>
        <pc:sldMkLst>
          <pc:docMk/>
          <pc:sldMk cId="3496433982" sldId="266"/>
        </pc:sldMkLst>
        <pc:spChg chg="mod">
          <ac:chgData name="Simon Rundell" userId="02f36d3d-9692-43c5-873c-1a596eba61c5" providerId="ADAL" clId="{704CB636-A1BA-411A-A067-F81C58265FE2}" dt="2025-12-26T10:28:52.557" v="1176" actId="20577"/>
          <ac:spMkLst>
            <pc:docMk/>
            <pc:sldMk cId="3496433982" sldId="266"/>
            <ac:spMk id="6" creationId="{37A1E132-811E-CC1C-CCFB-234EC1818F1F}"/>
          </ac:spMkLst>
        </pc:spChg>
        <pc:spChg chg="mod">
          <ac:chgData name="Simon Rundell" userId="02f36d3d-9692-43c5-873c-1a596eba61c5" providerId="ADAL" clId="{704CB636-A1BA-411A-A067-F81C58265FE2}" dt="2025-12-26T10:28:57.568" v="1178" actId="20577"/>
          <ac:spMkLst>
            <pc:docMk/>
            <pc:sldMk cId="3496433982" sldId="266"/>
            <ac:spMk id="7" creationId="{4CB69D5D-0DA9-BDA8-4F0D-83523B106F6C}"/>
          </ac:spMkLst>
        </pc:spChg>
      </pc:sldChg>
      <pc:sldChg chg="modSp del mod">
        <pc:chgData name="Simon Rundell" userId="02f36d3d-9692-43c5-873c-1a596eba61c5" providerId="ADAL" clId="{704CB636-A1BA-411A-A067-F81C58265FE2}" dt="2025-12-26T10:29:01.517" v="1179" actId="47"/>
        <pc:sldMkLst>
          <pc:docMk/>
          <pc:sldMk cId="593241257" sldId="286"/>
        </pc:sldMkLst>
      </pc:sldChg>
      <pc:sldChg chg="modSp mod">
        <pc:chgData name="Simon Rundell" userId="02f36d3d-9692-43c5-873c-1a596eba61c5" providerId="ADAL" clId="{704CB636-A1BA-411A-A067-F81C58265FE2}" dt="2025-12-26T10:29:30.730" v="1186" actId="20577"/>
        <pc:sldMkLst>
          <pc:docMk/>
          <pc:sldMk cId="1112101795" sldId="287"/>
        </pc:sldMkLst>
        <pc:spChg chg="mod">
          <ac:chgData name="Simon Rundell" userId="02f36d3d-9692-43c5-873c-1a596eba61c5" providerId="ADAL" clId="{704CB636-A1BA-411A-A067-F81C58265FE2}" dt="2025-12-26T10:29:30.730" v="1186" actId="20577"/>
          <ac:spMkLst>
            <pc:docMk/>
            <pc:sldMk cId="1112101795" sldId="287"/>
            <ac:spMk id="3" creationId="{76545256-F740-6E5E-FD60-CAC9BDF79880}"/>
          </ac:spMkLst>
        </pc:spChg>
      </pc:sldChg>
      <pc:sldChg chg="modSp mod">
        <pc:chgData name="Simon Rundell" userId="02f36d3d-9692-43c5-873c-1a596eba61c5" providerId="ADAL" clId="{704CB636-A1BA-411A-A067-F81C58265FE2}" dt="2025-12-26T10:29:56.891" v="1192" actId="20577"/>
        <pc:sldMkLst>
          <pc:docMk/>
          <pc:sldMk cId="2251294415" sldId="288"/>
        </pc:sldMkLst>
        <pc:spChg chg="mod">
          <ac:chgData name="Simon Rundell" userId="02f36d3d-9692-43c5-873c-1a596eba61c5" providerId="ADAL" clId="{704CB636-A1BA-411A-A067-F81C58265FE2}" dt="2025-12-26T10:29:56.891" v="1192" actId="20577"/>
          <ac:spMkLst>
            <pc:docMk/>
            <pc:sldMk cId="2251294415" sldId="288"/>
            <ac:spMk id="3" creationId="{090268C1-996E-1F3C-01B3-35765652BD5F}"/>
          </ac:spMkLst>
        </pc:spChg>
      </pc:sldChg>
      <pc:sldChg chg="delSp modSp mod delAnim modAnim">
        <pc:chgData name="Simon Rundell" userId="02f36d3d-9692-43c5-873c-1a596eba61c5" providerId="ADAL" clId="{704CB636-A1BA-411A-A067-F81C58265FE2}" dt="2025-12-26T10:32:47.457" v="1353" actId="1076"/>
        <pc:sldMkLst>
          <pc:docMk/>
          <pc:sldMk cId="4018234374" sldId="289"/>
        </pc:sldMkLst>
        <pc:spChg chg="mod">
          <ac:chgData name="Simon Rundell" userId="02f36d3d-9692-43c5-873c-1a596eba61c5" providerId="ADAL" clId="{704CB636-A1BA-411A-A067-F81C58265FE2}" dt="2025-12-26T10:30:15.431" v="1220" actId="20577"/>
          <ac:spMkLst>
            <pc:docMk/>
            <pc:sldMk cId="4018234374" sldId="289"/>
            <ac:spMk id="2" creationId="{2427FCF7-5429-44AA-E72B-22EF30423F4F}"/>
          </ac:spMkLst>
        </pc:spChg>
        <pc:spChg chg="mod">
          <ac:chgData name="Simon Rundell" userId="02f36d3d-9692-43c5-873c-1a596eba61c5" providerId="ADAL" clId="{704CB636-A1BA-411A-A067-F81C58265FE2}" dt="2025-12-26T10:31:38.472" v="1271" actId="27636"/>
          <ac:spMkLst>
            <pc:docMk/>
            <pc:sldMk cId="4018234374" sldId="289"/>
            <ac:spMk id="3" creationId="{2260F47A-86CD-E3F1-9A35-94C4DD8F2442}"/>
          </ac:spMkLst>
        </pc:spChg>
        <pc:spChg chg="mod">
          <ac:chgData name="Simon Rundell" userId="02f36d3d-9692-43c5-873c-1a596eba61c5" providerId="ADAL" clId="{704CB636-A1BA-411A-A067-F81C58265FE2}" dt="2025-12-26T10:32:47.457" v="1353" actId="1076"/>
          <ac:spMkLst>
            <pc:docMk/>
            <pc:sldMk cId="4018234374" sldId="289"/>
            <ac:spMk id="4" creationId="{51804E12-E8A2-75CA-7485-41F1DA544504}"/>
          </ac:spMkLst>
        </pc:spChg>
        <pc:spChg chg="del mod">
          <ac:chgData name="Simon Rundell" userId="02f36d3d-9692-43c5-873c-1a596eba61c5" providerId="ADAL" clId="{704CB636-A1BA-411A-A067-F81C58265FE2}" dt="2025-12-26T10:30:30.235" v="1221" actId="478"/>
          <ac:spMkLst>
            <pc:docMk/>
            <pc:sldMk cId="4018234374" sldId="289"/>
            <ac:spMk id="5" creationId="{F2395DD2-3723-AB0C-42AC-BF25D504C6F1}"/>
          </ac:spMkLst>
        </pc:spChg>
      </pc:sldChg>
      <pc:sldChg chg="delSp modSp del mod addAnim delAnim modAnim">
        <pc:chgData name="Simon Rundell" userId="02f36d3d-9692-43c5-873c-1a596eba61c5" providerId="ADAL" clId="{704CB636-A1BA-411A-A067-F81C58265FE2}" dt="2025-12-26T10:42:07.117" v="1434" actId="47"/>
        <pc:sldMkLst>
          <pc:docMk/>
          <pc:sldMk cId="2612231329" sldId="290"/>
        </pc:sldMkLst>
      </pc:sldChg>
      <pc:sldChg chg="addSp modSp new del mod">
        <pc:chgData name="Simon Rundell" userId="02f36d3d-9692-43c5-873c-1a596eba61c5" providerId="ADAL" clId="{704CB636-A1BA-411A-A067-F81C58265FE2}" dt="2025-12-26T10:42:07.478" v="1435" actId="47"/>
        <pc:sldMkLst>
          <pc:docMk/>
          <pc:sldMk cId="1503127065" sldId="291"/>
        </pc:sldMkLst>
      </pc:sldChg>
      <pc:sldChg chg="addSp modSp new del mod">
        <pc:chgData name="Simon Rundell" userId="02f36d3d-9692-43c5-873c-1a596eba61c5" providerId="ADAL" clId="{704CB636-A1BA-411A-A067-F81C58265FE2}" dt="2025-12-26T10:42:08.025" v="1436" actId="47"/>
        <pc:sldMkLst>
          <pc:docMk/>
          <pc:sldMk cId="2005550323" sldId="292"/>
        </pc:sldMkLst>
      </pc:sldChg>
      <pc:sldChg chg="addSp delSp modSp new del mod modClrScheme chgLayout">
        <pc:chgData name="Simon Rundell" userId="02f36d3d-9692-43c5-873c-1a596eba61c5" providerId="ADAL" clId="{704CB636-A1BA-411A-A067-F81C58265FE2}" dt="2025-12-26T10:42:08.535" v="1437" actId="47"/>
        <pc:sldMkLst>
          <pc:docMk/>
          <pc:sldMk cId="393433655" sldId="293"/>
        </pc:sldMkLst>
      </pc:sldChg>
      <pc:sldChg chg="addSp modSp add del mod">
        <pc:chgData name="Simon Rundell" userId="02f36d3d-9692-43c5-873c-1a596eba61c5" providerId="ADAL" clId="{704CB636-A1BA-411A-A067-F81C58265FE2}" dt="2025-12-26T10:42:09.016" v="1438" actId="47"/>
        <pc:sldMkLst>
          <pc:docMk/>
          <pc:sldMk cId="2281450892" sldId="294"/>
        </pc:sldMkLst>
      </pc:sldChg>
      <pc:sldChg chg="modSp new del mod modAnim">
        <pc:chgData name="Simon Rundell" userId="02f36d3d-9692-43c5-873c-1a596eba61c5" providerId="ADAL" clId="{704CB636-A1BA-411A-A067-F81C58265FE2}" dt="2025-12-26T10:42:10.555" v="1440" actId="47"/>
        <pc:sldMkLst>
          <pc:docMk/>
          <pc:sldMk cId="2386349058" sldId="295"/>
        </pc:sldMkLst>
      </pc:sldChg>
      <pc:sldChg chg="addSp modSp new del mod modAnim">
        <pc:chgData name="Simon Rundell" userId="02f36d3d-9692-43c5-873c-1a596eba61c5" providerId="ADAL" clId="{704CB636-A1BA-411A-A067-F81C58265FE2}" dt="2025-12-26T10:42:09.799" v="1439" actId="47"/>
        <pc:sldMkLst>
          <pc:docMk/>
          <pc:sldMk cId="1798111872" sldId="296"/>
        </pc:sldMkLst>
      </pc:sldChg>
      <pc:sldChg chg="modSp new del mod ord">
        <pc:chgData name="Simon Rundell" userId="02f36d3d-9692-43c5-873c-1a596eba61c5" providerId="ADAL" clId="{704CB636-A1BA-411A-A067-F81C58265FE2}" dt="2025-12-26T10:42:12.449" v="1441" actId="47"/>
        <pc:sldMkLst>
          <pc:docMk/>
          <pc:sldMk cId="1348820830" sldId="297"/>
        </pc:sldMkLst>
      </pc:sldChg>
      <pc:sldChg chg="add ord">
        <pc:chgData name="Simon Rundell" userId="02f36d3d-9692-43c5-873c-1a596eba61c5" providerId="ADAL" clId="{704CB636-A1BA-411A-A067-F81C58265FE2}" dt="2025-12-26T10:29:07.857" v="1182"/>
        <pc:sldMkLst>
          <pc:docMk/>
          <pc:sldMk cId="4294429214" sldId="298"/>
        </pc:sldMkLst>
      </pc:sldChg>
      <pc:sldChg chg="addSp modSp new mod addAnim delAnim modAnim">
        <pc:chgData name="Simon Rundell" userId="02f36d3d-9692-43c5-873c-1a596eba61c5" providerId="ADAL" clId="{704CB636-A1BA-411A-A067-F81C58265FE2}" dt="2025-12-26T10:41:19.670" v="1433"/>
        <pc:sldMkLst>
          <pc:docMk/>
          <pc:sldMk cId="2819060795" sldId="299"/>
        </pc:sldMkLst>
        <pc:spChg chg="mod">
          <ac:chgData name="Simon Rundell" userId="02f36d3d-9692-43c5-873c-1a596eba61c5" providerId="ADAL" clId="{704CB636-A1BA-411A-A067-F81C58265FE2}" dt="2025-12-26T10:33:08.170" v="1355"/>
          <ac:spMkLst>
            <pc:docMk/>
            <pc:sldMk cId="2819060795" sldId="299"/>
            <ac:spMk id="2" creationId="{2CE5FCE2-6696-3C5C-D479-74979B1C8EF6}"/>
          </ac:spMkLst>
        </pc:spChg>
        <pc:spChg chg="mod">
          <ac:chgData name="Simon Rundell" userId="02f36d3d-9692-43c5-873c-1a596eba61c5" providerId="ADAL" clId="{704CB636-A1BA-411A-A067-F81C58265FE2}" dt="2025-12-26T10:34:34.999" v="1379" actId="27636"/>
          <ac:spMkLst>
            <pc:docMk/>
            <pc:sldMk cId="2819060795" sldId="299"/>
            <ac:spMk id="3" creationId="{B1AA289A-C6BD-AA73-E8E2-76D71E0107FD}"/>
          </ac:spMkLst>
        </pc:spChg>
        <pc:picChg chg="add mod">
          <ac:chgData name="Simon Rundell" userId="02f36d3d-9692-43c5-873c-1a596eba61c5" providerId="ADAL" clId="{704CB636-A1BA-411A-A067-F81C58265FE2}" dt="2025-12-26T10:38:54.142" v="1411" actId="1076"/>
          <ac:picMkLst>
            <pc:docMk/>
            <pc:sldMk cId="2819060795" sldId="299"/>
            <ac:picMk id="2050" creationId="{E73948BD-7F6E-2A54-9FE0-C76579773361}"/>
          </ac:picMkLst>
        </pc:picChg>
        <pc:picChg chg="add mod">
          <ac:chgData name="Simon Rundell" userId="02f36d3d-9692-43c5-873c-1a596eba61c5" providerId="ADAL" clId="{704CB636-A1BA-411A-A067-F81C58265FE2}" dt="2025-12-26T10:40:16.909" v="1424" actId="1076"/>
          <ac:picMkLst>
            <pc:docMk/>
            <pc:sldMk cId="2819060795" sldId="299"/>
            <ac:picMk id="2052" creationId="{5E16E8EF-EBF4-3D46-7387-294073A29B3D}"/>
          </ac:picMkLst>
        </pc:picChg>
        <pc:picChg chg="add mod">
          <ac:chgData name="Simon Rundell" userId="02f36d3d-9692-43c5-873c-1a596eba61c5" providerId="ADAL" clId="{704CB636-A1BA-411A-A067-F81C58265FE2}" dt="2025-12-26T10:41:11.309" v="1431" actId="14100"/>
          <ac:picMkLst>
            <pc:docMk/>
            <pc:sldMk cId="2819060795" sldId="299"/>
            <ac:picMk id="2054" creationId="{864BDEFB-C250-389D-7292-5C9488AAC070}"/>
          </ac:picMkLst>
        </pc:picChg>
      </pc:sldChg>
      <pc:sldChg chg="addSp modSp new mod modAnim">
        <pc:chgData name="Simon Rundell" userId="02f36d3d-9692-43c5-873c-1a596eba61c5" providerId="ADAL" clId="{704CB636-A1BA-411A-A067-F81C58265FE2}" dt="2025-12-26T11:06:04.533" v="2142" actId="1076"/>
        <pc:sldMkLst>
          <pc:docMk/>
          <pc:sldMk cId="225007665" sldId="300"/>
        </pc:sldMkLst>
        <pc:spChg chg="mod">
          <ac:chgData name="Simon Rundell" userId="02f36d3d-9692-43c5-873c-1a596eba61c5" providerId="ADAL" clId="{704CB636-A1BA-411A-A067-F81C58265FE2}" dt="2025-12-26T10:42:36.237" v="1469" actId="20577"/>
          <ac:spMkLst>
            <pc:docMk/>
            <pc:sldMk cId="225007665" sldId="300"/>
            <ac:spMk id="2" creationId="{1FD9DDC0-4F13-0E4A-B1D8-927DAD8B23A3}"/>
          </ac:spMkLst>
        </pc:spChg>
        <pc:spChg chg="mod">
          <ac:chgData name="Simon Rundell" userId="02f36d3d-9692-43c5-873c-1a596eba61c5" providerId="ADAL" clId="{704CB636-A1BA-411A-A067-F81C58265FE2}" dt="2025-12-26T10:50:00.395" v="1703" actId="207"/>
          <ac:spMkLst>
            <pc:docMk/>
            <pc:sldMk cId="225007665" sldId="300"/>
            <ac:spMk id="3" creationId="{8F131915-6331-F3A8-00D0-075CFFB53B6E}"/>
          </ac:spMkLst>
        </pc:spChg>
        <pc:picChg chg="add mod">
          <ac:chgData name="Simon Rundell" userId="02f36d3d-9692-43c5-873c-1a596eba61c5" providerId="ADAL" clId="{704CB636-A1BA-411A-A067-F81C58265FE2}" dt="2025-12-26T11:06:04.533" v="2142" actId="1076"/>
          <ac:picMkLst>
            <pc:docMk/>
            <pc:sldMk cId="225007665" sldId="300"/>
            <ac:picMk id="5" creationId="{84BC99ED-1E5E-23BA-1212-D8B33281EF64}"/>
          </ac:picMkLst>
        </pc:picChg>
      </pc:sldChg>
      <pc:sldChg chg="addSp delSp modSp new mod addAnim delAnim modAnim">
        <pc:chgData name="Simon Rundell" userId="02f36d3d-9692-43c5-873c-1a596eba61c5" providerId="ADAL" clId="{704CB636-A1BA-411A-A067-F81C58265FE2}" dt="2025-12-26T11:15:42.181" v="2491" actId="1076"/>
        <pc:sldMkLst>
          <pc:docMk/>
          <pc:sldMk cId="1908502057" sldId="301"/>
        </pc:sldMkLst>
        <pc:spChg chg="mod">
          <ac:chgData name="Simon Rundell" userId="02f36d3d-9692-43c5-873c-1a596eba61c5" providerId="ADAL" clId="{704CB636-A1BA-411A-A067-F81C58265FE2}" dt="2025-12-26T10:52:02.483" v="1713" actId="20577"/>
          <ac:spMkLst>
            <pc:docMk/>
            <pc:sldMk cId="1908502057" sldId="301"/>
            <ac:spMk id="2" creationId="{4E915CAF-3101-381E-5E5A-768B171C44A7}"/>
          </ac:spMkLst>
        </pc:spChg>
        <pc:spChg chg="mod">
          <ac:chgData name="Simon Rundell" userId="02f36d3d-9692-43c5-873c-1a596eba61c5" providerId="ADAL" clId="{704CB636-A1BA-411A-A067-F81C58265FE2}" dt="2025-12-26T10:57:20.323" v="2054"/>
          <ac:spMkLst>
            <pc:docMk/>
            <pc:sldMk cId="1908502057" sldId="301"/>
            <ac:spMk id="3" creationId="{98B55EEC-803D-6F24-850C-87D8F8C4FE67}"/>
          </ac:spMkLst>
        </pc:spChg>
        <pc:spChg chg="add del mod">
          <ac:chgData name="Simon Rundell" userId="02f36d3d-9692-43c5-873c-1a596eba61c5" providerId="ADAL" clId="{704CB636-A1BA-411A-A067-F81C58265FE2}" dt="2025-12-26T11:04:56.185" v="2120" actId="478"/>
          <ac:spMkLst>
            <pc:docMk/>
            <pc:sldMk cId="1908502057" sldId="301"/>
            <ac:spMk id="10" creationId="{F053DF07-2840-F35F-064E-03AFEFE7CAD0}"/>
          </ac:spMkLst>
        </pc:spChg>
        <pc:spChg chg="add del mod">
          <ac:chgData name="Simon Rundell" userId="02f36d3d-9692-43c5-873c-1a596eba61c5" providerId="ADAL" clId="{704CB636-A1BA-411A-A067-F81C58265FE2}" dt="2025-12-26T11:05:38.306" v="2139" actId="478"/>
          <ac:spMkLst>
            <pc:docMk/>
            <pc:sldMk cId="1908502057" sldId="301"/>
            <ac:spMk id="11" creationId="{FAF22996-FDEB-E477-D1D9-F7C1E3DBE9F3}"/>
          </ac:spMkLst>
        </pc:spChg>
        <pc:spChg chg="add mod">
          <ac:chgData name="Simon Rundell" userId="02f36d3d-9692-43c5-873c-1a596eba61c5" providerId="ADAL" clId="{704CB636-A1BA-411A-A067-F81C58265FE2}" dt="2025-12-26T11:07:26.703" v="2179" actId="164"/>
          <ac:spMkLst>
            <pc:docMk/>
            <pc:sldMk cId="1908502057" sldId="301"/>
            <ac:spMk id="14" creationId="{F117C933-CBF3-59CF-1228-08215A229EBD}"/>
          </ac:spMkLst>
        </pc:spChg>
        <pc:spChg chg="add mod">
          <ac:chgData name="Simon Rundell" userId="02f36d3d-9692-43c5-873c-1a596eba61c5" providerId="ADAL" clId="{704CB636-A1BA-411A-A067-F81C58265FE2}" dt="2025-12-26T11:15:42.181" v="2491" actId="1076"/>
          <ac:spMkLst>
            <pc:docMk/>
            <pc:sldMk cId="1908502057" sldId="301"/>
            <ac:spMk id="17" creationId="{30DF71E4-FD55-7B0A-6D88-FF5F7F5EA158}"/>
          </ac:spMkLst>
        </pc:spChg>
        <pc:spChg chg="add mod">
          <ac:chgData name="Simon Rundell" userId="02f36d3d-9692-43c5-873c-1a596eba61c5" providerId="ADAL" clId="{704CB636-A1BA-411A-A067-F81C58265FE2}" dt="2025-12-26T11:08:52.429" v="2188" actId="1076"/>
          <ac:spMkLst>
            <pc:docMk/>
            <pc:sldMk cId="1908502057" sldId="301"/>
            <ac:spMk id="18" creationId="{81A67B0A-DC90-E740-5AB2-87652C94C5FF}"/>
          </ac:spMkLst>
        </pc:spChg>
        <pc:grpChg chg="add mod">
          <ac:chgData name="Simon Rundell" userId="02f36d3d-9692-43c5-873c-1a596eba61c5" providerId="ADAL" clId="{704CB636-A1BA-411A-A067-F81C58265FE2}" dt="2025-12-26T11:07:32.243" v="2180" actId="1076"/>
          <ac:grpSpMkLst>
            <pc:docMk/>
            <pc:sldMk cId="1908502057" sldId="301"/>
            <ac:grpSpMk id="16" creationId="{575AE442-1BE0-28E4-D406-898766168034}"/>
          </ac:grpSpMkLst>
        </pc:grpChg>
        <pc:picChg chg="add mod">
          <ac:chgData name="Simon Rundell" userId="02f36d3d-9692-43c5-873c-1a596eba61c5" providerId="ADAL" clId="{704CB636-A1BA-411A-A067-F81C58265FE2}" dt="2025-12-26T11:01:55.849" v="2067" actId="1076"/>
          <ac:picMkLst>
            <pc:docMk/>
            <pc:sldMk cId="1908502057" sldId="301"/>
            <ac:picMk id="5" creationId="{99C93754-36C5-BCB1-EEA5-21E6A710F952}"/>
          </ac:picMkLst>
        </pc:picChg>
        <pc:picChg chg="add mod">
          <ac:chgData name="Simon Rundell" userId="02f36d3d-9692-43c5-873c-1a596eba61c5" providerId="ADAL" clId="{704CB636-A1BA-411A-A067-F81C58265FE2}" dt="2025-12-26T11:01:50.341" v="2065" actId="1076"/>
          <ac:picMkLst>
            <pc:docMk/>
            <pc:sldMk cId="1908502057" sldId="301"/>
            <ac:picMk id="7" creationId="{50E09B49-DD84-EA39-CFF0-AA870734CFE7}"/>
          </ac:picMkLst>
        </pc:picChg>
        <pc:picChg chg="add mod modCrop">
          <ac:chgData name="Simon Rundell" userId="02f36d3d-9692-43c5-873c-1a596eba61c5" providerId="ADAL" clId="{704CB636-A1BA-411A-A067-F81C58265FE2}" dt="2025-12-26T11:01:13.775" v="2063" actId="1076"/>
          <ac:picMkLst>
            <pc:docMk/>
            <pc:sldMk cId="1908502057" sldId="301"/>
            <ac:picMk id="9" creationId="{D0AD3428-4139-60EA-66C7-477FF0B970E4}"/>
          </ac:picMkLst>
        </pc:picChg>
        <pc:picChg chg="add del mod">
          <ac:chgData name="Simon Rundell" userId="02f36d3d-9692-43c5-873c-1a596eba61c5" providerId="ADAL" clId="{704CB636-A1BA-411A-A067-F81C58265FE2}" dt="2025-12-26T11:07:06.410" v="2173" actId="21"/>
          <ac:picMkLst>
            <pc:docMk/>
            <pc:sldMk cId="1908502057" sldId="301"/>
            <ac:picMk id="13" creationId="{55605BAB-CC1F-66D5-19E7-97EBE2AEDAD3}"/>
          </ac:picMkLst>
        </pc:picChg>
        <pc:picChg chg="add mod">
          <ac:chgData name="Simon Rundell" userId="02f36d3d-9692-43c5-873c-1a596eba61c5" providerId="ADAL" clId="{704CB636-A1BA-411A-A067-F81C58265FE2}" dt="2025-12-26T11:07:26.703" v="2179" actId="164"/>
          <ac:picMkLst>
            <pc:docMk/>
            <pc:sldMk cId="1908502057" sldId="301"/>
            <ac:picMk id="15" creationId="{55605BAB-CC1F-66D5-19E7-97EBE2AEDAD3}"/>
          </ac:picMkLst>
        </pc:picChg>
      </pc:sldChg>
      <pc:sldChg chg="modSp new mod modAnim">
        <pc:chgData name="Simon Rundell" userId="02f36d3d-9692-43c5-873c-1a596eba61c5" providerId="ADAL" clId="{704CB636-A1BA-411A-A067-F81C58265FE2}" dt="2025-12-26T11:10:37.649" v="2211"/>
        <pc:sldMkLst>
          <pc:docMk/>
          <pc:sldMk cId="3573166004" sldId="302"/>
        </pc:sldMkLst>
        <pc:spChg chg="mod">
          <ac:chgData name="Simon Rundell" userId="02f36d3d-9692-43c5-873c-1a596eba61c5" providerId="ADAL" clId="{704CB636-A1BA-411A-A067-F81C58265FE2}" dt="2025-12-26T11:08:18.424" v="2182"/>
          <ac:spMkLst>
            <pc:docMk/>
            <pc:sldMk cId="3573166004" sldId="302"/>
            <ac:spMk id="2" creationId="{1193C259-958A-05E0-C0A9-F9EF985A9528}"/>
          </ac:spMkLst>
        </pc:spChg>
        <pc:spChg chg="mod">
          <ac:chgData name="Simon Rundell" userId="02f36d3d-9692-43c5-873c-1a596eba61c5" providerId="ADAL" clId="{704CB636-A1BA-411A-A067-F81C58265FE2}" dt="2025-12-26T11:10:04.859" v="2207" actId="27636"/>
          <ac:spMkLst>
            <pc:docMk/>
            <pc:sldMk cId="3573166004" sldId="302"/>
            <ac:spMk id="3" creationId="{0A7022C0-801A-F7A4-0A9E-FF9E126BA4C0}"/>
          </ac:spMkLst>
        </pc:spChg>
      </pc:sldChg>
      <pc:sldChg chg="modSp new mod modAnim">
        <pc:chgData name="Simon Rundell" userId="02f36d3d-9692-43c5-873c-1a596eba61c5" providerId="ADAL" clId="{704CB636-A1BA-411A-A067-F81C58265FE2}" dt="2025-12-26T11:13:16.338" v="2361" actId="20577"/>
        <pc:sldMkLst>
          <pc:docMk/>
          <pc:sldMk cId="3503277465" sldId="303"/>
        </pc:sldMkLst>
        <pc:spChg chg="mod">
          <ac:chgData name="Simon Rundell" userId="02f36d3d-9692-43c5-873c-1a596eba61c5" providerId="ADAL" clId="{704CB636-A1BA-411A-A067-F81C58265FE2}" dt="2025-12-26T11:11:07.810" v="2236" actId="20577"/>
          <ac:spMkLst>
            <pc:docMk/>
            <pc:sldMk cId="3503277465" sldId="303"/>
            <ac:spMk id="2" creationId="{C1F73D7D-2055-DD68-7054-5B2F8FE86C1E}"/>
          </ac:spMkLst>
        </pc:spChg>
        <pc:spChg chg="mod">
          <ac:chgData name="Simon Rundell" userId="02f36d3d-9692-43c5-873c-1a596eba61c5" providerId="ADAL" clId="{704CB636-A1BA-411A-A067-F81C58265FE2}" dt="2025-12-26T11:13:16.338" v="2361" actId="20577"/>
          <ac:spMkLst>
            <pc:docMk/>
            <pc:sldMk cId="3503277465" sldId="303"/>
            <ac:spMk id="3" creationId="{62C32C60-1C99-1BCE-7537-8831D1188FA8}"/>
          </ac:spMkLst>
        </pc:spChg>
      </pc:sldChg>
      <pc:sldChg chg="addSp modSp new mod">
        <pc:chgData name="Simon Rundell" userId="02f36d3d-9692-43c5-873c-1a596eba61c5" providerId="ADAL" clId="{704CB636-A1BA-411A-A067-F81C58265FE2}" dt="2025-12-26T11:15:26.278" v="2490" actId="1076"/>
        <pc:sldMkLst>
          <pc:docMk/>
          <pc:sldMk cId="3194508791" sldId="304"/>
        </pc:sldMkLst>
        <pc:spChg chg="mod">
          <ac:chgData name="Simon Rundell" userId="02f36d3d-9692-43c5-873c-1a596eba61c5" providerId="ADAL" clId="{704CB636-A1BA-411A-A067-F81C58265FE2}" dt="2025-12-26T11:13:36.227" v="2377" actId="20577"/>
          <ac:spMkLst>
            <pc:docMk/>
            <pc:sldMk cId="3194508791" sldId="304"/>
            <ac:spMk id="2" creationId="{B10D5C2A-4935-04FD-873E-52A5355C2328}"/>
          </ac:spMkLst>
        </pc:spChg>
        <pc:spChg chg="mod">
          <ac:chgData name="Simon Rundell" userId="02f36d3d-9692-43c5-873c-1a596eba61c5" providerId="ADAL" clId="{704CB636-A1BA-411A-A067-F81C58265FE2}" dt="2025-12-26T11:15:26.278" v="2490" actId="1076"/>
          <ac:spMkLst>
            <pc:docMk/>
            <pc:sldMk cId="3194508791" sldId="304"/>
            <ac:spMk id="3" creationId="{409CC8BA-D425-A48C-D374-6D5D8484ED7A}"/>
          </ac:spMkLst>
        </pc:spChg>
        <pc:spChg chg="add mod">
          <ac:chgData name="Simon Rundell" userId="02f36d3d-9692-43c5-873c-1a596eba61c5" providerId="ADAL" clId="{704CB636-A1BA-411A-A067-F81C58265FE2}" dt="2025-12-26T11:13:52.141" v="2383" actId="1076"/>
          <ac:spMkLst>
            <pc:docMk/>
            <pc:sldMk cId="3194508791" sldId="304"/>
            <ac:spMk id="4" creationId="{F8226233-7D83-1507-AF9C-5E28CFA02E76}"/>
          </ac:spMkLst>
        </pc:spChg>
        <pc:spChg chg="add mod">
          <ac:chgData name="Simon Rundell" userId="02f36d3d-9692-43c5-873c-1a596eba61c5" providerId="ADAL" clId="{704CB636-A1BA-411A-A067-F81C58265FE2}" dt="2025-12-26T11:13:55.189" v="2384" actId="1076"/>
          <ac:spMkLst>
            <pc:docMk/>
            <pc:sldMk cId="3194508791" sldId="304"/>
            <ac:spMk id="5" creationId="{A604633C-63A9-BAA5-EC88-4817ADF7A18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146CF-1C4D-4459-B08C-FB5331E3EFD0}" type="datetimeFigureOut">
              <a:rPr lang="en-GB" smtClean="0"/>
              <a:t>26/12/2025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C6BE0-322D-4546-8545-11D9A1862A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36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C6BE0-322D-4546-8545-11D9A1862AE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9807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D77E5-D4D7-B205-BC97-A42E37841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293" y="276202"/>
            <a:ext cx="9144000" cy="2387600"/>
          </a:xfrm>
        </p:spPr>
        <p:txBody>
          <a:bodyPr anchor="b"/>
          <a:lstStyle>
            <a:lvl1pPr algn="ctr">
              <a:defRPr sz="6000"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8632CE-B07D-3C93-C187-66683498B3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293" y="368219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33C46-4CBA-CBCC-F870-0753D1ADD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26/12/2025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38ACA-4627-5E7A-B463-6B05A9654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2E6E9-4AB2-F993-91A6-117C861F0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609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432E-9BB0-0E84-11BE-72EBD4D7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5622-9FDD-991A-ADCD-0E0266EE4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26A27-1CE0-0E24-D308-125CD4EC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26/12/2025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F5E06-7475-E0B5-7822-B896F90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AC1A1-B643-B1CA-08C7-8DDEB1D1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71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4D82B-2885-AD13-42E3-0436E47E7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16" y="1709738"/>
            <a:ext cx="951249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FE0B5-87E8-B01C-9C79-F247BF0CB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716" y="4562475"/>
            <a:ext cx="951249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785B7-8B41-AA66-1C61-8F64672AA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26/12/2025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4674F-8825-1C34-BEB7-E50896E8A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FEB33-42F3-EC09-ED01-1B18CE28B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20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42F4E-A6A0-A46A-C745-7068CDC04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994" y="320675"/>
            <a:ext cx="949315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C7DB2-037E-0993-86BF-00D6D3092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4994" y="1825625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3C3C4F-D4FF-FD09-1978-56FB6AD59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62600" y="1836098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FD34D-03A4-BE13-8588-24719638A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26/12/2025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CFD31-CFC4-CB50-2E4E-320A31743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B64005-5076-C00A-FE3B-4DB16CB2D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994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0C76A-7F14-2534-9B36-9BF84460C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7" y="355600"/>
            <a:ext cx="9491567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CF0A9-98D2-1697-4A18-B4732DFF7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9288" y="1681163"/>
            <a:ext cx="431254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EBE36F-B28A-70C9-0ED7-B83CC6A71F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9288" y="2505075"/>
            <a:ext cx="413877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D31D4F-D65E-A262-ECF9-CE35E4EF4E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97074" y="1681163"/>
            <a:ext cx="433378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CEC33-2E30-3A67-FACE-70F6ED8FC0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71699" y="2505075"/>
            <a:ext cx="415915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5BB140-CADE-FAD4-6C91-30CE50CB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26/12/2025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711941-F21C-CF3C-B5FB-E96723ADD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12A3D5-C441-7404-EFCB-90BFA022B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430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385F9-EE79-97C9-0F98-F2328A19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99" y="324182"/>
            <a:ext cx="950680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E86E71-2144-0EE2-1FDE-3613B52D6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26/12/2025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24FE0-84FB-978F-A2B6-8F5EFDF5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9ABF63-80C9-E41C-466A-C397874EB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253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F9C143-096A-A95E-2B77-0B9DA594A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26/12/2025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BEB839-5FEA-1890-4890-F8D0492FE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7763C-3194-EF49-BD5F-06A8864F8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189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26791-D625-5171-2B9C-4180EAD16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6" y="366428"/>
            <a:ext cx="946427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305CF0-9215-FD21-F3BE-833212AAAC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82686" y="2040079"/>
            <a:ext cx="5120872" cy="38991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B7632D-0EA5-78FD-91F9-685B074CB5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9286" y="20621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E9B71F-2974-8850-0B38-F4541C416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26/12/2025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22E7B5-7DE1-80E2-4D65-58EBBF734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4B8DEC-1B41-5879-53DF-D29FEC8D3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158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432E-9BB0-0E84-11BE-72EBD4D7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5622-9FDD-991A-ADCD-0E0266EE4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26A27-1CE0-0E24-D308-125CD4EC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26/12/2025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F5E06-7475-E0B5-7822-B896F90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AC1A1-B643-B1CA-08C7-8DDEB1D1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71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-159306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26/12/2025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0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26/12/2025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png"/><Relationship Id="rId4" Type="http://schemas.openxmlformats.org/officeDocument/2006/relationships/image" Target="../media/image11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jpg"/><Relationship Id="rId18" Type="http://schemas.openxmlformats.org/officeDocument/2006/relationships/image" Target="../media/image28.gif"/><Relationship Id="rId3" Type="http://schemas.openxmlformats.org/officeDocument/2006/relationships/image" Target="../media/image1.png"/><Relationship Id="rId21" Type="http://schemas.openxmlformats.org/officeDocument/2006/relationships/image" Target="../media/image31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3.gif"/><Relationship Id="rId16" Type="http://schemas.openxmlformats.org/officeDocument/2006/relationships/image" Target="../media/image26.gif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24" Type="http://schemas.openxmlformats.org/officeDocument/2006/relationships/image" Target="../media/image34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23" Type="http://schemas.openxmlformats.org/officeDocument/2006/relationships/image" Target="../media/image33.png"/><Relationship Id="rId10" Type="http://schemas.openxmlformats.org/officeDocument/2006/relationships/image" Target="../media/image20.png"/><Relationship Id="rId19" Type="http://schemas.openxmlformats.org/officeDocument/2006/relationships/image" Target="../media/image29.gif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microsoft.com/e/UT9NkK2rey" TargetMode="Externa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2C631DC-C02C-5B98-F8BA-697A76F29C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2"/>
          <a:stretch>
            <a:fillRect/>
          </a:stretch>
        </p:blipFill>
        <p:spPr>
          <a:xfrm>
            <a:off x="0" y="0"/>
            <a:ext cx="9821840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7A1E132-811E-CC1C-CCFB-234EC1818F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920" y="4248434"/>
            <a:ext cx="9144000" cy="23876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Unit 3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sz="4400" dirty="0">
                <a:solidFill>
                  <a:schemeClr val="bg1"/>
                </a:solidFill>
              </a:rPr>
              <a:t>Functional Coding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4CB69D5D-0DA9-BDA8-4F0D-83523B106F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27226" y="5909187"/>
            <a:ext cx="1913622" cy="402163"/>
          </a:xfrm>
        </p:spPr>
        <p:txBody>
          <a:bodyPr>
            <a:normAutofit lnSpcReduction="10000"/>
          </a:bodyPr>
          <a:lstStyle/>
          <a:p>
            <a:r>
              <a:rPr lang="en-GB" dirty="0"/>
              <a:t>Lesson 04</a:t>
            </a:r>
          </a:p>
        </p:txBody>
      </p:sp>
    </p:spTree>
    <p:extLst>
      <p:ext uri="{BB962C8B-B14F-4D97-AF65-F5344CB8AC3E}">
        <p14:creationId xmlns:p14="http://schemas.microsoft.com/office/powerpoint/2010/main" val="3496433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15CAF-3101-381E-5E5A-768B171C4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Lucid.app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55EEC-803D-6F24-850C-87D8F8C4FE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Create a blank template</a:t>
            </a:r>
          </a:p>
          <a:p>
            <a:r>
              <a:rPr lang="en-GB" dirty="0"/>
              <a:t>This is the symbol for an </a:t>
            </a:r>
            <a:r>
              <a:rPr lang="en-GB" b="1" dirty="0">
                <a:solidFill>
                  <a:srgbClr val="FF0000"/>
                </a:solidFill>
              </a:rPr>
              <a:t>input</a:t>
            </a:r>
            <a:endParaRPr lang="en-GB" dirty="0"/>
          </a:p>
          <a:p>
            <a:pPr lvl="1"/>
            <a:r>
              <a:rPr lang="en-GB" dirty="0"/>
              <a:t>When you click on the text you can specify what the input/output represents </a:t>
            </a:r>
          </a:p>
          <a:p>
            <a:r>
              <a:rPr lang="en-GB" dirty="0"/>
              <a:t>This is the symbol for a </a:t>
            </a:r>
            <a:r>
              <a:rPr lang="en-GB" b="1" dirty="0">
                <a:solidFill>
                  <a:srgbClr val="FF0000"/>
                </a:solidFill>
              </a:rPr>
              <a:t>process</a:t>
            </a:r>
          </a:p>
          <a:p>
            <a:pPr lvl="1"/>
            <a:r>
              <a:rPr lang="en-GB" dirty="0"/>
              <a:t>The text indicates the process we will apply</a:t>
            </a:r>
          </a:p>
          <a:p>
            <a:r>
              <a:rPr lang="en-GB" dirty="0"/>
              <a:t>We join the two with an </a:t>
            </a:r>
            <a:r>
              <a:rPr lang="en-GB" b="1" dirty="0">
                <a:solidFill>
                  <a:srgbClr val="FF0000"/>
                </a:solidFill>
              </a:rPr>
              <a:t>arrow</a:t>
            </a:r>
            <a:r>
              <a:rPr lang="en-GB" dirty="0"/>
              <a:t> to indicate the flow of the process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C93754-36C5-BCB1-EEA5-21E6A710F95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6000" y="1822450"/>
            <a:ext cx="1317783" cy="102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E09B49-DD84-EA39-CFF0-AA870734CFE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6000" y="3228200"/>
            <a:ext cx="1317783" cy="9153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AD3428-4139-60EA-66C7-477FF0B970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6" t="22121" r="16105" b="19814"/>
          <a:stretch>
            <a:fillRect/>
          </a:stretch>
        </p:blipFill>
        <p:spPr>
          <a:xfrm>
            <a:off x="5761703" y="4867138"/>
            <a:ext cx="4061456" cy="191712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75AE442-1BE0-28E4-D406-898766168034}"/>
              </a:ext>
            </a:extLst>
          </p:cNvPr>
          <p:cNvGrpSpPr/>
          <p:nvPr/>
        </p:nvGrpSpPr>
        <p:grpSpPr>
          <a:xfrm>
            <a:off x="8050836" y="320674"/>
            <a:ext cx="3944518" cy="1325563"/>
            <a:chOff x="7313417" y="-932"/>
            <a:chExt cx="3944518" cy="1325563"/>
          </a:xfrm>
        </p:grpSpPr>
        <p:sp>
          <p:nvSpPr>
            <p:cNvPr id="14" name="MyShape">
              <a:extLst>
                <a:ext uri="{FF2B5EF4-FFF2-40B4-BE49-F238E27FC236}">
                  <a16:creationId xmlns:a16="http://schemas.microsoft.com/office/drawing/2014/main" id="{F117C933-CBF3-59CF-1228-08215A229EBD}"/>
                </a:ext>
              </a:extLst>
            </p:cNvPr>
            <p:cNvSpPr/>
            <p:nvPr/>
          </p:nvSpPr>
          <p:spPr>
            <a:xfrm>
              <a:off x="7313417" y="-932"/>
              <a:ext cx="3944518" cy="1325563"/>
            </a:xfrm>
            <a:prstGeom prst="round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solidFill>
                  <a:srgbClr val="000000"/>
                </a:solidFill>
                <a:latin typeface="Trebuchet MS" panose="020B060302020202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5605BAB-CC1F-66D5-19E7-97EBE2AED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13782" y="335387"/>
              <a:ext cx="3511965" cy="763471"/>
            </a:xfrm>
            <a:prstGeom prst="rect">
              <a:avLst/>
            </a:prstGeom>
          </p:spPr>
        </p:pic>
      </p:grpSp>
      <p:sp>
        <p:nvSpPr>
          <p:cNvPr id="17" name="Minutes display">
            <a:extLst>
              <a:ext uri="{FF2B5EF4-FFF2-40B4-BE49-F238E27FC236}">
                <a16:creationId xmlns:a16="http://schemas.microsoft.com/office/drawing/2014/main" id="{30DF71E4-FD55-7B0A-6D88-FF5F7F5EA158}"/>
              </a:ext>
            </a:extLst>
          </p:cNvPr>
          <p:cNvSpPr/>
          <p:nvPr/>
        </p:nvSpPr>
        <p:spPr>
          <a:xfrm>
            <a:off x="10494462" y="3215608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15</a:t>
            </a:r>
            <a:r>
              <a:rPr lang="en-US" sz="1800" b="1" dirty="0">
                <a:latin typeface="Trebuchet MS" panose="020B0603020202020204" pitchFamily="34" charset="0"/>
              </a:rPr>
              <a:t> 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sp>
        <p:nvSpPr>
          <p:cNvPr id="18" name="Working Independently">
            <a:extLst>
              <a:ext uri="{FF2B5EF4-FFF2-40B4-BE49-F238E27FC236}">
                <a16:creationId xmlns:a16="http://schemas.microsoft.com/office/drawing/2014/main" id="{81A67B0A-DC90-E740-5AB2-87652C94C5FF}"/>
              </a:ext>
            </a:extLst>
          </p:cNvPr>
          <p:cNvSpPr/>
          <p:nvPr/>
        </p:nvSpPr>
        <p:spPr>
          <a:xfrm>
            <a:off x="10086826" y="2163619"/>
            <a:ext cx="1873045" cy="73622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Working Independently</a:t>
            </a:r>
          </a:p>
        </p:txBody>
      </p:sp>
    </p:spTree>
    <p:extLst>
      <p:ext uri="{BB962C8B-B14F-4D97-AF65-F5344CB8AC3E}">
        <p14:creationId xmlns:p14="http://schemas.microsoft.com/office/powerpoint/2010/main" val="1908502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3C259-958A-05E0-C0A9-F9EF985A9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Real-World Functional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022C0-801A-F7A4-0A9E-FF9E126BA4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>
                <a:highlight>
                  <a:srgbClr val="FFFF00"/>
                </a:highlight>
              </a:rPr>
              <a:t>If you give the same input, do you always get the same output?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Calculator</a:t>
            </a:r>
          </a:p>
          <a:p>
            <a:r>
              <a:rPr lang="en-GB" dirty="0"/>
              <a:t>Ticket machine</a:t>
            </a:r>
          </a:p>
          <a:p>
            <a:r>
              <a:rPr lang="en-GB" dirty="0"/>
              <a:t>Photocopier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Consider:</a:t>
            </a:r>
          </a:p>
          <a:p>
            <a:r>
              <a:rPr lang="en-GB" dirty="0"/>
              <a:t>Why remembering past actions would cause problems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316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73D7D-2055-DD68-7054-5B2F8FE86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Task: Stateless thinking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32C60-1C99-1BCE-7537-8831D1188F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highlight>
                  <a:srgbClr val="FFFF00"/>
                </a:highlight>
              </a:rPr>
              <a:t>A calculator adds two numbers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What are the inputs?</a:t>
            </a:r>
          </a:p>
          <a:p>
            <a:r>
              <a:rPr lang="en-GB" dirty="0"/>
              <a:t>What is the output?</a:t>
            </a:r>
          </a:p>
          <a:p>
            <a:r>
              <a:rPr lang="en-GB" dirty="0"/>
              <a:t>Why does it not need to remember previous calculations?</a:t>
            </a:r>
          </a:p>
          <a:p>
            <a:endParaRPr lang="en-GB" dirty="0"/>
          </a:p>
          <a:p>
            <a:r>
              <a:rPr lang="en-GB" dirty="0"/>
              <a:t>Extension: have we encountered another situation which is stateless?</a:t>
            </a:r>
          </a:p>
        </p:txBody>
      </p:sp>
    </p:spTree>
    <p:extLst>
      <p:ext uri="{BB962C8B-B14F-4D97-AF65-F5344CB8AC3E}">
        <p14:creationId xmlns:p14="http://schemas.microsoft.com/office/powerpoint/2010/main" val="350327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D5C2A-4935-04FD-873E-52A5355C2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Task / Homework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9CC8BA-D425-A48C-D374-6D5D8484E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89" y="1527483"/>
            <a:ext cx="9452211" cy="4351338"/>
          </a:xfrm>
        </p:spPr>
        <p:txBody>
          <a:bodyPr/>
          <a:lstStyle/>
          <a:p>
            <a:pPr marL="0" indent="0">
              <a:buNone/>
            </a:pPr>
            <a:r>
              <a:rPr lang="en-GB" sz="3600" dirty="0">
                <a:highlight>
                  <a:srgbClr val="FFFF00"/>
                </a:highlight>
              </a:rPr>
              <a:t>Explain what is meant by functional coding.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Mention functions as building blocks</a:t>
            </a:r>
          </a:p>
          <a:p>
            <a:r>
              <a:rPr lang="en-GB" dirty="0"/>
              <a:t>Mention input and output</a:t>
            </a:r>
          </a:p>
          <a:p>
            <a:r>
              <a:rPr lang="en-GB" dirty="0"/>
              <a:t>Mention stateless behaviour (or equivalent wording)</a:t>
            </a:r>
          </a:p>
          <a:p>
            <a:r>
              <a:rPr lang="en-GB" dirty="0"/>
              <a:t>Use your own words as much as you can</a:t>
            </a:r>
          </a:p>
          <a:p>
            <a:endParaRPr lang="en-GB" dirty="0"/>
          </a:p>
          <a:p>
            <a:r>
              <a:rPr lang="en-GB" dirty="0"/>
              <a:t>This might be useful for your final assessment</a:t>
            </a:r>
          </a:p>
        </p:txBody>
      </p:sp>
      <p:sp>
        <p:nvSpPr>
          <p:cNvPr id="4" name="Working Independently">
            <a:extLst>
              <a:ext uri="{FF2B5EF4-FFF2-40B4-BE49-F238E27FC236}">
                <a16:creationId xmlns:a16="http://schemas.microsoft.com/office/drawing/2014/main" id="{F8226233-7D83-1507-AF9C-5E28CFA02E76}"/>
              </a:ext>
            </a:extLst>
          </p:cNvPr>
          <p:cNvSpPr/>
          <p:nvPr/>
        </p:nvSpPr>
        <p:spPr>
          <a:xfrm>
            <a:off x="10026665" y="615345"/>
            <a:ext cx="1873045" cy="73622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Working Independently</a:t>
            </a:r>
          </a:p>
        </p:txBody>
      </p:sp>
      <p:sp>
        <p:nvSpPr>
          <p:cNvPr id="5" name="Minutes display">
            <a:extLst>
              <a:ext uri="{FF2B5EF4-FFF2-40B4-BE49-F238E27FC236}">
                <a16:creationId xmlns:a16="http://schemas.microsoft.com/office/drawing/2014/main" id="{A604633C-63A9-BAA5-EC88-4817ADF7A18F}"/>
              </a:ext>
            </a:extLst>
          </p:cNvPr>
          <p:cNvSpPr/>
          <p:nvPr/>
        </p:nvSpPr>
        <p:spPr>
          <a:xfrm>
            <a:off x="10434301" y="1620835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10</a:t>
            </a:r>
            <a:r>
              <a:rPr lang="en-US" sz="1800" b="1" dirty="0">
                <a:latin typeface="Trebuchet MS" panose="020B0603020202020204" pitchFamily="34" charset="0"/>
              </a:rPr>
              <a:t> 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508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Make it So" descr="a bald man says &quot; make it so &quot; in front of a blurred background">
            <a:extLst>
              <a:ext uri="{FF2B5EF4-FFF2-40B4-BE49-F238E27FC236}">
                <a16:creationId xmlns:a16="http://schemas.microsoft.com/office/drawing/2014/main" id="{0E9C3023-93DD-51A1-33A9-C73AACE46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297" y="4574105"/>
            <a:ext cx="1563329" cy="156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ote this down">
            <a:extLst>
              <a:ext uri="{FF2B5EF4-FFF2-40B4-BE49-F238E27FC236}">
                <a16:creationId xmlns:a16="http://schemas.microsoft.com/office/drawing/2014/main" id="{FEDFFF18-ABA5-B1C7-FFE9-A2BCDFC37B9F}"/>
              </a:ext>
            </a:extLst>
          </p:cNvPr>
          <p:cNvSpPr/>
          <p:nvPr/>
        </p:nvSpPr>
        <p:spPr>
          <a:xfrm>
            <a:off x="10061847" y="199268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sp>
        <p:nvSpPr>
          <p:cNvPr id="8" name="Working Independently">
            <a:extLst>
              <a:ext uri="{FF2B5EF4-FFF2-40B4-BE49-F238E27FC236}">
                <a16:creationId xmlns:a16="http://schemas.microsoft.com/office/drawing/2014/main" id="{458CC26D-D628-2081-072C-7EE832EA8BF7}"/>
              </a:ext>
            </a:extLst>
          </p:cNvPr>
          <p:cNvSpPr/>
          <p:nvPr/>
        </p:nvSpPr>
        <p:spPr>
          <a:xfrm>
            <a:off x="10061847" y="1602304"/>
            <a:ext cx="1873045" cy="73622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Working Independently</a:t>
            </a:r>
          </a:p>
        </p:txBody>
      </p:sp>
      <p:sp>
        <p:nvSpPr>
          <p:cNvPr id="10" name="In small groups">
            <a:extLst>
              <a:ext uri="{FF2B5EF4-FFF2-40B4-BE49-F238E27FC236}">
                <a16:creationId xmlns:a16="http://schemas.microsoft.com/office/drawing/2014/main" id="{B71A90BC-314D-A74B-5B81-EC87BDF82085}"/>
              </a:ext>
            </a:extLst>
          </p:cNvPr>
          <p:cNvSpPr/>
          <p:nvPr/>
        </p:nvSpPr>
        <p:spPr>
          <a:xfrm>
            <a:off x="10086828" y="2384401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small groups</a:t>
            </a:r>
          </a:p>
        </p:txBody>
      </p:sp>
      <p:sp>
        <p:nvSpPr>
          <p:cNvPr id="11" name="In pairs">
            <a:extLst>
              <a:ext uri="{FF2B5EF4-FFF2-40B4-BE49-F238E27FC236}">
                <a16:creationId xmlns:a16="http://schemas.microsoft.com/office/drawing/2014/main" id="{9EEA8949-7B8D-7369-71F6-BDF80319DDE1}"/>
              </a:ext>
            </a:extLst>
          </p:cNvPr>
          <p:cNvSpPr/>
          <p:nvPr/>
        </p:nvSpPr>
        <p:spPr>
          <a:xfrm>
            <a:off x="10086828" y="8703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pairs</a:t>
            </a:r>
          </a:p>
        </p:txBody>
      </p:sp>
      <p:sp>
        <p:nvSpPr>
          <p:cNvPr id="3" name="Deadline">
            <a:extLst>
              <a:ext uri="{FF2B5EF4-FFF2-40B4-BE49-F238E27FC236}">
                <a16:creationId xmlns:a16="http://schemas.microsoft.com/office/drawing/2014/main" id="{EA1BB79D-A724-1E52-AB58-F7EB19A482A6}"/>
              </a:ext>
            </a:extLst>
          </p:cNvPr>
          <p:cNvSpPr/>
          <p:nvPr/>
        </p:nvSpPr>
        <p:spPr>
          <a:xfrm>
            <a:off x="10061847" y="3027811"/>
            <a:ext cx="1873045" cy="118002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latin typeface="Trebuchet MS" panose="020B0603020202020204" pitchFamily="34" charset="0"/>
              </a:rPr>
              <a:t>Deadline:</a:t>
            </a:r>
          </a:p>
          <a:p>
            <a:pPr algn="ctr"/>
            <a:r>
              <a:rPr lang="en-GB" dirty="0">
                <a:latin typeface="Trebuchet MS" panose="020B0603020202020204" pitchFamily="34" charset="0"/>
              </a:rPr>
              <a:t>Midnight         6 days time</a:t>
            </a:r>
          </a:p>
        </p:txBody>
      </p:sp>
      <p:sp>
        <p:nvSpPr>
          <p:cNvPr id="38" name="Minutes display">
            <a:extLst>
              <a:ext uri="{FF2B5EF4-FFF2-40B4-BE49-F238E27FC236}">
                <a16:creationId xmlns:a16="http://schemas.microsoft.com/office/drawing/2014/main" id="{0AD693B3-BBD6-65D6-C6ED-AD104C1002EC}"/>
              </a:ext>
            </a:extLst>
          </p:cNvPr>
          <p:cNvSpPr/>
          <p:nvPr/>
        </p:nvSpPr>
        <p:spPr>
          <a:xfrm>
            <a:off x="10494464" y="4326270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rebuchet MS" panose="020B0603020202020204" pitchFamily="34" charset="0"/>
              </a:rPr>
              <a:t>X 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pic>
        <p:nvPicPr>
          <p:cNvPr id="7" name="Exeter College B/W">
            <a:extLst>
              <a:ext uri="{FF2B5EF4-FFF2-40B4-BE49-F238E27FC236}">
                <a16:creationId xmlns:a16="http://schemas.microsoft.com/office/drawing/2014/main" id="{6438D3FE-08B8-B013-D403-B5ECC2332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464" y="5982417"/>
            <a:ext cx="1613353" cy="657051"/>
          </a:xfrm>
          <a:prstGeom prst="rect">
            <a:avLst/>
          </a:prstGeom>
        </p:spPr>
      </p:pic>
      <p:pic>
        <p:nvPicPr>
          <p:cNvPr id="23" name="Circle in Red" descr="A red circle with black background&#10;&#10;AI-generated content may be incorrect.">
            <a:extLst>
              <a:ext uri="{FF2B5EF4-FFF2-40B4-BE49-F238E27FC236}">
                <a16:creationId xmlns:a16="http://schemas.microsoft.com/office/drawing/2014/main" id="{659A9FA2-4A92-83DC-1F4F-9A7A7D09CF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535" y="1880247"/>
            <a:ext cx="4109813" cy="2063126"/>
          </a:xfrm>
          <a:prstGeom prst="rect">
            <a:avLst/>
          </a:prstGeom>
        </p:spPr>
      </p:pic>
      <p:pic>
        <p:nvPicPr>
          <p:cNvPr id="12" name="questionmark" descr="A question mark drawn on a black background&#10;&#10;AI-generated content may be incorrect.">
            <a:extLst>
              <a:ext uri="{FF2B5EF4-FFF2-40B4-BE49-F238E27FC236}">
                <a16:creationId xmlns:a16="http://schemas.microsoft.com/office/drawing/2014/main" id="{F7AB15EC-F119-A94C-88EA-C0E3638025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7137">
            <a:off x="4513444" y="220836"/>
            <a:ext cx="1833400" cy="1833400"/>
          </a:xfrm>
          <a:prstGeom prst="rect">
            <a:avLst/>
          </a:prstGeom>
        </p:spPr>
      </p:pic>
      <p:pic>
        <p:nvPicPr>
          <p:cNvPr id="14" name="Yes Stamp">
            <a:extLst>
              <a:ext uri="{FF2B5EF4-FFF2-40B4-BE49-F238E27FC236}">
                <a16:creationId xmlns:a16="http://schemas.microsoft.com/office/drawing/2014/main" id="{EC23CF34-8C4E-9217-AADF-29DFEBAE70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960" y="5403685"/>
            <a:ext cx="1370922" cy="825016"/>
          </a:xfrm>
          <a:prstGeom prst="rect">
            <a:avLst/>
          </a:prstGeom>
        </p:spPr>
      </p:pic>
      <p:pic>
        <p:nvPicPr>
          <p:cNvPr id="16" name="No Stamp" descr="A red stamp with a black background&#10;&#10;AI-generated content may be incorrect.">
            <a:extLst>
              <a:ext uri="{FF2B5EF4-FFF2-40B4-BE49-F238E27FC236}">
                <a16:creationId xmlns:a16="http://schemas.microsoft.com/office/drawing/2014/main" id="{08806C4E-71A9-B5E6-7770-A00F5AFAFA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870" y="4835904"/>
            <a:ext cx="1100091" cy="750215"/>
          </a:xfrm>
          <a:prstGeom prst="rect">
            <a:avLst/>
          </a:prstGeom>
        </p:spPr>
      </p:pic>
      <p:pic>
        <p:nvPicPr>
          <p:cNvPr id="19" name="True Stamp" descr="A red and black sign&#10;&#10;AI-generated content may be incorrect.">
            <a:extLst>
              <a:ext uri="{FF2B5EF4-FFF2-40B4-BE49-F238E27FC236}">
                <a16:creationId xmlns:a16="http://schemas.microsoft.com/office/drawing/2014/main" id="{4F306E1C-AB8E-5B1F-93B2-F35CFADF31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41" y="4900097"/>
            <a:ext cx="2168519" cy="698263"/>
          </a:xfrm>
          <a:prstGeom prst="rect">
            <a:avLst/>
          </a:prstGeom>
        </p:spPr>
      </p:pic>
      <p:pic>
        <p:nvPicPr>
          <p:cNvPr id="21" name="False Stamp" descr="A red and black sign&#10;&#10;AI-generated content may be incorrect.">
            <a:extLst>
              <a:ext uri="{FF2B5EF4-FFF2-40B4-BE49-F238E27FC236}">
                <a16:creationId xmlns:a16="http://schemas.microsoft.com/office/drawing/2014/main" id="{1F3257F8-37BE-8953-52DC-EBFF80800A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232" y="4884964"/>
            <a:ext cx="2177501" cy="701155"/>
          </a:xfrm>
          <a:prstGeom prst="rect">
            <a:avLst/>
          </a:prstGeom>
        </p:spPr>
      </p:pic>
      <p:pic>
        <p:nvPicPr>
          <p:cNvPr id="28" name="Thumbs Up or Down" descr="A green and red circle with a thumbs up and a thumbs up symbol&#10;&#10;AI-generated content may be incorrect.">
            <a:extLst>
              <a:ext uri="{FF2B5EF4-FFF2-40B4-BE49-F238E27FC236}">
                <a16:creationId xmlns:a16="http://schemas.microsoft.com/office/drawing/2014/main" id="{0CDFB289-5B92-145B-C1EC-0AC8B96498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1017" y="2695814"/>
            <a:ext cx="1279312" cy="601277"/>
          </a:xfrm>
          <a:prstGeom prst="rect">
            <a:avLst/>
          </a:prstGeom>
        </p:spPr>
      </p:pic>
      <p:pic>
        <p:nvPicPr>
          <p:cNvPr id="33" name="Tick in a Box" descr="A black check mark in a square&#10;&#10;AI-generated content may be incorrect.">
            <a:extLst>
              <a:ext uri="{FF2B5EF4-FFF2-40B4-BE49-F238E27FC236}">
                <a16:creationId xmlns:a16="http://schemas.microsoft.com/office/drawing/2014/main" id="{7B0336BB-B29D-8765-B441-F021B9DA8D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38542" y="2412342"/>
            <a:ext cx="1058400" cy="1058400"/>
          </a:xfrm>
          <a:prstGeom prst="rect">
            <a:avLst/>
          </a:prstGeom>
        </p:spPr>
      </p:pic>
      <p:pic>
        <p:nvPicPr>
          <p:cNvPr id="35" name="Success Kid" descr="A baby on the beach&#10;&#10;AI-generated content may be incorrect.">
            <a:extLst>
              <a:ext uri="{FF2B5EF4-FFF2-40B4-BE49-F238E27FC236}">
                <a16:creationId xmlns:a16="http://schemas.microsoft.com/office/drawing/2014/main" id="{E4D082DD-0B73-DBB5-08F6-D65C977BB56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44950" y="83865"/>
            <a:ext cx="2458425" cy="1558157"/>
          </a:xfrm>
          <a:prstGeom prst="rect">
            <a:avLst/>
          </a:prstGeom>
        </p:spPr>
      </p:pic>
      <p:sp>
        <p:nvSpPr>
          <p:cNvPr id="108" name="Big Box Title"/>
          <p:cNvSpPr/>
          <p:nvPr/>
        </p:nvSpPr>
        <p:spPr>
          <a:xfrm>
            <a:off x="352957" y="83866"/>
            <a:ext cx="3096948" cy="1282889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entury Gothic"/>
              <a:buNone/>
            </a:pPr>
            <a:r>
              <a:rPr lang="en-GB" sz="4800" b="1" i="0" u="none" strike="noStrike" cap="none" dirty="0">
                <a:solidFill>
                  <a:srgbClr val="000000"/>
                </a:solidFill>
                <a:latin typeface="Trebuchet MS" panose="020B0603020202020204" pitchFamily="34" charset="0"/>
                <a:ea typeface="Century Gothic"/>
                <a:cs typeface="Century Gothic"/>
                <a:sym typeface="Century Gothic"/>
              </a:rPr>
              <a:t>&lt;title&gt;</a:t>
            </a:r>
            <a:endParaRPr sz="1800" b="1" i="0" u="none" strike="noStrike" cap="none" dirty="0">
              <a:solidFill>
                <a:srgbClr val="000000"/>
              </a:solidFill>
              <a:latin typeface="Trebuchet MS" panose="020B0603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" name="Stop Sign" descr="A red stop sign with white text&#10;&#10;AI-generated content may be incorrect.">
            <a:extLst>
              <a:ext uri="{FF2B5EF4-FFF2-40B4-BE49-F238E27FC236}">
                <a16:creationId xmlns:a16="http://schemas.microsoft.com/office/drawing/2014/main" id="{058022F8-87D3-14A3-27F3-52B2D7FB21A1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09" y="3486825"/>
            <a:ext cx="1349079" cy="1349079"/>
          </a:xfrm>
          <a:prstGeom prst="rect">
            <a:avLst/>
          </a:prstGeom>
        </p:spPr>
      </p:pic>
      <p:pic>
        <p:nvPicPr>
          <p:cNvPr id="9" name="Exit Ticket" descr="A green sign with a person running&#10;&#10;AI-generated content may be incorrect.">
            <a:extLst>
              <a:ext uri="{FF2B5EF4-FFF2-40B4-BE49-F238E27FC236}">
                <a16:creationId xmlns:a16="http://schemas.microsoft.com/office/drawing/2014/main" id="{D5A9A3EE-CBF2-8070-F036-34C3F54F30C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5" t="27142" r="7934" b="27368"/>
          <a:stretch/>
        </p:blipFill>
        <p:spPr>
          <a:xfrm>
            <a:off x="7277616" y="1608771"/>
            <a:ext cx="2384175" cy="1292363"/>
          </a:xfrm>
          <a:prstGeom prst="rect">
            <a:avLst/>
          </a:prstGeom>
        </p:spPr>
      </p:pic>
      <p:pic>
        <p:nvPicPr>
          <p:cNvPr id="18" name="Prohibited Sign" descr="A red circle with a black background&#10;&#10;AI-generated content may be incorrect.">
            <a:extLst>
              <a:ext uri="{FF2B5EF4-FFF2-40B4-BE49-F238E27FC236}">
                <a16:creationId xmlns:a16="http://schemas.microsoft.com/office/drawing/2014/main" id="{F59697D5-006B-EDEE-8834-7C282FF0E64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810" y="3574759"/>
            <a:ext cx="1214643" cy="1214643"/>
          </a:xfrm>
          <a:prstGeom prst="rect">
            <a:avLst/>
          </a:prstGeom>
        </p:spPr>
      </p:pic>
      <p:pic>
        <p:nvPicPr>
          <p:cNvPr id="49" name="True or False Gif" descr="A person in a suit with his hands out&#10;&#10;AI-generated content may be incorrect.">
            <a:extLst>
              <a:ext uri="{FF2B5EF4-FFF2-40B4-BE49-F238E27FC236}">
                <a16:creationId xmlns:a16="http://schemas.microsoft.com/office/drawing/2014/main" id="{AF9BB866-BB17-896C-1035-0B31A7869B5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79681" y="2933497"/>
            <a:ext cx="1128387" cy="754609"/>
          </a:xfrm>
          <a:prstGeom prst="rect">
            <a:avLst/>
          </a:prstGeom>
        </p:spPr>
      </p:pic>
      <p:pic>
        <p:nvPicPr>
          <p:cNvPr id="51" name="DIT" descr="A group of people studying in a classroom&#10;&#10;AI-generated content may be incorrect.">
            <a:extLst>
              <a:ext uri="{FF2B5EF4-FFF2-40B4-BE49-F238E27FC236}">
                <a16:creationId xmlns:a16="http://schemas.microsoft.com/office/drawing/2014/main" id="{3A2F6A2D-2287-3944-E172-BEE7F046BAA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100" y="5388369"/>
            <a:ext cx="922574" cy="922574"/>
          </a:xfrm>
          <a:prstGeom prst="rect">
            <a:avLst/>
          </a:prstGeom>
        </p:spPr>
      </p:pic>
      <p:pic>
        <p:nvPicPr>
          <p:cNvPr id="55" name="Matrix Cascade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19D26DFE-F2E2-BD62-2694-9D03898D10C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898" y="3617822"/>
            <a:ext cx="941663" cy="753331"/>
          </a:xfrm>
          <a:prstGeom prst="rect">
            <a:avLst/>
          </a:prstGeom>
        </p:spPr>
      </p:pic>
      <p:pic>
        <p:nvPicPr>
          <p:cNvPr id="57" name="Excellent gif from Wayne's World" descr="A person wearing a hat and giving a thumbs up&#10;&#10;AI-generated content may be incorrect.">
            <a:extLst>
              <a:ext uri="{FF2B5EF4-FFF2-40B4-BE49-F238E27FC236}">
                <a16:creationId xmlns:a16="http://schemas.microsoft.com/office/drawing/2014/main" id="{B746DD0F-5CE7-217D-EFBE-F6C901340C5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024" y="4576590"/>
            <a:ext cx="1364027" cy="750215"/>
          </a:xfrm>
          <a:prstGeom prst="rect">
            <a:avLst/>
          </a:prstGeom>
        </p:spPr>
      </p:pic>
      <p:pic>
        <p:nvPicPr>
          <p:cNvPr id="5" name="Item 1" descr="A red number in a circle&#10;&#10;AI-generated content may be incorrect.">
            <a:extLst>
              <a:ext uri="{FF2B5EF4-FFF2-40B4-BE49-F238E27FC236}">
                <a16:creationId xmlns:a16="http://schemas.microsoft.com/office/drawing/2014/main" id="{685B99DE-59ED-EB93-8231-68498B45506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2497620"/>
            <a:ext cx="931479" cy="997663"/>
          </a:xfrm>
          <a:prstGeom prst="rect">
            <a:avLst/>
          </a:prstGeom>
        </p:spPr>
      </p:pic>
      <p:pic>
        <p:nvPicPr>
          <p:cNvPr id="25" name="Item 2" descr="A red number in a circle&#10;&#10;AI-generated content may be incorrect.">
            <a:extLst>
              <a:ext uri="{FF2B5EF4-FFF2-40B4-BE49-F238E27FC236}">
                <a16:creationId xmlns:a16="http://schemas.microsoft.com/office/drawing/2014/main" id="{2ADDC43F-2D33-DD85-BD35-D9B545E9ADE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35" y="2561112"/>
            <a:ext cx="971820" cy="934171"/>
          </a:xfrm>
          <a:prstGeom prst="rect">
            <a:avLst/>
          </a:prstGeom>
        </p:spPr>
      </p:pic>
      <p:pic>
        <p:nvPicPr>
          <p:cNvPr id="29" name="Item 3" descr="A red circle with a number on it&#10;&#10;AI-generated content may be incorrect.">
            <a:extLst>
              <a:ext uri="{FF2B5EF4-FFF2-40B4-BE49-F238E27FC236}">
                <a16:creationId xmlns:a16="http://schemas.microsoft.com/office/drawing/2014/main" id="{643E61EF-B159-AACC-5EAC-683372A7883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418" y="2561112"/>
            <a:ext cx="971820" cy="933399"/>
          </a:xfrm>
          <a:prstGeom prst="rect">
            <a:avLst/>
          </a:prstGeom>
        </p:spPr>
      </p:pic>
      <p:pic>
        <p:nvPicPr>
          <p:cNvPr id="41" name="Teaching Coding" descr="A group of people sitting around a table with laptops&#10;&#10;AI-generated content may be incorrect.">
            <a:extLst>
              <a:ext uri="{FF2B5EF4-FFF2-40B4-BE49-F238E27FC236}">
                <a16:creationId xmlns:a16="http://schemas.microsoft.com/office/drawing/2014/main" id="{B75AFC48-94EF-866A-A5EF-DDD662B108E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522069" y="3736665"/>
            <a:ext cx="1131914" cy="754609"/>
          </a:xfrm>
          <a:prstGeom prst="rect">
            <a:avLst/>
          </a:prstGeom>
        </p:spPr>
      </p:pic>
      <p:pic>
        <p:nvPicPr>
          <p:cNvPr id="36" name="Buried under your work" descr="A person sitting at a desk with a stack of papers&#10;&#10;AI-generated content may be incorrect.">
            <a:extLst>
              <a:ext uri="{FF2B5EF4-FFF2-40B4-BE49-F238E27FC236}">
                <a16:creationId xmlns:a16="http://schemas.microsoft.com/office/drawing/2014/main" id="{9F34D4A5-155B-5AAD-870D-FAC8701CB81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699898" y="2933497"/>
            <a:ext cx="961893" cy="641262"/>
          </a:xfrm>
          <a:prstGeom prst="rect">
            <a:avLst/>
          </a:prstGeom>
        </p:spPr>
      </p:pic>
      <p:sp>
        <p:nvSpPr>
          <p:cNvPr id="6" name="DO NOT USE">
            <a:extLst>
              <a:ext uri="{FF2B5EF4-FFF2-40B4-BE49-F238E27FC236}">
                <a16:creationId xmlns:a16="http://schemas.microsoft.com/office/drawing/2014/main" id="{5B144F06-2573-A210-78F1-BF991F951080}"/>
              </a:ext>
            </a:extLst>
          </p:cNvPr>
          <p:cNvSpPr txBox="1"/>
          <p:nvPr/>
        </p:nvSpPr>
        <p:spPr>
          <a:xfrm>
            <a:off x="10009239" y="4678678"/>
            <a:ext cx="18851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Do not delete this slide nor move it from the last slide in the deck</a:t>
            </a:r>
          </a:p>
        </p:txBody>
      </p:sp>
    </p:spTree>
    <p:extLst>
      <p:ext uri="{BB962C8B-B14F-4D97-AF65-F5344CB8AC3E}">
        <p14:creationId xmlns:p14="http://schemas.microsoft.com/office/powerpoint/2010/main" val="1864880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A8338-1F6A-18B9-DD59-55A89BCF2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Recall Quiz of this week’s lessons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E340F-1537-1DD8-A4C0-90C99D913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 </a:t>
            </a:r>
            <a:r>
              <a:rPr lang="en-GB" dirty="0">
                <a:hlinkClick r:id="rId2"/>
              </a:rPr>
              <a:t>https://forms.microsoft.com/e/UT9NkK2rey</a:t>
            </a:r>
            <a:r>
              <a:rPr lang="en-GB" dirty="0"/>
              <a:t>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An email should by now have arrived with the link attached.</a:t>
            </a:r>
          </a:p>
        </p:txBody>
      </p:sp>
    </p:spTree>
    <p:extLst>
      <p:ext uri="{BB962C8B-B14F-4D97-AF65-F5344CB8AC3E}">
        <p14:creationId xmlns:p14="http://schemas.microsoft.com/office/powerpoint/2010/main" val="1644293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E9DCF7-CE04-96A4-E123-288F98BA1FA4}"/>
              </a:ext>
            </a:extLst>
          </p:cNvPr>
          <p:cNvSpPr txBox="1"/>
          <p:nvPr/>
        </p:nvSpPr>
        <p:spPr>
          <a:xfrm>
            <a:off x="216310" y="648928"/>
            <a:ext cx="9507731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3900" dirty="0">
                <a:latin typeface="Impact" panose="020B0806030902050204" pitchFamily="34" charset="0"/>
              </a:rPr>
              <a:t>Phones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C56678-BE44-FDEF-A66B-BB5C369BB7E8}"/>
              </a:ext>
            </a:extLst>
          </p:cNvPr>
          <p:cNvSpPr txBox="1"/>
          <p:nvPr/>
        </p:nvSpPr>
        <p:spPr>
          <a:xfrm>
            <a:off x="1209368" y="1012723"/>
            <a:ext cx="1457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Trebuchet MS" panose="020B0603020202020204" pitchFamily="34" charset="0"/>
              </a:rPr>
              <a:t>a small reminder…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238D26-776C-EF2B-9819-1735DEF8842E}"/>
              </a:ext>
            </a:extLst>
          </p:cNvPr>
          <p:cNvSpPr txBox="1"/>
          <p:nvPr/>
        </p:nvSpPr>
        <p:spPr>
          <a:xfrm>
            <a:off x="1479476" y="3739917"/>
            <a:ext cx="6981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Trebuchet MS" panose="020B0603020202020204" pitchFamily="34" charset="0"/>
              </a:rPr>
              <a:t>once you have authenticated phones should be in the pockets on the wall</a:t>
            </a:r>
          </a:p>
        </p:txBody>
      </p:sp>
      <p:sp>
        <p:nvSpPr>
          <p:cNvPr id="2" name="toiletbreaks">
            <a:extLst>
              <a:ext uri="{FF2B5EF4-FFF2-40B4-BE49-F238E27FC236}">
                <a16:creationId xmlns:a16="http://schemas.microsoft.com/office/drawing/2014/main" id="{BCEDFF7B-7054-0077-4058-185DFF1BC121}"/>
              </a:ext>
            </a:extLst>
          </p:cNvPr>
          <p:cNvSpPr/>
          <p:nvPr/>
        </p:nvSpPr>
        <p:spPr>
          <a:xfrm>
            <a:off x="1308588" y="4281653"/>
            <a:ext cx="8084793" cy="1563624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FF0000"/>
                </a:solidFill>
                <a:latin typeface="Trebuchet MS" panose="020B0603020202020204" pitchFamily="34" charset="0"/>
              </a:rPr>
              <a:t>There will be no more toilet breaks in my lessons.     </a:t>
            </a:r>
            <a:r>
              <a:rPr lang="en-GB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If you can’t manage to use the toilet in the breaks then you need to learn to. Going to the toilet is not an excuse for missing a substantial part of the lesson.</a:t>
            </a:r>
          </a:p>
        </p:txBody>
      </p:sp>
    </p:spTree>
    <p:extLst>
      <p:ext uri="{BB962C8B-B14F-4D97-AF65-F5344CB8AC3E}">
        <p14:creationId xmlns:p14="http://schemas.microsoft.com/office/powerpoint/2010/main" val="1702118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F97CC7-961F-D839-B820-576F53C99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327A4EF-0047-587D-27B9-58550DB0D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2"/>
          <a:stretch>
            <a:fillRect/>
          </a:stretch>
        </p:blipFill>
        <p:spPr>
          <a:xfrm>
            <a:off x="0" y="0"/>
            <a:ext cx="9821840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5FB3FB58-89FD-421F-1A3B-7AF7174E90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920" y="4248434"/>
            <a:ext cx="9144000" cy="23876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Unit 3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sz="4400" dirty="0">
                <a:solidFill>
                  <a:schemeClr val="bg1"/>
                </a:solidFill>
              </a:rPr>
              <a:t>Functional Coding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1DBC64E1-3F86-9170-D5D5-85C00DBE87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27226" y="5909187"/>
            <a:ext cx="1913622" cy="402163"/>
          </a:xfrm>
        </p:spPr>
        <p:txBody>
          <a:bodyPr>
            <a:normAutofit lnSpcReduction="10000"/>
          </a:bodyPr>
          <a:lstStyle/>
          <a:p>
            <a:r>
              <a:rPr lang="en-GB" dirty="0"/>
              <a:t>Lesson 04</a:t>
            </a:r>
          </a:p>
        </p:txBody>
      </p:sp>
    </p:spTree>
    <p:extLst>
      <p:ext uri="{BB962C8B-B14F-4D97-AF65-F5344CB8AC3E}">
        <p14:creationId xmlns:p14="http://schemas.microsoft.com/office/powerpoint/2010/main" val="4294429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80FE8-1B08-AD5E-14CE-50D495C57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545256-F740-6E5E-FD60-CAC9BDF798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By the end of the lesson, learners will be able to:</a:t>
            </a:r>
          </a:p>
          <a:p>
            <a:r>
              <a:rPr lang="en-GB" dirty="0"/>
              <a:t>Define functional coding</a:t>
            </a:r>
          </a:p>
          <a:p>
            <a:r>
              <a:rPr lang="en-GB" dirty="0"/>
              <a:t>Explain how functions act as building blocks</a:t>
            </a:r>
          </a:p>
          <a:p>
            <a:r>
              <a:rPr lang="en-GB" dirty="0"/>
              <a:t>Describe input, output, and stateless behaviour</a:t>
            </a:r>
          </a:p>
        </p:txBody>
      </p:sp>
    </p:spTree>
    <p:extLst>
      <p:ext uri="{BB962C8B-B14F-4D97-AF65-F5344CB8AC3E}">
        <p14:creationId xmlns:p14="http://schemas.microsoft.com/office/powerpoint/2010/main" val="1112101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731B0-B865-6CBE-8DF7-41ABC5F97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Vocabulary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268C1-996E-1F3C-01B3-35765652BD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Function</a:t>
            </a:r>
          </a:p>
          <a:p>
            <a:r>
              <a:rPr lang="en-GB" dirty="0"/>
              <a:t>Input</a:t>
            </a:r>
          </a:p>
          <a:p>
            <a:r>
              <a:rPr lang="en-GB" dirty="0"/>
              <a:t>Output</a:t>
            </a:r>
          </a:p>
          <a:p>
            <a:r>
              <a:rPr lang="en-GB" dirty="0"/>
              <a:t>Stateless</a:t>
            </a:r>
          </a:p>
          <a:p>
            <a:r>
              <a:rPr lang="en-GB" dirty="0"/>
              <a:t>Result</a:t>
            </a:r>
          </a:p>
        </p:txBody>
      </p:sp>
    </p:spTree>
    <p:extLst>
      <p:ext uri="{BB962C8B-B14F-4D97-AF65-F5344CB8AC3E}">
        <p14:creationId xmlns:p14="http://schemas.microsoft.com/office/powerpoint/2010/main" val="2251294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7FCF7-5429-44AA-E72B-22EF30423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From Outcomes to 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0F47A-86CD-E3F1-9A35-94C4DD8F2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593299"/>
            <a:ext cx="9452211" cy="1623166"/>
          </a:xfrm>
        </p:spPr>
        <p:txBody>
          <a:bodyPr>
            <a:normAutofit/>
          </a:bodyPr>
          <a:lstStyle/>
          <a:p>
            <a:r>
              <a:rPr lang="en-GB" dirty="0"/>
              <a:t>So far, we’ve talked about steps and rules</a:t>
            </a:r>
          </a:p>
          <a:p>
            <a:r>
              <a:rPr lang="en-GB" dirty="0"/>
              <a:t>What if we focus on taking something in and giving something out?</a:t>
            </a:r>
          </a:p>
        </p:txBody>
      </p:sp>
      <p:sp>
        <p:nvSpPr>
          <p:cNvPr id="4" name="MyShape">
            <a:extLst>
              <a:ext uri="{FF2B5EF4-FFF2-40B4-BE49-F238E27FC236}">
                <a16:creationId xmlns:a16="http://schemas.microsoft.com/office/drawing/2014/main" id="{51804E12-E8A2-75CA-7485-41F1DA544504}"/>
              </a:ext>
            </a:extLst>
          </p:cNvPr>
          <p:cNvSpPr/>
          <p:nvPr/>
        </p:nvSpPr>
        <p:spPr>
          <a:xfrm>
            <a:off x="375788" y="3216465"/>
            <a:ext cx="8935360" cy="1623167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700" dirty="0">
                <a:solidFill>
                  <a:srgbClr val="000000"/>
                </a:solidFill>
                <a:latin typeface="Impact" panose="020B0806030902050204" pitchFamily="34" charset="0"/>
              </a:rPr>
              <a:t>A </a:t>
            </a:r>
            <a:r>
              <a:rPr lang="en-GB" sz="4700" dirty="0">
                <a:solidFill>
                  <a:srgbClr val="FF0000"/>
                </a:solidFill>
                <a:latin typeface="Impact" panose="020B0806030902050204" pitchFamily="34" charset="0"/>
              </a:rPr>
              <a:t>function</a:t>
            </a:r>
            <a:r>
              <a:rPr lang="en-GB" sz="4700" dirty="0">
                <a:solidFill>
                  <a:srgbClr val="000000"/>
                </a:solidFill>
                <a:latin typeface="Impact" panose="020B0806030902050204" pitchFamily="34" charset="0"/>
              </a:rPr>
              <a:t> is a process with an </a:t>
            </a:r>
            <a:r>
              <a:rPr lang="en-GB" sz="4700" dirty="0">
                <a:solidFill>
                  <a:srgbClr val="FF0000"/>
                </a:solidFill>
                <a:latin typeface="Impact" panose="020B0806030902050204" pitchFamily="34" charset="0"/>
              </a:rPr>
              <a:t>input</a:t>
            </a:r>
            <a:r>
              <a:rPr lang="en-GB" sz="4700" dirty="0">
                <a:solidFill>
                  <a:srgbClr val="000000"/>
                </a:solidFill>
                <a:latin typeface="Impact" panose="020B0806030902050204" pitchFamily="34" charset="0"/>
              </a:rPr>
              <a:t> and an </a:t>
            </a:r>
            <a:r>
              <a:rPr lang="en-GB" sz="4700" dirty="0">
                <a:solidFill>
                  <a:srgbClr val="FF0000"/>
                </a:solidFill>
                <a:latin typeface="Impact" panose="020B0806030902050204" pitchFamily="34" charset="0"/>
              </a:rPr>
              <a:t>output</a:t>
            </a:r>
          </a:p>
        </p:txBody>
      </p:sp>
    </p:spTree>
    <p:extLst>
      <p:ext uri="{BB962C8B-B14F-4D97-AF65-F5344CB8AC3E}">
        <p14:creationId xmlns:p14="http://schemas.microsoft.com/office/powerpoint/2010/main" val="401823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5FCE2-6696-3C5C-D479-74979B1C8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Functional Coding?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AA289A-C6BD-AA73-E8E2-76D71E010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89" y="1547146"/>
            <a:ext cx="9452211" cy="47946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Functional coding:</a:t>
            </a:r>
          </a:p>
          <a:p>
            <a:r>
              <a:rPr lang="en-GB" dirty="0"/>
              <a:t>Uses functions as building blocks</a:t>
            </a:r>
          </a:p>
          <a:p>
            <a:r>
              <a:rPr lang="en-GB" dirty="0"/>
              <a:t>Each function:</a:t>
            </a:r>
          </a:p>
          <a:p>
            <a:pPr lvl="1"/>
            <a:r>
              <a:rPr lang="en-GB" dirty="0"/>
              <a:t>Takes input</a:t>
            </a:r>
          </a:p>
          <a:p>
            <a:pPr lvl="1"/>
            <a:r>
              <a:rPr lang="en-GB" dirty="0"/>
              <a:t>Produces output</a:t>
            </a:r>
          </a:p>
          <a:p>
            <a:pPr lvl="1"/>
            <a:r>
              <a:rPr lang="en-GB" dirty="0"/>
              <a:t>Does not remember previous runs (stateless)</a:t>
            </a:r>
          </a:p>
          <a:p>
            <a:pPr marL="0" indent="0">
              <a:buNone/>
            </a:pPr>
            <a:r>
              <a:rPr lang="en-GB" dirty="0"/>
              <a:t>Analogy:</a:t>
            </a:r>
          </a:p>
          <a:p>
            <a:pPr lvl="1"/>
            <a:r>
              <a:rPr lang="en-GB" dirty="0"/>
              <a:t>Vending machine</a:t>
            </a:r>
          </a:p>
          <a:p>
            <a:pPr lvl="1"/>
            <a:r>
              <a:rPr lang="en-GB" dirty="0"/>
              <a:t>Calculator</a:t>
            </a:r>
          </a:p>
          <a:p>
            <a:pPr lvl="1"/>
            <a:r>
              <a:rPr lang="en-GB" dirty="0"/>
              <a:t>Recipe card that never changes</a:t>
            </a:r>
          </a:p>
        </p:txBody>
      </p:sp>
      <p:pic>
        <p:nvPicPr>
          <p:cNvPr id="2050" name="Picture 2" descr="ArtStation - Vending Machine in Pixels">
            <a:extLst>
              <a:ext uri="{FF2B5EF4-FFF2-40B4-BE49-F238E27FC236}">
                <a16:creationId xmlns:a16="http://schemas.microsoft.com/office/drawing/2014/main" id="{E73948BD-7F6E-2A54-9FE0-C76579773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394" y="2110454"/>
            <a:ext cx="2032106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alculator GIFs | Tenor">
            <a:extLst>
              <a:ext uri="{FF2B5EF4-FFF2-40B4-BE49-F238E27FC236}">
                <a16:creationId xmlns:a16="http://schemas.microsoft.com/office/drawing/2014/main" id="{5E16E8EF-EBF4-3D46-7387-294073A29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909" y="2106126"/>
            <a:ext cx="2473825" cy="320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ow to Make Recipe Cards at Home? – NIIMBOT">
            <a:extLst>
              <a:ext uri="{FF2B5EF4-FFF2-40B4-BE49-F238E27FC236}">
                <a16:creationId xmlns:a16="http://schemas.microsoft.com/office/drawing/2014/main" id="{864BDEFB-C250-389D-7292-5C9488AAC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909" y="2123767"/>
            <a:ext cx="4068700" cy="318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06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9DDC0-4F13-0E4A-B1D8-927DAD8B2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Functional Process Diagrams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31915-6331-F3A8-00D0-075CFFB53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Let’s create a simple diagram showing: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Examples:</a:t>
            </a:r>
          </a:p>
          <a:p>
            <a:pPr lvl="1"/>
            <a:r>
              <a:rPr lang="en-GB" dirty="0"/>
              <a:t>Number </a:t>
            </a:r>
            <a:r>
              <a:rPr lang="en-GB" dirty="0">
                <a:sym typeface="Wingdings" panose="05000000000000000000" pitchFamily="2" charset="2"/>
              </a:rPr>
              <a:t> double it  result</a:t>
            </a:r>
          </a:p>
          <a:p>
            <a:pPr lvl="1"/>
            <a:r>
              <a:rPr lang="en-GB" dirty="0">
                <a:sym typeface="Wingdings" panose="05000000000000000000" pitchFamily="2" charset="2"/>
              </a:rPr>
              <a:t>Price  add VAT  final price</a:t>
            </a:r>
          </a:p>
          <a:p>
            <a:pPr lvl="1"/>
            <a:r>
              <a:rPr lang="en-GB" dirty="0">
                <a:sym typeface="Wingdings" panose="05000000000000000000" pitchFamily="2" charset="2"/>
              </a:rPr>
              <a:t>Temperature  check  heater on/off</a:t>
            </a:r>
            <a:r>
              <a:rPr lang="en-GB" dirty="0"/>
              <a:t> </a:t>
            </a:r>
          </a:p>
          <a:p>
            <a:pPr lvl="1"/>
            <a:endParaRPr lang="en-GB" dirty="0"/>
          </a:p>
          <a:p>
            <a:r>
              <a:rPr lang="en-GB" dirty="0"/>
              <a:t>Let’s open up </a:t>
            </a:r>
            <a:r>
              <a:rPr lang="en-GB" dirty="0" err="1">
                <a:solidFill>
                  <a:srgbClr val="FF0000"/>
                </a:solidFill>
              </a:rPr>
              <a:t>Lucid.app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and draw some!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BC99ED-1E5E-23BA-1212-D8B33281EF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5F1"/>
              </a:clrFrom>
              <a:clrTo>
                <a:srgbClr val="F6F5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187" y="2047936"/>
            <a:ext cx="5154600" cy="390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0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D5CA0396-81F6-474E-B631-833053BE60EB}" vid="{98625329-4377-43BC-BF07-F1428B5ADB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D5CA0396-81F6-474E-B631-833053BE60EB}" vid="{FB6E5620-8E1F-4084-8CD0-479343ABCA7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SPR - Default Slide Template</Template>
  <TotalTime>0</TotalTime>
  <Words>485</Words>
  <Application>Microsoft Office PowerPoint</Application>
  <PresentationFormat>Widescreen</PresentationFormat>
  <Paragraphs>95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Aptos</vt:lpstr>
      <vt:lpstr>Arial</vt:lpstr>
      <vt:lpstr>Century Gothic</vt:lpstr>
      <vt:lpstr>Impact</vt:lpstr>
      <vt:lpstr>Trebuchet MS</vt:lpstr>
      <vt:lpstr>Wingdings</vt:lpstr>
      <vt:lpstr>Office Theme</vt:lpstr>
      <vt:lpstr>Office Theme</vt:lpstr>
      <vt:lpstr>Unit 3 Functional Coding </vt:lpstr>
      <vt:lpstr>Recall Quiz of this week’s lessons</vt:lpstr>
      <vt:lpstr>PowerPoint Presentation</vt:lpstr>
      <vt:lpstr>Unit 3 Functional Coding </vt:lpstr>
      <vt:lpstr>Learning Objectives</vt:lpstr>
      <vt:lpstr>Key Vocabulary</vt:lpstr>
      <vt:lpstr>From Outcomes to Functions</vt:lpstr>
      <vt:lpstr>What Is Functional Coding?</vt:lpstr>
      <vt:lpstr>Functional Process Diagrams</vt:lpstr>
      <vt:lpstr>Lucid.app</vt:lpstr>
      <vt:lpstr>Real-World Functional Examples</vt:lpstr>
      <vt:lpstr>Task: Stateless thinking</vt:lpstr>
      <vt:lpstr>Task / Homework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Simon Rundell</dc:creator>
  <cp:lastModifiedBy>Simon Rundell</cp:lastModifiedBy>
  <cp:revision>2</cp:revision>
  <dcterms:created xsi:type="dcterms:W3CDTF">2025-12-24T11:31:10Z</dcterms:created>
  <dcterms:modified xsi:type="dcterms:W3CDTF">2025-12-26T11:15:50Z</dcterms:modified>
</cp:coreProperties>
</file>