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8"/>
  </p:notesMasterIdLst>
  <p:sldIdLst>
    <p:sldId id="266" r:id="rId3"/>
    <p:sldId id="263" r:id="rId4"/>
    <p:sldId id="264" r:id="rId5"/>
    <p:sldId id="305" r:id="rId6"/>
    <p:sldId id="287" r:id="rId7"/>
    <p:sldId id="288" r:id="rId8"/>
    <p:sldId id="289" r:id="rId9"/>
    <p:sldId id="306" r:id="rId10"/>
    <p:sldId id="307" r:id="rId11"/>
    <p:sldId id="308" r:id="rId12"/>
    <p:sldId id="309" r:id="rId13"/>
    <p:sldId id="310" r:id="rId14"/>
    <p:sldId id="311" r:id="rId15"/>
    <p:sldId id="304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B532F2-000E-439D-BB30-4F116DE19987}" v="75" dt="2025-12-26T12:15:13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704CB636-A1BA-411A-A067-F81C58265FE2}"/>
    <pc:docChg chg="undo custSel addSld delSld modSld sldOrd">
      <pc:chgData name="Simon Rundell" userId="02f36d3d-9692-43c5-873c-1a596eba61c5" providerId="ADAL" clId="{704CB636-A1BA-411A-A067-F81C58265FE2}" dt="2025-12-26T12:20:29.910" v="876" actId="20577"/>
      <pc:docMkLst>
        <pc:docMk/>
      </pc:docMkLst>
      <pc:sldChg chg="modSp mod">
        <pc:chgData name="Simon Rundell" userId="02f36d3d-9692-43c5-873c-1a596eba61c5" providerId="ADAL" clId="{704CB636-A1BA-411A-A067-F81C58265FE2}" dt="2025-12-26T11:41:47.980" v="31" actId="20577"/>
        <pc:sldMkLst>
          <pc:docMk/>
          <pc:sldMk cId="1644293576" sldId="263"/>
        </pc:sldMkLst>
        <pc:spChg chg="mod">
          <ac:chgData name="Simon Rundell" userId="02f36d3d-9692-43c5-873c-1a596eba61c5" providerId="ADAL" clId="{704CB636-A1BA-411A-A067-F81C58265FE2}" dt="2025-12-26T11:41:47.980" v="31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modSp mod">
        <pc:chgData name="Simon Rundell" userId="02f36d3d-9692-43c5-873c-1a596eba61c5" providerId="ADAL" clId="{704CB636-A1BA-411A-A067-F81C58265FE2}" dt="2025-12-26T11:29:16.259" v="23" actId="20577"/>
        <pc:sldMkLst>
          <pc:docMk/>
          <pc:sldMk cId="3496433982" sldId="266"/>
        </pc:sldMkLst>
        <pc:spChg chg="mod">
          <ac:chgData name="Simon Rundell" userId="02f36d3d-9692-43c5-873c-1a596eba61c5" providerId="ADAL" clId="{704CB636-A1BA-411A-A067-F81C58265FE2}" dt="2025-12-26T11:29:10.932" v="21" actId="20577"/>
          <ac:spMkLst>
            <pc:docMk/>
            <pc:sldMk cId="3496433982" sldId="266"/>
            <ac:spMk id="6" creationId="{37A1E132-811E-CC1C-CCFB-234EC1818F1F}"/>
          </ac:spMkLst>
        </pc:spChg>
        <pc:spChg chg="mod">
          <ac:chgData name="Simon Rundell" userId="02f36d3d-9692-43c5-873c-1a596eba61c5" providerId="ADAL" clId="{704CB636-A1BA-411A-A067-F81C58265FE2}" dt="2025-12-26T11:29:16.259" v="23" actId="20577"/>
          <ac:spMkLst>
            <pc:docMk/>
            <pc:sldMk cId="3496433982" sldId="266"/>
            <ac:spMk id="7" creationId="{4CB69D5D-0DA9-BDA8-4F0D-83523B106F6C}"/>
          </ac:spMkLst>
        </pc:spChg>
      </pc:sldChg>
      <pc:sldChg chg="modSp mod">
        <pc:chgData name="Simon Rundell" userId="02f36d3d-9692-43c5-873c-1a596eba61c5" providerId="ADAL" clId="{704CB636-A1BA-411A-A067-F81C58265FE2}" dt="2025-12-26T11:42:24.506" v="48" actId="20577"/>
        <pc:sldMkLst>
          <pc:docMk/>
          <pc:sldMk cId="1112101795" sldId="287"/>
        </pc:sldMkLst>
        <pc:spChg chg="mod">
          <ac:chgData name="Simon Rundell" userId="02f36d3d-9692-43c5-873c-1a596eba61c5" providerId="ADAL" clId="{704CB636-A1BA-411A-A067-F81C58265FE2}" dt="2025-12-26T11:42:24.506" v="48" actId="20577"/>
          <ac:spMkLst>
            <pc:docMk/>
            <pc:sldMk cId="1112101795" sldId="287"/>
            <ac:spMk id="3" creationId="{76545256-F740-6E5E-FD60-CAC9BDF79880}"/>
          </ac:spMkLst>
        </pc:spChg>
      </pc:sldChg>
      <pc:sldChg chg="modSp mod">
        <pc:chgData name="Simon Rundell" userId="02f36d3d-9692-43c5-873c-1a596eba61c5" providerId="ADAL" clId="{704CB636-A1BA-411A-A067-F81C58265FE2}" dt="2025-12-26T11:42:52.267" v="54" actId="20577"/>
        <pc:sldMkLst>
          <pc:docMk/>
          <pc:sldMk cId="2251294415" sldId="288"/>
        </pc:sldMkLst>
        <pc:spChg chg="mod">
          <ac:chgData name="Simon Rundell" userId="02f36d3d-9692-43c5-873c-1a596eba61c5" providerId="ADAL" clId="{704CB636-A1BA-411A-A067-F81C58265FE2}" dt="2025-12-26T11:42:52.267" v="54" actId="20577"/>
          <ac:spMkLst>
            <pc:docMk/>
            <pc:sldMk cId="2251294415" sldId="288"/>
            <ac:spMk id="3" creationId="{090268C1-996E-1F3C-01B3-35765652BD5F}"/>
          </ac:spMkLst>
        </pc:spChg>
      </pc:sldChg>
      <pc:sldChg chg="modSp modAnim">
        <pc:chgData name="Simon Rundell" userId="02f36d3d-9692-43c5-873c-1a596eba61c5" providerId="ADAL" clId="{704CB636-A1BA-411A-A067-F81C58265FE2}" dt="2025-12-26T11:44:21.460" v="77" actId="113"/>
        <pc:sldMkLst>
          <pc:docMk/>
          <pc:sldMk cId="4018234374" sldId="289"/>
        </pc:sldMkLst>
        <pc:spChg chg="mod">
          <ac:chgData name="Simon Rundell" userId="02f36d3d-9692-43c5-873c-1a596eba61c5" providerId="ADAL" clId="{704CB636-A1BA-411A-A067-F81C58265FE2}" dt="2025-12-26T11:43:13.853" v="66" actId="20577"/>
          <ac:spMkLst>
            <pc:docMk/>
            <pc:sldMk cId="4018234374" sldId="289"/>
            <ac:spMk id="2" creationId="{2427FCF7-5429-44AA-E72B-22EF30423F4F}"/>
          </ac:spMkLst>
        </pc:spChg>
        <pc:spChg chg="mod">
          <ac:chgData name="Simon Rundell" userId="02f36d3d-9692-43c5-873c-1a596eba61c5" providerId="ADAL" clId="{704CB636-A1BA-411A-A067-F81C58265FE2}" dt="2025-12-26T11:43:35.544" v="68" actId="20577"/>
          <ac:spMkLst>
            <pc:docMk/>
            <pc:sldMk cId="4018234374" sldId="289"/>
            <ac:spMk id="3" creationId="{2260F47A-86CD-E3F1-9A35-94C4DD8F2442}"/>
          </ac:spMkLst>
        </pc:spChg>
        <pc:spChg chg="mod">
          <ac:chgData name="Simon Rundell" userId="02f36d3d-9692-43c5-873c-1a596eba61c5" providerId="ADAL" clId="{704CB636-A1BA-411A-A067-F81C58265FE2}" dt="2025-12-26T11:44:21.460" v="77" actId="113"/>
          <ac:spMkLst>
            <pc:docMk/>
            <pc:sldMk cId="4018234374" sldId="289"/>
            <ac:spMk id="4" creationId="{51804E12-E8A2-75CA-7485-41F1DA544504}"/>
          </ac:spMkLst>
        </pc:spChg>
      </pc:sldChg>
      <pc:sldChg chg="del">
        <pc:chgData name="Simon Rundell" userId="02f36d3d-9692-43c5-873c-1a596eba61c5" providerId="ADAL" clId="{704CB636-A1BA-411A-A067-F81C58265FE2}" dt="2025-12-26T11:29:26.099" v="27" actId="47"/>
        <pc:sldMkLst>
          <pc:docMk/>
          <pc:sldMk cId="4294429214" sldId="298"/>
        </pc:sldMkLst>
      </pc:sldChg>
      <pc:sldChg chg="del">
        <pc:chgData name="Simon Rundell" userId="02f36d3d-9692-43c5-873c-1a596eba61c5" providerId="ADAL" clId="{704CB636-A1BA-411A-A067-F81C58265FE2}" dt="2025-12-26T11:17:11.777" v="0" actId="47"/>
        <pc:sldMkLst>
          <pc:docMk/>
          <pc:sldMk cId="2819060795" sldId="299"/>
        </pc:sldMkLst>
      </pc:sldChg>
      <pc:sldChg chg="del">
        <pc:chgData name="Simon Rundell" userId="02f36d3d-9692-43c5-873c-1a596eba61c5" providerId="ADAL" clId="{704CB636-A1BA-411A-A067-F81C58265FE2}" dt="2025-12-26T11:17:13.554" v="1" actId="47"/>
        <pc:sldMkLst>
          <pc:docMk/>
          <pc:sldMk cId="225007665" sldId="300"/>
        </pc:sldMkLst>
      </pc:sldChg>
      <pc:sldChg chg="del">
        <pc:chgData name="Simon Rundell" userId="02f36d3d-9692-43c5-873c-1a596eba61c5" providerId="ADAL" clId="{704CB636-A1BA-411A-A067-F81C58265FE2}" dt="2025-12-26T11:17:14.042" v="2" actId="47"/>
        <pc:sldMkLst>
          <pc:docMk/>
          <pc:sldMk cId="1908502057" sldId="301"/>
        </pc:sldMkLst>
      </pc:sldChg>
      <pc:sldChg chg="del">
        <pc:chgData name="Simon Rundell" userId="02f36d3d-9692-43c5-873c-1a596eba61c5" providerId="ADAL" clId="{704CB636-A1BA-411A-A067-F81C58265FE2}" dt="2025-12-26T11:17:14.955" v="3" actId="47"/>
        <pc:sldMkLst>
          <pc:docMk/>
          <pc:sldMk cId="3573166004" sldId="302"/>
        </pc:sldMkLst>
      </pc:sldChg>
      <pc:sldChg chg="del">
        <pc:chgData name="Simon Rundell" userId="02f36d3d-9692-43c5-873c-1a596eba61c5" providerId="ADAL" clId="{704CB636-A1BA-411A-A067-F81C58265FE2}" dt="2025-12-26T11:17:17.064" v="4" actId="47"/>
        <pc:sldMkLst>
          <pc:docMk/>
          <pc:sldMk cId="3503277465" sldId="303"/>
        </pc:sldMkLst>
      </pc:sldChg>
      <pc:sldChg chg="modSp mod">
        <pc:chgData name="Simon Rundell" userId="02f36d3d-9692-43c5-873c-1a596eba61c5" providerId="ADAL" clId="{704CB636-A1BA-411A-A067-F81C58265FE2}" dt="2025-12-26T12:14:26.965" v="846" actId="20577"/>
        <pc:sldMkLst>
          <pc:docMk/>
          <pc:sldMk cId="3194508791" sldId="304"/>
        </pc:sldMkLst>
        <pc:spChg chg="mod">
          <ac:chgData name="Simon Rundell" userId="02f36d3d-9692-43c5-873c-1a596eba61c5" providerId="ADAL" clId="{704CB636-A1BA-411A-A067-F81C58265FE2}" dt="2025-12-26T12:14:26.965" v="846" actId="20577"/>
          <ac:spMkLst>
            <pc:docMk/>
            <pc:sldMk cId="3194508791" sldId="304"/>
            <ac:spMk id="3" creationId="{409CC8BA-D425-A48C-D374-6D5D8484ED7A}"/>
          </ac:spMkLst>
        </pc:spChg>
      </pc:sldChg>
      <pc:sldChg chg="add ord">
        <pc:chgData name="Simon Rundell" userId="02f36d3d-9692-43c5-873c-1a596eba61c5" providerId="ADAL" clId="{704CB636-A1BA-411A-A067-F81C58265FE2}" dt="2025-12-26T11:29:23.599" v="26"/>
        <pc:sldMkLst>
          <pc:docMk/>
          <pc:sldMk cId="1590395484" sldId="305"/>
        </pc:sldMkLst>
      </pc:sldChg>
      <pc:sldChg chg="addSp modSp new mod">
        <pc:chgData name="Simon Rundell" userId="02f36d3d-9692-43c5-873c-1a596eba61c5" providerId="ADAL" clId="{704CB636-A1BA-411A-A067-F81C58265FE2}" dt="2025-12-26T11:48:22.778" v="257" actId="14100"/>
        <pc:sldMkLst>
          <pc:docMk/>
          <pc:sldMk cId="472420203" sldId="306"/>
        </pc:sldMkLst>
        <pc:spChg chg="mod">
          <ac:chgData name="Simon Rundell" userId="02f36d3d-9692-43c5-873c-1a596eba61c5" providerId="ADAL" clId="{704CB636-A1BA-411A-A067-F81C58265FE2}" dt="2025-12-26T11:45:14.877" v="79"/>
          <ac:spMkLst>
            <pc:docMk/>
            <pc:sldMk cId="472420203" sldId="306"/>
            <ac:spMk id="2" creationId="{BB83E4C4-4C3C-A70C-BF66-218262347F44}"/>
          </ac:spMkLst>
        </pc:spChg>
        <pc:spChg chg="mod">
          <ac:chgData name="Simon Rundell" userId="02f36d3d-9692-43c5-873c-1a596eba61c5" providerId="ADAL" clId="{704CB636-A1BA-411A-A067-F81C58265FE2}" dt="2025-12-26T11:47:51.989" v="243" actId="14100"/>
          <ac:spMkLst>
            <pc:docMk/>
            <pc:sldMk cId="472420203" sldId="306"/>
            <ac:spMk id="3" creationId="{4658B5FD-6114-1E38-5DD4-5C8F39BFDEB3}"/>
          </ac:spMkLst>
        </pc:spChg>
        <pc:spChg chg="add mod">
          <ac:chgData name="Simon Rundell" userId="02f36d3d-9692-43c5-873c-1a596eba61c5" providerId="ADAL" clId="{704CB636-A1BA-411A-A067-F81C58265FE2}" dt="2025-12-26T11:48:22.778" v="257" actId="14100"/>
          <ac:spMkLst>
            <pc:docMk/>
            <pc:sldMk cId="472420203" sldId="306"/>
            <ac:spMk id="4" creationId="{2BA4D0BD-6A38-958A-FC0F-A572CC89D985}"/>
          </ac:spMkLst>
        </pc:spChg>
      </pc:sldChg>
      <pc:sldChg chg="addSp modSp new mod">
        <pc:chgData name="Simon Rundell" userId="02f36d3d-9692-43c5-873c-1a596eba61c5" providerId="ADAL" clId="{704CB636-A1BA-411A-A067-F81C58265FE2}" dt="2025-12-26T11:52:26.286" v="490" actId="20577"/>
        <pc:sldMkLst>
          <pc:docMk/>
          <pc:sldMk cId="1210926770" sldId="307"/>
        </pc:sldMkLst>
        <pc:spChg chg="mod">
          <ac:chgData name="Simon Rundell" userId="02f36d3d-9692-43c5-873c-1a596eba61c5" providerId="ADAL" clId="{704CB636-A1BA-411A-A067-F81C58265FE2}" dt="2025-12-26T11:50:13.810" v="299" actId="947"/>
          <ac:spMkLst>
            <pc:docMk/>
            <pc:sldMk cId="1210926770" sldId="307"/>
            <ac:spMk id="2" creationId="{DC6FE63B-F0F6-1328-F2AF-1B42E69186CF}"/>
          </ac:spMkLst>
        </pc:spChg>
        <pc:spChg chg="mod">
          <ac:chgData name="Simon Rundell" userId="02f36d3d-9692-43c5-873c-1a596eba61c5" providerId="ADAL" clId="{704CB636-A1BA-411A-A067-F81C58265FE2}" dt="2025-12-26T11:51:58.588" v="483" actId="947"/>
          <ac:spMkLst>
            <pc:docMk/>
            <pc:sldMk cId="1210926770" sldId="307"/>
            <ac:spMk id="3" creationId="{A2777FB2-1152-E96F-0D03-5B7F4194478B}"/>
          </ac:spMkLst>
        </pc:spChg>
        <pc:spChg chg="add mod">
          <ac:chgData name="Simon Rundell" userId="02f36d3d-9692-43c5-873c-1a596eba61c5" providerId="ADAL" clId="{704CB636-A1BA-411A-A067-F81C58265FE2}" dt="2025-12-26T11:52:20.002" v="486" actId="1076"/>
          <ac:spMkLst>
            <pc:docMk/>
            <pc:sldMk cId="1210926770" sldId="307"/>
            <ac:spMk id="4" creationId="{48CB0D05-E81B-19FC-8A5D-8044C1D92EFF}"/>
          </ac:spMkLst>
        </pc:spChg>
        <pc:spChg chg="add mod">
          <ac:chgData name="Simon Rundell" userId="02f36d3d-9692-43c5-873c-1a596eba61c5" providerId="ADAL" clId="{704CB636-A1BA-411A-A067-F81C58265FE2}" dt="2025-12-26T11:52:26.286" v="490" actId="20577"/>
          <ac:spMkLst>
            <pc:docMk/>
            <pc:sldMk cId="1210926770" sldId="307"/>
            <ac:spMk id="5" creationId="{1373FEC9-6B30-B55E-428F-2960EFE89B65}"/>
          </ac:spMkLst>
        </pc:spChg>
      </pc:sldChg>
      <pc:sldChg chg="addSp delSp modSp new mod modAnim">
        <pc:chgData name="Simon Rundell" userId="02f36d3d-9692-43c5-873c-1a596eba61c5" providerId="ADAL" clId="{704CB636-A1BA-411A-A067-F81C58265FE2}" dt="2025-12-26T12:03:41.818" v="645"/>
        <pc:sldMkLst>
          <pc:docMk/>
          <pc:sldMk cId="671492623" sldId="308"/>
        </pc:sldMkLst>
        <pc:spChg chg="mod">
          <ac:chgData name="Simon Rundell" userId="02f36d3d-9692-43c5-873c-1a596eba61c5" providerId="ADAL" clId="{704CB636-A1BA-411A-A067-F81C58265FE2}" dt="2025-12-26T11:53:59.897" v="513" actId="20577"/>
          <ac:spMkLst>
            <pc:docMk/>
            <pc:sldMk cId="671492623" sldId="308"/>
            <ac:spMk id="2" creationId="{1A31E44F-4653-5921-07C9-E382652398AE}"/>
          </ac:spMkLst>
        </pc:spChg>
        <pc:spChg chg="del mod">
          <ac:chgData name="Simon Rundell" userId="02f36d3d-9692-43c5-873c-1a596eba61c5" providerId="ADAL" clId="{704CB636-A1BA-411A-A067-F81C58265FE2}" dt="2025-12-26T11:59:28.438" v="581" actId="478"/>
          <ac:spMkLst>
            <pc:docMk/>
            <pc:sldMk cId="671492623" sldId="308"/>
            <ac:spMk id="3" creationId="{E4CA2795-1CE4-A0AD-0E3D-2D20DEFB6F1F}"/>
          </ac:spMkLst>
        </pc:spChg>
        <pc:spChg chg="add del mod">
          <ac:chgData name="Simon Rundell" userId="02f36d3d-9692-43c5-873c-1a596eba61c5" providerId="ADAL" clId="{704CB636-A1BA-411A-A067-F81C58265FE2}" dt="2025-12-26T11:59:31.129" v="582" actId="478"/>
          <ac:spMkLst>
            <pc:docMk/>
            <pc:sldMk cId="671492623" sldId="308"/>
            <ac:spMk id="5" creationId="{8857B331-FDFB-661D-DC03-2148B9192D7C}"/>
          </ac:spMkLst>
        </pc:spChg>
        <pc:spChg chg="add mod">
          <ac:chgData name="Simon Rundell" userId="02f36d3d-9692-43c5-873c-1a596eba61c5" providerId="ADAL" clId="{704CB636-A1BA-411A-A067-F81C58265FE2}" dt="2025-12-26T11:59:41.299" v="584" actId="13822"/>
          <ac:spMkLst>
            <pc:docMk/>
            <pc:sldMk cId="671492623" sldId="308"/>
            <ac:spMk id="6" creationId="{5053C043-3ED3-371F-3AA7-24B5FE828081}"/>
          </ac:spMkLst>
        </pc:spChg>
        <pc:spChg chg="add del mod">
          <ac:chgData name="Simon Rundell" userId="02f36d3d-9692-43c5-873c-1a596eba61c5" providerId="ADAL" clId="{704CB636-A1BA-411A-A067-F81C58265FE2}" dt="2025-12-26T12:00:43.502" v="592"/>
          <ac:spMkLst>
            <pc:docMk/>
            <pc:sldMk cId="671492623" sldId="308"/>
            <ac:spMk id="10" creationId="{CDF1E2D4-4D85-4FC6-01AA-92A37FAB4EDA}"/>
          </ac:spMkLst>
        </pc:spChg>
        <pc:spChg chg="add mod">
          <ac:chgData name="Simon Rundell" userId="02f36d3d-9692-43c5-873c-1a596eba61c5" providerId="ADAL" clId="{704CB636-A1BA-411A-A067-F81C58265FE2}" dt="2025-12-26T12:01:08.245" v="609" actId="1076"/>
          <ac:spMkLst>
            <pc:docMk/>
            <pc:sldMk cId="671492623" sldId="308"/>
            <ac:spMk id="11" creationId="{382A451E-A0B2-88E0-C2F3-2243CF30AA57}"/>
          </ac:spMkLst>
        </pc:spChg>
        <pc:spChg chg="add mod">
          <ac:chgData name="Simon Rundell" userId="02f36d3d-9692-43c5-873c-1a596eba61c5" providerId="ADAL" clId="{704CB636-A1BA-411A-A067-F81C58265FE2}" dt="2025-12-26T12:01:56.736" v="631" actId="1076"/>
          <ac:spMkLst>
            <pc:docMk/>
            <pc:sldMk cId="671492623" sldId="308"/>
            <ac:spMk id="12" creationId="{2E26CAE5-D693-7A67-B5C6-DEEAAF69BA49}"/>
          </ac:spMkLst>
        </pc:spChg>
        <pc:spChg chg="add mod">
          <ac:chgData name="Simon Rundell" userId="02f36d3d-9692-43c5-873c-1a596eba61c5" providerId="ADAL" clId="{704CB636-A1BA-411A-A067-F81C58265FE2}" dt="2025-12-26T12:02:11.018" v="640" actId="20577"/>
          <ac:spMkLst>
            <pc:docMk/>
            <pc:sldMk cId="671492623" sldId="308"/>
            <ac:spMk id="13" creationId="{4BCE9B40-EE2D-1A2B-C0F7-8CF21CAF8E0A}"/>
          </ac:spMkLst>
        </pc:spChg>
        <pc:picChg chg="add mod">
          <ac:chgData name="Simon Rundell" userId="02f36d3d-9692-43c5-873c-1a596eba61c5" providerId="ADAL" clId="{704CB636-A1BA-411A-A067-F81C58265FE2}" dt="2025-12-26T12:03:35.489" v="644" actId="14100"/>
          <ac:picMkLst>
            <pc:docMk/>
            <pc:sldMk cId="671492623" sldId="308"/>
            <ac:picMk id="15" creationId="{04BF7CAB-5DC8-0FBC-5632-652A4DE03D57}"/>
          </ac:picMkLst>
        </pc:picChg>
        <pc:cxnChg chg="add mod">
          <ac:chgData name="Simon Rundell" userId="02f36d3d-9692-43c5-873c-1a596eba61c5" providerId="ADAL" clId="{704CB636-A1BA-411A-A067-F81C58265FE2}" dt="2025-12-26T12:00:08.924" v="589" actId="1076"/>
          <ac:cxnSpMkLst>
            <pc:docMk/>
            <pc:sldMk cId="671492623" sldId="308"/>
            <ac:cxnSpMk id="8" creationId="{19C26772-B345-0E5B-E631-BF81A5BDBEEC}"/>
          </ac:cxnSpMkLst>
        </pc:cxnChg>
        <pc:cxnChg chg="add mod">
          <ac:chgData name="Simon Rundell" userId="02f36d3d-9692-43c5-873c-1a596eba61c5" providerId="ADAL" clId="{704CB636-A1BA-411A-A067-F81C58265FE2}" dt="2025-12-26T12:00:06.706" v="588" actId="1076"/>
          <ac:cxnSpMkLst>
            <pc:docMk/>
            <pc:sldMk cId="671492623" sldId="308"/>
            <ac:cxnSpMk id="9" creationId="{1874316F-9F6A-E767-EAA7-A7D956BF5135}"/>
          </ac:cxnSpMkLst>
        </pc:cxnChg>
      </pc:sldChg>
      <pc:sldChg chg="addSp modSp new mod">
        <pc:chgData name="Simon Rundell" userId="02f36d3d-9692-43c5-873c-1a596eba61c5" providerId="ADAL" clId="{704CB636-A1BA-411A-A067-F81C58265FE2}" dt="2025-12-26T12:07:27.200" v="784" actId="1076"/>
        <pc:sldMkLst>
          <pc:docMk/>
          <pc:sldMk cId="1488578512" sldId="309"/>
        </pc:sldMkLst>
        <pc:spChg chg="mod">
          <ac:chgData name="Simon Rundell" userId="02f36d3d-9692-43c5-873c-1a596eba61c5" providerId="ADAL" clId="{704CB636-A1BA-411A-A067-F81C58265FE2}" dt="2025-12-26T12:04:46.440" v="650" actId="20577"/>
          <ac:spMkLst>
            <pc:docMk/>
            <pc:sldMk cId="1488578512" sldId="309"/>
            <ac:spMk id="2" creationId="{92EF5715-3945-5536-45F5-56DB03D57940}"/>
          </ac:spMkLst>
        </pc:spChg>
        <pc:spChg chg="mod">
          <ac:chgData name="Simon Rundell" userId="02f36d3d-9692-43c5-873c-1a596eba61c5" providerId="ADAL" clId="{704CB636-A1BA-411A-A067-F81C58265FE2}" dt="2025-12-26T12:06:41.139" v="777" actId="20577"/>
          <ac:spMkLst>
            <pc:docMk/>
            <pc:sldMk cId="1488578512" sldId="309"/>
            <ac:spMk id="3" creationId="{C32F241F-49DE-C332-442C-FDB4777A7118}"/>
          </ac:spMkLst>
        </pc:spChg>
        <pc:spChg chg="add mod">
          <ac:chgData name="Simon Rundell" userId="02f36d3d-9692-43c5-873c-1a596eba61c5" providerId="ADAL" clId="{704CB636-A1BA-411A-A067-F81C58265FE2}" dt="2025-12-26T12:07:24.304" v="783" actId="1076"/>
          <ac:spMkLst>
            <pc:docMk/>
            <pc:sldMk cId="1488578512" sldId="309"/>
            <ac:spMk id="4" creationId="{E9B11104-902A-B753-2C65-2C74A6696AB1}"/>
          </ac:spMkLst>
        </pc:spChg>
        <pc:spChg chg="add mod">
          <ac:chgData name="Simon Rundell" userId="02f36d3d-9692-43c5-873c-1a596eba61c5" providerId="ADAL" clId="{704CB636-A1BA-411A-A067-F81C58265FE2}" dt="2025-12-26T12:07:27.200" v="784" actId="1076"/>
          <ac:spMkLst>
            <pc:docMk/>
            <pc:sldMk cId="1488578512" sldId="309"/>
            <ac:spMk id="5" creationId="{783DB954-4C3A-EF8C-688D-CEB9241D89C7}"/>
          </ac:spMkLst>
        </pc:spChg>
      </pc:sldChg>
      <pc:sldChg chg="addSp modSp new mod">
        <pc:chgData name="Simon Rundell" userId="02f36d3d-9692-43c5-873c-1a596eba61c5" providerId="ADAL" clId="{704CB636-A1BA-411A-A067-F81C58265FE2}" dt="2025-12-26T12:20:29.910" v="876" actId="20577"/>
        <pc:sldMkLst>
          <pc:docMk/>
          <pc:sldMk cId="3344601948" sldId="310"/>
        </pc:sldMkLst>
        <pc:spChg chg="mod">
          <ac:chgData name="Simon Rundell" userId="02f36d3d-9692-43c5-873c-1a596eba61c5" providerId="ADAL" clId="{704CB636-A1BA-411A-A067-F81C58265FE2}" dt="2025-12-26T12:08:01.624" v="786"/>
          <ac:spMkLst>
            <pc:docMk/>
            <pc:sldMk cId="3344601948" sldId="310"/>
            <ac:spMk id="2" creationId="{0D98E204-91DE-78D2-E19F-693BEF1FA7F9}"/>
          </ac:spMkLst>
        </pc:spChg>
        <pc:spChg chg="mod">
          <ac:chgData name="Simon Rundell" userId="02f36d3d-9692-43c5-873c-1a596eba61c5" providerId="ADAL" clId="{704CB636-A1BA-411A-A067-F81C58265FE2}" dt="2025-12-26T12:20:29.910" v="876" actId="20577"/>
          <ac:spMkLst>
            <pc:docMk/>
            <pc:sldMk cId="3344601948" sldId="310"/>
            <ac:spMk id="3" creationId="{6E00C01E-38E6-F4BC-D06A-AC4048182DBC}"/>
          </ac:spMkLst>
        </pc:spChg>
        <pc:spChg chg="add mod">
          <ac:chgData name="Simon Rundell" userId="02f36d3d-9692-43c5-873c-1a596eba61c5" providerId="ADAL" clId="{704CB636-A1BA-411A-A067-F81C58265FE2}" dt="2025-12-26T12:13:32.455" v="830" actId="1076"/>
          <ac:spMkLst>
            <pc:docMk/>
            <pc:sldMk cId="3344601948" sldId="310"/>
            <ac:spMk id="4" creationId="{3C71F165-CD1F-E72E-0F3E-7278EE08CA87}"/>
          </ac:spMkLst>
        </pc:spChg>
        <pc:spChg chg="add mod">
          <ac:chgData name="Simon Rundell" userId="02f36d3d-9692-43c5-873c-1a596eba61c5" providerId="ADAL" clId="{704CB636-A1BA-411A-A067-F81C58265FE2}" dt="2025-12-26T12:13:36.050" v="831" actId="1076"/>
          <ac:spMkLst>
            <pc:docMk/>
            <pc:sldMk cId="3344601948" sldId="310"/>
            <ac:spMk id="5" creationId="{36117A7D-F72C-3D9F-FBA5-F2C2C28C8F97}"/>
          </ac:spMkLst>
        </pc:spChg>
      </pc:sldChg>
      <pc:sldChg chg="addSp modSp new mod ord">
        <pc:chgData name="Simon Rundell" userId="02f36d3d-9692-43c5-873c-1a596eba61c5" providerId="ADAL" clId="{704CB636-A1BA-411A-A067-F81C58265FE2}" dt="2025-12-26T12:15:45.304" v="871"/>
        <pc:sldMkLst>
          <pc:docMk/>
          <pc:sldMk cId="2055852353" sldId="311"/>
        </pc:sldMkLst>
        <pc:spChg chg="mod">
          <ac:chgData name="Simon Rundell" userId="02f36d3d-9692-43c5-873c-1a596eba61c5" providerId="ADAL" clId="{704CB636-A1BA-411A-A067-F81C58265FE2}" dt="2025-12-26T12:15:02.401" v="860" actId="20577"/>
          <ac:spMkLst>
            <pc:docMk/>
            <pc:sldMk cId="2055852353" sldId="311"/>
            <ac:spMk id="2" creationId="{DAA97281-E053-00EF-EE0C-E47DFDCF5F86}"/>
          </ac:spMkLst>
        </pc:spChg>
        <pc:spChg chg="mod">
          <ac:chgData name="Simon Rundell" userId="02f36d3d-9692-43c5-873c-1a596eba61c5" providerId="ADAL" clId="{704CB636-A1BA-411A-A067-F81C58265FE2}" dt="2025-12-26T12:15:36.114" v="869" actId="13926"/>
          <ac:spMkLst>
            <pc:docMk/>
            <pc:sldMk cId="2055852353" sldId="311"/>
            <ac:spMk id="3" creationId="{FC85CEB9-726E-61D4-0918-018B58ABC2C5}"/>
          </ac:spMkLst>
        </pc:spChg>
        <pc:picChg chg="add mod">
          <ac:chgData name="Simon Rundell" userId="02f36d3d-9692-43c5-873c-1a596eba61c5" providerId="ADAL" clId="{704CB636-A1BA-411A-A067-F81C58265FE2}" dt="2025-12-26T12:14:56.993" v="849" actId="1076"/>
          <ac:picMkLst>
            <pc:docMk/>
            <pc:sldMk cId="2055852353" sldId="311"/>
            <ac:picMk id="4" creationId="{A1DE6D23-4210-9A97-8DE2-5B5613CE408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18" Type="http://schemas.openxmlformats.org/officeDocument/2006/relationships/image" Target="../media/image21.gif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7.gif"/><Relationship Id="rId16" Type="http://schemas.openxmlformats.org/officeDocument/2006/relationships/image" Target="../media/image19.gif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22.gif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6.png"/><Relationship Id="rId2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7auu48p6QN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C631DC-C02C-5B98-F8BA-697A76F29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>
            <a:fillRect/>
          </a:stretch>
        </p:blipFill>
        <p:spPr>
          <a:xfrm>
            <a:off x="0" y="0"/>
            <a:ext cx="98218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7A1E132-811E-CC1C-CCFB-234EC1818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20" y="4248434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 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Object Orientated Coding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CB69D5D-0DA9-BDA8-4F0D-83523B106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909187"/>
            <a:ext cx="1913622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05</a:t>
            </a:r>
          </a:p>
        </p:txBody>
      </p:sp>
    </p:spTree>
    <p:extLst>
      <p:ext uri="{BB962C8B-B14F-4D97-AF65-F5344CB8AC3E}">
        <p14:creationId xmlns:p14="http://schemas.microsoft.com/office/powerpoint/2010/main" val="349643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E44F-4653-5921-07C9-E3826523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 Diagram Sketches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53C043-3ED3-371F-3AA7-24B5FE828081}"/>
              </a:ext>
            </a:extLst>
          </p:cNvPr>
          <p:cNvSpPr/>
          <p:nvPr/>
        </p:nvSpPr>
        <p:spPr>
          <a:xfrm>
            <a:off x="2202426" y="1730477"/>
            <a:ext cx="3038168" cy="39525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C26772-B345-0E5B-E631-BF81A5BDBEEC}"/>
              </a:ext>
            </a:extLst>
          </p:cNvPr>
          <p:cNvCxnSpPr/>
          <p:nvPr/>
        </p:nvCxnSpPr>
        <p:spPr>
          <a:xfrm>
            <a:off x="2202426" y="2526890"/>
            <a:ext cx="30381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74316F-9F6A-E767-EAA7-A7D956BF5135}"/>
              </a:ext>
            </a:extLst>
          </p:cNvPr>
          <p:cNvCxnSpPr/>
          <p:nvPr/>
        </p:nvCxnSpPr>
        <p:spPr>
          <a:xfrm>
            <a:off x="2202426" y="4744064"/>
            <a:ext cx="30381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2A451E-A0B2-88E0-C2F3-2243CF30AA57}"/>
              </a:ext>
            </a:extLst>
          </p:cNvPr>
          <p:cNvSpPr txBox="1"/>
          <p:nvPr/>
        </p:nvSpPr>
        <p:spPr>
          <a:xfrm>
            <a:off x="2774776" y="1944018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&lt;Name of Class&gt;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26CAE5-D693-7A67-B5C6-DEEAAF69BA49}"/>
              </a:ext>
            </a:extLst>
          </p:cNvPr>
          <p:cNvSpPr txBox="1"/>
          <p:nvPr/>
        </p:nvSpPr>
        <p:spPr>
          <a:xfrm>
            <a:off x="3013526" y="2740431"/>
            <a:ext cx="14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&lt;Attributes&gt;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CE9B40-EE2D-1A2B-C0F7-8CF21CAF8E0A}"/>
              </a:ext>
            </a:extLst>
          </p:cNvPr>
          <p:cNvSpPr txBox="1"/>
          <p:nvPr/>
        </p:nvSpPr>
        <p:spPr>
          <a:xfrm>
            <a:off x="3013526" y="5028889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&lt;Methods&gt;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F7CAB-5DC8-0FBC-5632-652A4DE03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619" y="1646238"/>
            <a:ext cx="2716927" cy="412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9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5715-3945-5536-45F5-56DB03D5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F241F-49DE-C332-442C-FDB4777A7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297858"/>
            <a:ext cx="9452211" cy="487593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 the OneNote worksheet:</a:t>
            </a:r>
          </a:p>
          <a:p>
            <a:r>
              <a:rPr lang="en-GB" dirty="0"/>
              <a:t>Choose a real-world object:</a:t>
            </a:r>
          </a:p>
          <a:p>
            <a:pPr lvl="1"/>
            <a:r>
              <a:rPr lang="en-GB" dirty="0"/>
              <a:t>Phone</a:t>
            </a:r>
          </a:p>
          <a:p>
            <a:pPr lvl="1"/>
            <a:r>
              <a:rPr lang="en-GB" dirty="0"/>
              <a:t>Student</a:t>
            </a:r>
          </a:p>
          <a:p>
            <a:pPr lvl="1"/>
            <a:r>
              <a:rPr lang="en-GB" dirty="0"/>
              <a:t>Game character</a:t>
            </a:r>
          </a:p>
          <a:p>
            <a:pPr lvl="1"/>
            <a:r>
              <a:rPr lang="en-GB" dirty="0"/>
              <a:t>Vending machine (or something else)</a:t>
            </a:r>
          </a:p>
          <a:p>
            <a:r>
              <a:rPr lang="en-GB" dirty="0"/>
              <a:t>Draw in </a:t>
            </a:r>
            <a:r>
              <a:rPr lang="en-GB" dirty="0" err="1"/>
              <a:t>Lucid.app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Class name</a:t>
            </a:r>
          </a:p>
          <a:p>
            <a:pPr lvl="1"/>
            <a:r>
              <a:rPr lang="en-GB" dirty="0"/>
              <a:t>List of attributes</a:t>
            </a:r>
          </a:p>
          <a:p>
            <a:pPr lvl="1"/>
            <a:r>
              <a:rPr lang="en-GB" dirty="0"/>
              <a:t>List of methods</a:t>
            </a:r>
          </a:p>
          <a:p>
            <a:r>
              <a:rPr lang="en-GB" dirty="0"/>
              <a:t>Rules:</a:t>
            </a:r>
          </a:p>
          <a:p>
            <a:pPr lvl="1"/>
            <a:r>
              <a:rPr lang="en-GB" dirty="0"/>
              <a:t>Boxes and bullet points only</a:t>
            </a:r>
          </a:p>
          <a:p>
            <a:pPr lvl="1"/>
            <a:r>
              <a:rPr lang="en-GB" dirty="0"/>
              <a:t>No programming language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E9B11104-902A-B753-2C65-2C74A6696AB1}"/>
              </a:ext>
            </a:extLst>
          </p:cNvPr>
          <p:cNvSpPr/>
          <p:nvPr/>
        </p:nvSpPr>
        <p:spPr>
          <a:xfrm>
            <a:off x="10086826" y="898632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783DB954-4C3A-EF8C-688D-CEB9241D89C7}"/>
              </a:ext>
            </a:extLst>
          </p:cNvPr>
          <p:cNvSpPr/>
          <p:nvPr/>
        </p:nvSpPr>
        <p:spPr>
          <a:xfrm>
            <a:off x="10494462" y="1966528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78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E204-91DE-78D2-E19F-693BEF1F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Objects in the Real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C01E-38E6-F4BC-D06A-AC4048182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In your OneNote Notebooks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How does your chosen object represent something from the real world?</a:t>
            </a:r>
          </a:p>
          <a:p>
            <a:r>
              <a:rPr lang="en-GB" sz="3600" dirty="0"/>
              <a:t>What data does it need to store?</a:t>
            </a:r>
          </a:p>
          <a:p>
            <a:r>
              <a:rPr lang="en-GB" sz="3600" dirty="0"/>
              <a:t>What actions does it need to perform?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3C71F165-CD1F-E72E-0F3E-7278EE08CA87}"/>
              </a:ext>
            </a:extLst>
          </p:cNvPr>
          <p:cNvSpPr/>
          <p:nvPr/>
        </p:nvSpPr>
        <p:spPr>
          <a:xfrm>
            <a:off x="10026665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36117A7D-F72C-3D9F-FBA5-F2C2C28C8F97}"/>
              </a:ext>
            </a:extLst>
          </p:cNvPr>
          <p:cNvSpPr/>
          <p:nvPr/>
        </p:nvSpPr>
        <p:spPr>
          <a:xfrm>
            <a:off x="10514128" y="198619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01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97281-E053-00EF-EE0C-E47DFDCF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5CEB9-726E-61D4-0918-018B58ABC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>
                <a:highlight>
                  <a:srgbClr val="FFFF00"/>
                </a:highlight>
              </a:rPr>
              <a:t>What is one advantage of organising code into objects?</a:t>
            </a:r>
          </a:p>
        </p:txBody>
      </p:sp>
      <p:pic>
        <p:nvPicPr>
          <p:cNvPr id="4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A1DE6D23-4210-9A97-8DE2-5B5613CE4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360326" y="337274"/>
            <a:ext cx="2384175" cy="12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5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D5C2A-4935-04FD-873E-52A5355C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/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CC8BA-D425-A48C-D374-6D5D8484E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527483"/>
            <a:ext cx="945221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dirty="0">
                <a:highlight>
                  <a:srgbClr val="FFFF00"/>
                </a:highlight>
              </a:rPr>
              <a:t>Define what is meant by object-oriented coding and give one example</a:t>
            </a:r>
          </a:p>
          <a:p>
            <a:pPr marL="0" indent="0">
              <a:buNone/>
            </a:pPr>
            <a:endParaRPr lang="en-GB" sz="3600" dirty="0">
              <a:highlight>
                <a:srgbClr val="FFFF00"/>
              </a:highlight>
            </a:endParaRPr>
          </a:p>
          <a:p>
            <a:r>
              <a:rPr lang="en-GB" dirty="0"/>
              <a:t>Mention objects and classes</a:t>
            </a:r>
          </a:p>
          <a:p>
            <a:r>
              <a:rPr lang="en-GB" dirty="0"/>
              <a:t>Mention attributes and methods</a:t>
            </a:r>
          </a:p>
          <a:p>
            <a:r>
              <a:rPr lang="en-GB" dirty="0"/>
              <a:t>Use a real-world example</a:t>
            </a:r>
          </a:p>
          <a:p>
            <a:r>
              <a:rPr lang="en-GB" dirty="0"/>
              <a:t>Use your own words as much as you can</a:t>
            </a:r>
          </a:p>
          <a:p>
            <a:endParaRPr lang="en-GB" dirty="0"/>
          </a:p>
          <a:p>
            <a:r>
              <a:rPr lang="en-GB" dirty="0"/>
              <a:t>This might be useful for your final assessment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F8226233-7D83-1507-AF9C-5E28CFA02E76}"/>
              </a:ext>
            </a:extLst>
          </p:cNvPr>
          <p:cNvSpPr/>
          <p:nvPr/>
        </p:nvSpPr>
        <p:spPr>
          <a:xfrm>
            <a:off x="10026665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A604633C-63A9-BAA5-EC88-4817ADF7A18F}"/>
              </a:ext>
            </a:extLst>
          </p:cNvPr>
          <p:cNvSpPr/>
          <p:nvPr/>
        </p:nvSpPr>
        <p:spPr>
          <a:xfrm>
            <a:off x="10434301" y="162083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508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X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2" name="questionmark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7AB15EC-F119-A94C-88EA-C0E363802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4513444" y="220836"/>
            <a:ext cx="1833400" cy="1833400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Quiz of this week’s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https://forms.microsoft.com/e/7auu48p6QN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  <p:sp>
        <p:nvSpPr>
          <p:cNvPr id="2" name="toiletbreaks">
            <a:extLst>
              <a:ext uri="{FF2B5EF4-FFF2-40B4-BE49-F238E27FC236}">
                <a16:creationId xmlns:a16="http://schemas.microsoft.com/office/drawing/2014/main" id="{BCEDFF7B-7054-0077-4058-185DFF1BC121}"/>
              </a:ext>
            </a:extLst>
          </p:cNvPr>
          <p:cNvSpPr/>
          <p:nvPr/>
        </p:nvSpPr>
        <p:spPr>
          <a:xfrm>
            <a:off x="1308588" y="4281653"/>
            <a:ext cx="808479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There will be no more toilet breaks in my lessons.     </a:t>
            </a:r>
            <a:r>
              <a:rPr lang="en-GB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If you can’t manage to use the toilet in the breaks then you need to learn to. Going to the toilet is not an excuse for missing a substantial part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D8D59-6E86-B76C-CE95-DE0CC1F3B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04C5C8-A4F0-B89C-EF6B-EEE1DA86D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/>
          <a:stretch>
            <a:fillRect/>
          </a:stretch>
        </p:blipFill>
        <p:spPr>
          <a:xfrm>
            <a:off x="0" y="0"/>
            <a:ext cx="982184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7156BBA-0D23-FD7E-2916-47DC1DA52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20" y="4248434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Unit 3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Object Orientated Coding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2B2C49-264B-BCB7-F1C3-9B17DAC53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909187"/>
            <a:ext cx="1913622" cy="4021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Lesson 05</a:t>
            </a:r>
          </a:p>
        </p:txBody>
      </p:sp>
    </p:spTree>
    <p:extLst>
      <p:ext uri="{BB962C8B-B14F-4D97-AF65-F5344CB8AC3E}">
        <p14:creationId xmlns:p14="http://schemas.microsoft.com/office/powerpoint/2010/main" val="1590395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0FE8-1B08-AD5E-14CE-50D495C5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45256-F740-6E5E-FD60-CAC9BDF79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By the end of the lesson, learners will be able to:</a:t>
            </a:r>
          </a:p>
          <a:p>
            <a:r>
              <a:rPr lang="en-GB" dirty="0"/>
              <a:t>Define object-oriented coding</a:t>
            </a:r>
          </a:p>
          <a:p>
            <a:r>
              <a:rPr lang="en-GB" dirty="0"/>
              <a:t>Identify objects, attributes (properties), and methods</a:t>
            </a:r>
          </a:p>
          <a:p>
            <a:r>
              <a:rPr lang="en-GB" dirty="0"/>
              <a:t>Use real-world examples to explain object-oriented ideas</a:t>
            </a:r>
          </a:p>
        </p:txBody>
      </p:sp>
    </p:spTree>
    <p:extLst>
      <p:ext uri="{BB962C8B-B14F-4D97-AF65-F5344CB8AC3E}">
        <p14:creationId xmlns:p14="http://schemas.microsoft.com/office/powerpoint/2010/main" val="111210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31B0-B865-6CBE-8DF7-41ABC5F97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68C1-996E-1F3C-01B3-35765652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Object</a:t>
            </a:r>
          </a:p>
          <a:p>
            <a:r>
              <a:rPr lang="en-GB" dirty="0"/>
              <a:t>Class</a:t>
            </a:r>
          </a:p>
          <a:p>
            <a:r>
              <a:rPr lang="en-GB" dirty="0"/>
              <a:t>Attribute</a:t>
            </a:r>
          </a:p>
          <a:p>
            <a:r>
              <a:rPr lang="en-GB" dirty="0"/>
              <a:t>Method</a:t>
            </a:r>
          </a:p>
          <a:p>
            <a:r>
              <a:rPr lang="en-GB" dirty="0"/>
              <a:t>Instance</a:t>
            </a:r>
          </a:p>
        </p:txBody>
      </p:sp>
    </p:spTree>
    <p:extLst>
      <p:ext uri="{BB962C8B-B14F-4D97-AF65-F5344CB8AC3E}">
        <p14:creationId xmlns:p14="http://schemas.microsoft.com/office/powerpoint/2010/main" val="225129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7FCF7-5429-44AA-E72B-22EF3042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Functions to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0F47A-86CD-E3F1-9A35-94C4DD8F2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93299"/>
            <a:ext cx="9452211" cy="1623166"/>
          </a:xfrm>
        </p:spPr>
        <p:txBody>
          <a:bodyPr>
            <a:normAutofit/>
          </a:bodyPr>
          <a:lstStyle/>
          <a:p>
            <a:r>
              <a:rPr lang="en-GB" dirty="0"/>
              <a:t>So far, we’ve looked at steps, rules, and functions.</a:t>
            </a:r>
          </a:p>
          <a:p>
            <a:r>
              <a:rPr lang="en-GB" dirty="0"/>
              <a:t>What if we group data and behaviour together?</a:t>
            </a:r>
          </a:p>
        </p:txBody>
      </p:sp>
      <p:sp>
        <p:nvSpPr>
          <p:cNvPr id="4" name="MyShape">
            <a:extLst>
              <a:ext uri="{FF2B5EF4-FFF2-40B4-BE49-F238E27FC236}">
                <a16:creationId xmlns:a16="http://schemas.microsoft.com/office/drawing/2014/main" id="{51804E12-E8A2-75CA-7485-41F1DA544504}"/>
              </a:ext>
            </a:extLst>
          </p:cNvPr>
          <p:cNvSpPr/>
          <p:nvPr/>
        </p:nvSpPr>
        <p:spPr>
          <a:xfrm>
            <a:off x="375788" y="3216465"/>
            <a:ext cx="8935360" cy="1623167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700" dirty="0">
                <a:solidFill>
                  <a:srgbClr val="000000"/>
                </a:solidFill>
                <a:latin typeface="Impact" panose="020B0806030902050204" pitchFamily="34" charset="0"/>
              </a:rPr>
              <a:t>Object-oriented coding organises code around </a:t>
            </a:r>
            <a:r>
              <a:rPr lang="en-GB" sz="4700" dirty="0">
                <a:solidFill>
                  <a:srgbClr val="FF0000"/>
                </a:solidFill>
                <a:latin typeface="Impact" panose="020B0806030902050204" pitchFamily="34" charset="0"/>
              </a:rPr>
              <a:t>objects</a:t>
            </a:r>
          </a:p>
        </p:txBody>
      </p:sp>
    </p:spTree>
    <p:extLst>
      <p:ext uri="{BB962C8B-B14F-4D97-AF65-F5344CB8AC3E}">
        <p14:creationId xmlns:p14="http://schemas.microsoft.com/office/powerpoint/2010/main" val="40182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E4C4-4C3C-A70C-BF66-21826234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Object-Oriented Coding?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B5FD-6114-1E38-5DD4-5C8F39BFD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614007" cy="4351338"/>
          </a:xfrm>
        </p:spPr>
        <p:txBody>
          <a:bodyPr/>
          <a:lstStyle/>
          <a:p>
            <a:r>
              <a:rPr lang="en-GB" dirty="0"/>
              <a:t>Let’s start with a </a:t>
            </a:r>
            <a:r>
              <a:rPr lang="en-GB" b="1" dirty="0">
                <a:solidFill>
                  <a:srgbClr val="FF0000"/>
                </a:solidFill>
              </a:rPr>
              <a:t>Class</a:t>
            </a:r>
          </a:p>
          <a:p>
            <a:r>
              <a:rPr lang="en-GB" dirty="0"/>
              <a:t>The class I am teaching has </a:t>
            </a:r>
            <a:r>
              <a:rPr lang="en-GB" b="1" dirty="0">
                <a:solidFill>
                  <a:srgbClr val="FF0000"/>
                </a:solidFill>
              </a:rPr>
              <a:t>Students</a:t>
            </a:r>
          </a:p>
          <a:p>
            <a:r>
              <a:rPr lang="en-GB" dirty="0"/>
              <a:t>Students have </a:t>
            </a:r>
            <a:r>
              <a:rPr lang="en-GB" b="1" dirty="0">
                <a:solidFill>
                  <a:srgbClr val="FF0000"/>
                </a:solidFill>
              </a:rPr>
              <a:t>Attributes</a:t>
            </a:r>
            <a:r>
              <a:rPr lang="en-GB" dirty="0"/>
              <a:t> (aka properties)</a:t>
            </a:r>
          </a:p>
          <a:p>
            <a:r>
              <a:rPr lang="en-GB" dirty="0"/>
              <a:t>Students do things which we call </a:t>
            </a:r>
            <a:r>
              <a:rPr lang="en-GB" b="1" dirty="0">
                <a:solidFill>
                  <a:srgbClr val="FF0000"/>
                </a:solidFill>
              </a:rPr>
              <a:t>Methods</a:t>
            </a:r>
          </a:p>
        </p:txBody>
      </p:sp>
      <p:sp>
        <p:nvSpPr>
          <p:cNvPr id="4" name="MyShape">
            <a:extLst>
              <a:ext uri="{FF2B5EF4-FFF2-40B4-BE49-F238E27FC236}">
                <a16:creationId xmlns:a16="http://schemas.microsoft.com/office/drawing/2014/main" id="{2BA4D0BD-6A38-958A-FC0F-A572CC89D985}"/>
              </a:ext>
            </a:extLst>
          </p:cNvPr>
          <p:cNvSpPr/>
          <p:nvPr/>
        </p:nvSpPr>
        <p:spPr>
          <a:xfrm>
            <a:off x="5122163" y="1473363"/>
            <a:ext cx="4365965" cy="506396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2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FE63B-F0F6-1328-F2AF-1B42E6918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Task: Think about a </a:t>
            </a:r>
            <a:r>
              <a:rPr lang="en-GB" b="1" dirty="0">
                <a:solidFill>
                  <a:srgbClr val="FF0000"/>
                </a:solidFill>
              </a:rPr>
              <a:t>Car</a:t>
            </a:r>
            <a:r>
              <a:rPr lang="en-GB" dirty="0"/>
              <a:t>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77FB2-1152-E96F-0D03-5B7F41944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Here is a list of attributes and methods. Sort them in your OneNote worksheet into the right category</a:t>
            </a:r>
          </a:p>
          <a:p>
            <a:endParaRPr lang="en-GB" sz="1400" dirty="0"/>
          </a:p>
          <a:p>
            <a:r>
              <a:rPr lang="en-GB" dirty="0"/>
              <a:t>Colour</a:t>
            </a:r>
          </a:p>
          <a:p>
            <a:r>
              <a:rPr lang="en-GB" dirty="0"/>
              <a:t>Start engine</a:t>
            </a:r>
          </a:p>
          <a:p>
            <a:r>
              <a:rPr lang="en-GB" dirty="0"/>
              <a:t>Weight</a:t>
            </a:r>
          </a:p>
          <a:p>
            <a:r>
              <a:rPr lang="en-GB" dirty="0"/>
              <a:t>Open door</a:t>
            </a:r>
          </a:p>
          <a:p>
            <a:r>
              <a:rPr lang="en-GB" dirty="0"/>
              <a:t>Fuel level</a:t>
            </a:r>
          </a:p>
          <a:p>
            <a:endParaRPr lang="en-GB" dirty="0"/>
          </a:p>
          <a:p>
            <a:r>
              <a:rPr lang="en-GB" dirty="0"/>
              <a:t>Sort into </a:t>
            </a:r>
            <a:r>
              <a:rPr lang="en-GB" b="1" dirty="0">
                <a:solidFill>
                  <a:srgbClr val="FF0000"/>
                </a:solidFill>
              </a:rPr>
              <a:t>Attributes</a:t>
            </a:r>
            <a:r>
              <a:rPr lang="en-GB" dirty="0"/>
              <a:t> and </a:t>
            </a:r>
            <a:r>
              <a:rPr lang="en-GB" b="1" dirty="0">
                <a:solidFill>
                  <a:srgbClr val="FF0000"/>
                </a:solidFill>
              </a:rPr>
              <a:t>Methods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48CB0D05-E81B-19FC-8A5D-8044C1D92EFF}"/>
              </a:ext>
            </a:extLst>
          </p:cNvPr>
          <p:cNvSpPr/>
          <p:nvPr/>
        </p:nvSpPr>
        <p:spPr>
          <a:xfrm>
            <a:off x="10086826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1373FEC9-6B30-B55E-428F-2960EFE89B65}"/>
              </a:ext>
            </a:extLst>
          </p:cNvPr>
          <p:cNvSpPr/>
          <p:nvPr/>
        </p:nvSpPr>
        <p:spPr>
          <a:xfrm>
            <a:off x="10563290" y="163648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2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98625329-4377-43BC-BF07-F1428B5ADB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FB6E5620-8E1F-4084-8CD0-479343ABCA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0</TotalTime>
  <Words>457</Words>
  <Application>Microsoft Office PowerPoint</Application>
  <PresentationFormat>Widescreen</PresentationFormat>
  <Paragraphs>95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Century Gothic</vt:lpstr>
      <vt:lpstr>Impact</vt:lpstr>
      <vt:lpstr>Trebuchet MS</vt:lpstr>
      <vt:lpstr>Office Theme</vt:lpstr>
      <vt:lpstr>Office Theme</vt:lpstr>
      <vt:lpstr>Unit 3 Object Orientated Coding </vt:lpstr>
      <vt:lpstr>Recall Quiz of this week’s lessons</vt:lpstr>
      <vt:lpstr>PowerPoint Presentation</vt:lpstr>
      <vt:lpstr>Unit 3 Object Orientated Coding </vt:lpstr>
      <vt:lpstr>Learning Objectives</vt:lpstr>
      <vt:lpstr>Key Vocabulary</vt:lpstr>
      <vt:lpstr>From Functions to Objects</vt:lpstr>
      <vt:lpstr>What Is Object-Oriented Coding?</vt:lpstr>
      <vt:lpstr>Task: Think about a Car class</vt:lpstr>
      <vt:lpstr>Class Diagram Sketches</vt:lpstr>
      <vt:lpstr>Task</vt:lpstr>
      <vt:lpstr>Objects in the Real World</vt:lpstr>
      <vt:lpstr>Exit Ticket</vt:lpstr>
      <vt:lpstr>Task / 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3</cp:revision>
  <dcterms:created xsi:type="dcterms:W3CDTF">2025-12-24T11:31:10Z</dcterms:created>
  <dcterms:modified xsi:type="dcterms:W3CDTF">2025-12-26T12:20:34Z</dcterms:modified>
</cp:coreProperties>
</file>