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6"/>
  </p:notesMasterIdLst>
  <p:sldIdLst>
    <p:sldId id="265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71983E3D-C4C0-4ADA-8E94-8849C46956BC}"/>
    <pc:docChg chg="custSel delSld modSld">
      <pc:chgData name="Simon Rundell" userId="02f36d3d-9692-43c5-873c-1a596eba61c5" providerId="ADAL" clId="{71983E3D-C4C0-4ADA-8E94-8849C46956BC}" dt="2026-03-20T15:13:32.532" v="3" actId="47"/>
      <pc:docMkLst>
        <pc:docMk/>
      </pc:docMkLst>
      <pc:sldChg chg="del">
        <pc:chgData name="Simon Rundell" userId="02f36d3d-9692-43c5-873c-1a596eba61c5" providerId="ADAL" clId="{71983E3D-C4C0-4ADA-8E94-8849C46956BC}" dt="2026-03-20T15:13:32.532" v="3" actId="47"/>
        <pc:sldMkLst>
          <pc:docMk/>
          <pc:sldMk cId="1864880989" sldId="262"/>
        </pc:sldMkLst>
      </pc:sldChg>
      <pc:sldChg chg="delSp mod delAnim">
        <pc:chgData name="Simon Rundell" userId="02f36d3d-9692-43c5-873c-1a596eba61c5" providerId="ADAL" clId="{71983E3D-C4C0-4ADA-8E94-8849C46956BC}" dt="2026-03-20T15:13:12.458" v="0" actId="478"/>
        <pc:sldMkLst>
          <pc:docMk/>
          <pc:sldMk cId="1910606562" sldId="269"/>
        </pc:sldMkLst>
        <pc:picChg chg="del">
          <ac:chgData name="Simon Rundell" userId="02f36d3d-9692-43c5-873c-1a596eba61c5" providerId="ADAL" clId="{71983E3D-C4C0-4ADA-8E94-8849C46956BC}" dt="2026-03-20T15:13:12.458" v="0" actId="478"/>
          <ac:picMkLst>
            <pc:docMk/>
            <pc:sldMk cId="1910606562" sldId="269"/>
            <ac:picMk id="12" creationId="{9A3A1A22-CC37-2701-FDD2-912DEA85A775}"/>
          </ac:picMkLst>
        </pc:picChg>
      </pc:sldChg>
      <pc:sldChg chg="delSp del mod delAnim">
        <pc:chgData name="Simon Rundell" userId="02f36d3d-9692-43c5-873c-1a596eba61c5" providerId="ADAL" clId="{71983E3D-C4C0-4ADA-8E94-8849C46956BC}" dt="2026-03-20T15:13:28.828" v="2" actId="47"/>
        <pc:sldMkLst>
          <pc:docMk/>
          <pc:sldMk cId="1851619300" sldId="273"/>
        </pc:sldMkLst>
        <pc:picChg chg="del">
          <ac:chgData name="Simon Rundell" userId="02f36d3d-9692-43c5-873c-1a596eba61c5" providerId="ADAL" clId="{71983E3D-C4C0-4ADA-8E94-8849C46956BC}" dt="2026-03-20T15:13:26.404" v="1" actId="478"/>
          <ac:picMkLst>
            <pc:docMk/>
            <pc:sldMk cId="1851619300" sldId="273"/>
            <ac:picMk id="4" creationId="{9EF27BF6-5656-6E68-FB3C-6D93C0A4C4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microsoft.com/e/f29eWyywbX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simonrundell/EverythingIsCod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7AF3BA-1BC6-2A72-ECBA-BD37EB638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138" y="4857134"/>
            <a:ext cx="9432804" cy="1042219"/>
          </a:xfrm>
        </p:spPr>
        <p:txBody>
          <a:bodyPr/>
          <a:lstStyle/>
          <a:p>
            <a:r>
              <a:rPr lang="en-GB" dirty="0"/>
              <a:t>Technologies that use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81199E-7F31-1BC7-C7EE-F3F7B5228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0916" y="5899354"/>
            <a:ext cx="2120099" cy="37266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Lesson 04</a:t>
            </a:r>
          </a:p>
        </p:txBody>
      </p:sp>
      <p:pic>
        <p:nvPicPr>
          <p:cNvPr id="102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262DBA9C-63BE-1EE2-0FC0-BFC0B4308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58" y="0"/>
            <a:ext cx="7720771" cy="466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4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https://forms.microsoft.com/e/f29eWyywbX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An email should by now have arrived with the link attached.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D5A0-4FD8-A518-7B08-EE0FC9420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863099-3DBA-C9A8-D4C5-7C21FB3CD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138" y="4857134"/>
            <a:ext cx="9432804" cy="1042219"/>
          </a:xfrm>
        </p:spPr>
        <p:txBody>
          <a:bodyPr/>
          <a:lstStyle/>
          <a:p>
            <a:r>
              <a:rPr lang="en-GB" dirty="0"/>
              <a:t>Technologies that use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67EDD-D409-8ECE-A4C9-C68AB24F3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0916" y="5899354"/>
            <a:ext cx="2120099" cy="37266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Lesson 04</a:t>
            </a:r>
          </a:p>
        </p:txBody>
      </p:sp>
      <p:pic>
        <p:nvPicPr>
          <p:cNvPr id="102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1E824BDB-01F9-D8A9-43C4-26CB505D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58" y="0"/>
            <a:ext cx="7720771" cy="466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7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2E595-DEF9-E9DA-AF83-F786CE90257D}"/>
              </a:ext>
            </a:extLst>
          </p:cNvPr>
          <p:cNvSpPr txBox="1"/>
          <p:nvPr/>
        </p:nvSpPr>
        <p:spPr>
          <a:xfrm>
            <a:off x="137651" y="1484670"/>
            <a:ext cx="938109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00" dirty="0">
                <a:latin typeface="Impact" panose="020B0806030902050204" pitchFamily="34" charset="0"/>
              </a:rPr>
              <a:t>All of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F09DC-51A9-0E23-3E8A-0D095469C2A8}"/>
              </a:ext>
            </a:extLst>
          </p:cNvPr>
          <p:cNvSpPr txBox="1"/>
          <p:nvPr/>
        </p:nvSpPr>
        <p:spPr>
          <a:xfrm>
            <a:off x="3388861" y="3762216"/>
            <a:ext cx="2878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This lesson is now finished.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81E245-AD17-29A4-D341-A75AD8DCB2C4}"/>
              </a:ext>
            </a:extLst>
          </p:cNvPr>
          <p:cNvCxnSpPr/>
          <p:nvPr/>
        </p:nvCxnSpPr>
        <p:spPr>
          <a:xfrm flipV="1">
            <a:off x="3028335" y="3762216"/>
            <a:ext cx="3667433" cy="369332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63F333-1C12-EE33-B7C2-93715154DEAC}"/>
              </a:ext>
            </a:extLst>
          </p:cNvPr>
          <p:cNvCxnSpPr>
            <a:cxnSpLocks/>
          </p:cNvCxnSpPr>
          <p:nvPr/>
        </p:nvCxnSpPr>
        <p:spPr>
          <a:xfrm>
            <a:off x="3254477" y="3762216"/>
            <a:ext cx="3441291" cy="369332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E94EB6-4ADE-FC32-93F7-A85FB11B3439}"/>
              </a:ext>
            </a:extLst>
          </p:cNvPr>
          <p:cNvSpPr txBox="1"/>
          <p:nvPr/>
        </p:nvSpPr>
        <p:spPr>
          <a:xfrm>
            <a:off x="6096000" y="4680155"/>
            <a:ext cx="3280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…but there’s more!</a:t>
            </a:r>
          </a:p>
        </p:txBody>
      </p:sp>
    </p:spTree>
    <p:extLst>
      <p:ext uri="{BB962C8B-B14F-4D97-AF65-F5344CB8AC3E}">
        <p14:creationId xmlns:p14="http://schemas.microsoft.com/office/powerpoint/2010/main" val="168762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9998-E0CB-0E7D-2ACC-10B4805F1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BD555-A6A7-3AEE-C211-1DF7B3B2B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Everyday encounters:</a:t>
            </a:r>
          </a:p>
          <a:p>
            <a:pPr lvl="1"/>
            <a:r>
              <a:rPr lang="en-GB" sz="3600" dirty="0"/>
              <a:t>Smartphones</a:t>
            </a:r>
          </a:p>
          <a:p>
            <a:pPr lvl="1"/>
            <a:r>
              <a:rPr lang="en-GB" sz="3600" dirty="0"/>
              <a:t>Washing Machines</a:t>
            </a:r>
          </a:p>
          <a:p>
            <a:pPr lvl="1"/>
            <a:r>
              <a:rPr lang="en-GB" sz="3600" dirty="0"/>
              <a:t>ATMs</a:t>
            </a:r>
          </a:p>
          <a:p>
            <a:pPr lvl="1"/>
            <a:r>
              <a:rPr lang="en-GB" sz="3600" dirty="0"/>
              <a:t>Cars</a:t>
            </a:r>
          </a:p>
          <a:p>
            <a:pPr lvl="1"/>
            <a:r>
              <a:rPr lang="en-GB" sz="3600" dirty="0"/>
              <a:t>Smart Speakers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FBA4A-5A74-C099-1FC0-2424954911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8839" y="1506794"/>
            <a:ext cx="2562941" cy="1922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3F681-6AF8-7649-34D2-B9EF43C5B8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4398" y="2133812"/>
            <a:ext cx="2280976" cy="2667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5CA14-7491-FED9-40E6-5BFD9825C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972" y="3429000"/>
            <a:ext cx="1987686" cy="1651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C47E60-63CE-F182-5F29-C58BF28F7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457" y="5151954"/>
            <a:ext cx="2562941" cy="15686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729BC8-FD8E-6354-82DE-EC71F386BE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0309" y="4664045"/>
            <a:ext cx="3656188" cy="2056606"/>
          </a:xfrm>
          <a:prstGeom prst="rect">
            <a:avLst/>
          </a:prstGeom>
        </p:spPr>
      </p:pic>
      <p:sp>
        <p:nvSpPr>
          <p:cNvPr id="13" name="Note this down">
            <a:extLst>
              <a:ext uri="{FF2B5EF4-FFF2-40B4-BE49-F238E27FC236}">
                <a16:creationId xmlns:a16="http://schemas.microsoft.com/office/drawing/2014/main" id="{C04B7F9C-C1B1-F592-8A44-D99C45A86284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AFDAE6A2-F230-0506-0169-C841C0DC5ED3}"/>
              </a:ext>
            </a:extLst>
          </p:cNvPr>
          <p:cNvSpPr/>
          <p:nvPr/>
        </p:nvSpPr>
        <p:spPr>
          <a:xfrm>
            <a:off x="10057097" y="2170143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do these systems benefit from having code in them?</a:t>
            </a:r>
          </a:p>
        </p:txBody>
      </p:sp>
    </p:spTree>
    <p:extLst>
      <p:ext uri="{BB962C8B-B14F-4D97-AF65-F5344CB8AC3E}">
        <p14:creationId xmlns:p14="http://schemas.microsoft.com/office/powerpoint/2010/main" val="403259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FA83F-1ABC-CEF3-558B-BE3AB74B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9D86A-F5FB-3A36-62F4-77CA97540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Online:</a:t>
            </a:r>
          </a:p>
          <a:p>
            <a:pPr lvl="1"/>
            <a:r>
              <a:rPr lang="en-GB" sz="3200" dirty="0"/>
              <a:t>Websites</a:t>
            </a:r>
          </a:p>
          <a:p>
            <a:pPr lvl="1"/>
            <a:r>
              <a:rPr lang="en-GB" sz="3200" dirty="0"/>
              <a:t>Applications</a:t>
            </a:r>
          </a:p>
          <a:p>
            <a:pPr lvl="1"/>
            <a:r>
              <a:rPr lang="en-GB" sz="3200" dirty="0"/>
              <a:t>Cloud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EF06E-3EDC-55A0-5CBC-21C265968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169" y="2607275"/>
            <a:ext cx="1495634" cy="1390844"/>
          </a:xfrm>
          <a:prstGeom prst="rect">
            <a:avLst/>
          </a:prstGeom>
        </p:spPr>
      </p:pic>
      <p:pic>
        <p:nvPicPr>
          <p:cNvPr id="10" name="Picture 9" descr="A cartoon of a person carrying a tray&#10;&#10;AI-generated content may be incorrect.">
            <a:extLst>
              <a:ext uri="{FF2B5EF4-FFF2-40B4-BE49-F238E27FC236}">
                <a16:creationId xmlns:a16="http://schemas.microsoft.com/office/drawing/2014/main" id="{D214244A-F6C4-9ED0-90D1-3C67ED393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40" y="3998119"/>
            <a:ext cx="2437911" cy="2480309"/>
          </a:xfrm>
          <a:prstGeom prst="rect">
            <a:avLst/>
          </a:prstGeom>
        </p:spPr>
      </p:pic>
      <p:sp>
        <p:nvSpPr>
          <p:cNvPr id="11" name="Note this down">
            <a:extLst>
              <a:ext uri="{FF2B5EF4-FFF2-40B4-BE49-F238E27FC236}">
                <a16:creationId xmlns:a16="http://schemas.microsoft.com/office/drawing/2014/main" id="{2C0C258B-0913-8F4B-DF50-B7C3A97805C2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BDFFCE5C-036F-56CF-8833-48BB27AC6E44}"/>
              </a:ext>
            </a:extLst>
          </p:cNvPr>
          <p:cNvSpPr/>
          <p:nvPr/>
        </p:nvSpPr>
        <p:spPr>
          <a:xfrm>
            <a:off x="10061847" y="3998119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has so much moved to the Cloud environment?</a:t>
            </a:r>
          </a:p>
        </p:txBody>
      </p:sp>
    </p:spTree>
    <p:extLst>
      <p:ext uri="{BB962C8B-B14F-4D97-AF65-F5344CB8AC3E}">
        <p14:creationId xmlns:p14="http://schemas.microsoft.com/office/powerpoint/2010/main" val="19106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C21B-DCFA-3944-78BF-8ACF12973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250EC-9D35-10C9-B671-4B61EE703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Specialist:</a:t>
            </a:r>
          </a:p>
          <a:p>
            <a:pPr lvl="1"/>
            <a:r>
              <a:rPr lang="en-GB" sz="4000" dirty="0"/>
              <a:t>AI</a:t>
            </a:r>
          </a:p>
          <a:p>
            <a:pPr lvl="1"/>
            <a:r>
              <a:rPr lang="en-GB" sz="4000" dirty="0"/>
              <a:t>IoT</a:t>
            </a:r>
          </a:p>
          <a:p>
            <a:pPr lvl="1"/>
            <a:r>
              <a:rPr lang="en-GB" sz="4000" dirty="0"/>
              <a:t>Gaming</a:t>
            </a:r>
          </a:p>
          <a:p>
            <a:pPr lvl="1"/>
            <a:r>
              <a:rPr lang="en-GB" sz="4000" dirty="0"/>
              <a:t>VR</a:t>
            </a:r>
          </a:p>
        </p:txBody>
      </p:sp>
      <p:pic>
        <p:nvPicPr>
          <p:cNvPr id="5" name="Picture 4" descr="A robot sitting at a desk with a computer&#10;&#10;AI-generated content may be incorrect.">
            <a:extLst>
              <a:ext uri="{FF2B5EF4-FFF2-40B4-BE49-F238E27FC236}">
                <a16:creationId xmlns:a16="http://schemas.microsoft.com/office/drawing/2014/main" id="{D4CB594E-D389-4D4D-3454-5335168E1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729" y="1646238"/>
            <a:ext cx="2878962" cy="1621077"/>
          </a:xfrm>
          <a:prstGeom prst="rect">
            <a:avLst/>
          </a:prstGeom>
        </p:spPr>
      </p:pic>
      <p:pic>
        <p:nvPicPr>
          <p:cNvPr id="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E027D237-9308-0585-FDC3-C7CF8621C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408" y="2456776"/>
            <a:ext cx="2900516" cy="175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entsu findings reveal gaming industry worth more than music and film  combined">
            <a:extLst>
              <a:ext uri="{FF2B5EF4-FFF2-40B4-BE49-F238E27FC236}">
                <a16:creationId xmlns:a16="http://schemas.microsoft.com/office/drawing/2014/main" id="{4A29288F-FB47-13DB-F0DB-552DF3695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29" y="3443527"/>
            <a:ext cx="2824241" cy="188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5 Best VR Headsets - Virtual Reality Gaming System">
            <a:extLst>
              <a:ext uri="{FF2B5EF4-FFF2-40B4-BE49-F238E27FC236}">
                <a16:creationId xmlns:a16="http://schemas.microsoft.com/office/drawing/2014/main" id="{52D14523-E0FD-1B34-273F-C5D865403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40" y="4384940"/>
            <a:ext cx="2920180" cy="21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ote this down">
            <a:extLst>
              <a:ext uri="{FF2B5EF4-FFF2-40B4-BE49-F238E27FC236}">
                <a16:creationId xmlns:a16="http://schemas.microsoft.com/office/drawing/2014/main" id="{3DD66B01-7CC6-BF92-4E9F-4A744AA1BE35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8F4F85BB-4CDD-0D58-75FE-15A663B95590}"/>
              </a:ext>
            </a:extLst>
          </p:cNvPr>
          <p:cNvSpPr/>
          <p:nvPr/>
        </p:nvSpPr>
        <p:spPr>
          <a:xfrm>
            <a:off x="10061847" y="4210576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Where do you think this will take us in the next 10 years?</a:t>
            </a:r>
          </a:p>
        </p:txBody>
      </p:sp>
    </p:spTree>
    <p:extLst>
      <p:ext uri="{BB962C8B-B14F-4D97-AF65-F5344CB8AC3E}">
        <p14:creationId xmlns:p14="http://schemas.microsoft.com/office/powerpoint/2010/main" val="4702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7F76A-6866-A328-C07E-A220D261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the obvious to the hidden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3387-B198-4BE0-F17C-3E6612EA0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Code is everywhere.</a:t>
            </a:r>
          </a:p>
          <a:p>
            <a:r>
              <a:rPr lang="en-GB" sz="3600" dirty="0"/>
              <a:t>Not just in things that look like computers but embedded in almost anything electrical</a:t>
            </a:r>
          </a:p>
          <a:p>
            <a:r>
              <a:rPr lang="en-GB" sz="3600" dirty="0"/>
              <a:t>Someone has written code for it.</a:t>
            </a:r>
          </a:p>
          <a:p>
            <a:r>
              <a:rPr lang="en-GB" sz="3600" dirty="0"/>
              <a:t>Could that person be you?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ADF483CA-EA59-146B-D4CF-9B6821D921B9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BE496-17BE-1AA2-F1FE-EAC33779F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4889">
            <a:off x="7099300" y="4319278"/>
            <a:ext cx="3395364" cy="3002272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C65848F2-0D2A-2320-FDE9-E7FB0C9068D6}"/>
              </a:ext>
            </a:extLst>
          </p:cNvPr>
          <p:cNvSpPr/>
          <p:nvPr/>
        </p:nvSpPr>
        <p:spPr>
          <a:xfrm>
            <a:off x="3651250" y="5245100"/>
            <a:ext cx="4035298" cy="36220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rgbClr val="000000"/>
                </a:solidFill>
                <a:latin typeface="Trebuchet MS" panose="020B0603020202020204" pitchFamily="34" charset="0"/>
              </a:rPr>
              <a:t>Exeter College offers Level 3, HNC and HND Courses in Computing</a:t>
            </a:r>
          </a:p>
        </p:txBody>
      </p:sp>
    </p:spTree>
    <p:extLst>
      <p:ext uri="{BB962C8B-B14F-4D97-AF65-F5344CB8AC3E}">
        <p14:creationId xmlns:p14="http://schemas.microsoft.com/office/powerpoint/2010/main" val="203128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8B26-AD25-643E-6D96-CE433C96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world of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A7A56-4EE9-A8B7-EDA3-1F15B64BC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https://padlet.com/simonrundell/EverythingIsCode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Let’s think about and suggest as many examples as possible for each category.</a:t>
            </a:r>
          </a:p>
        </p:txBody>
      </p:sp>
    </p:spTree>
    <p:extLst>
      <p:ext uri="{BB962C8B-B14F-4D97-AF65-F5344CB8AC3E}">
        <p14:creationId xmlns:p14="http://schemas.microsoft.com/office/powerpoint/2010/main" val="152888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D72E7-FC36-0A1F-CB11-14F203A62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08" y="644852"/>
            <a:ext cx="9452211" cy="1325563"/>
          </a:xfrm>
        </p:spPr>
        <p:txBody>
          <a:bodyPr/>
          <a:lstStyle/>
          <a:p>
            <a:r>
              <a:rPr lang="en-GB" dirty="0"/>
              <a:t>Mini Research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B2DF6-106F-D9EA-FC72-239D378DB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one technology area</a:t>
            </a:r>
          </a:p>
          <a:p>
            <a:pPr lvl="1"/>
            <a:r>
              <a:rPr lang="en-US" dirty="0"/>
              <a:t>e.g. smart home devices, mobile apps, gaming, AI assistants, automotive systems</a:t>
            </a:r>
          </a:p>
          <a:p>
            <a:r>
              <a:rPr lang="en-US" dirty="0"/>
              <a:t>Using the </a:t>
            </a:r>
            <a:r>
              <a:rPr lang="en-US" b="1" dirty="0"/>
              <a:t>Research Template</a:t>
            </a:r>
            <a:r>
              <a:rPr lang="en-US" dirty="0"/>
              <a:t>, you must find out:</a:t>
            </a:r>
          </a:p>
          <a:p>
            <a:pPr marL="0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the technology does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code is used within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programming languages are commonly used.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coding is essential to its operation.</a:t>
            </a:r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F627EF56-FB90-153A-8A6A-269839C085CF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DB19EBA-5AAB-4E36-1544-3B7C731E6227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7" name="txtTimer">
            <a:extLst>
              <a:ext uri="{FF2B5EF4-FFF2-40B4-BE49-F238E27FC236}">
                <a16:creationId xmlns:a16="http://schemas.microsoft.com/office/drawing/2014/main" id="{72AB37A0-470D-9D0A-8C3F-2588D80A0B7D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24:54</a:t>
            </a:r>
          </a:p>
        </p:txBody>
      </p:sp>
    </p:spTree>
    <p:extLst>
      <p:ext uri="{BB962C8B-B14F-4D97-AF65-F5344CB8AC3E}">
        <p14:creationId xmlns:p14="http://schemas.microsoft.com/office/powerpoint/2010/main" val="4239309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02C7-4F0F-1D74-0F2F-5973B4099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9125-37CD-3AFE-2B26-CC01B64FF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794310" cy="4351338"/>
          </a:xfrm>
        </p:spPr>
        <p:txBody>
          <a:bodyPr>
            <a:normAutofit/>
          </a:bodyPr>
          <a:lstStyle/>
          <a:p>
            <a:r>
              <a:rPr lang="en-GB" sz="3600" dirty="0"/>
              <a:t>Which technology surprised you most?</a:t>
            </a:r>
          </a:p>
          <a:p>
            <a:r>
              <a:rPr lang="en-US" sz="3600" dirty="0"/>
              <a:t>What would happen if its code stopped working?</a:t>
            </a:r>
            <a:endParaRPr lang="en-GB" sz="3600" dirty="0"/>
          </a:p>
        </p:txBody>
      </p:sp>
      <p:pic>
        <p:nvPicPr>
          <p:cNvPr id="4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958D4DEF-6464-02D1-CAA9-D478F67DD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103452" y="148399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DF629-94C5-A362-2C12-DAA6516C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FCF48-94F7-F07D-3200-5C2AE510C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Write a short reflection (around 150 words):</a:t>
            </a:r>
          </a:p>
          <a:p>
            <a:pPr marL="4572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“Choose one technology from today’s lesson. Explain how it uses code and what could happen if the code contained an error.”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Create a Word document and upload this to this assignment</a:t>
            </a:r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C34F79C9-6575-93EC-4EFB-6D9E4EB1548D}"/>
              </a:ext>
            </a:extLst>
          </p:cNvPr>
          <p:cNvSpPr/>
          <p:nvPr/>
        </p:nvSpPr>
        <p:spPr>
          <a:xfrm>
            <a:off x="10026665" y="569747"/>
            <a:ext cx="1873045" cy="1180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6 day’s time</a:t>
            </a:r>
          </a:p>
        </p:txBody>
      </p:sp>
    </p:spTree>
    <p:extLst>
      <p:ext uri="{BB962C8B-B14F-4D97-AF65-F5344CB8AC3E}">
        <p14:creationId xmlns:p14="http://schemas.microsoft.com/office/powerpoint/2010/main" val="3550735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3989751F-C86C-4BBF-AB5C-23C588029F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15441409-2CE2-413A-AC50-90BB2A2FF03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78</TotalTime>
  <Words>361</Words>
  <Application>Microsoft Office PowerPoint</Application>
  <PresentationFormat>Widescreen</PresentationFormat>
  <Paragraphs>72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Impact</vt:lpstr>
      <vt:lpstr>Trebuchet MS</vt:lpstr>
      <vt:lpstr>Office Theme</vt:lpstr>
      <vt:lpstr>Office Theme</vt:lpstr>
      <vt:lpstr>Technologies that use code</vt:lpstr>
      <vt:lpstr>Recall from last lesson</vt:lpstr>
      <vt:lpstr>PowerPoint Presentation</vt:lpstr>
      <vt:lpstr>Technologies that use code</vt:lpstr>
      <vt:lpstr>PowerPoint Presentation</vt:lpstr>
      <vt:lpstr>Code is everywhere…</vt:lpstr>
      <vt:lpstr>Code is everywhere…</vt:lpstr>
      <vt:lpstr>Code is everywhere…</vt:lpstr>
      <vt:lpstr>From the obvious to the hidden</vt:lpstr>
      <vt:lpstr>The world of code</vt:lpstr>
      <vt:lpstr>Mini Research Project</vt:lpstr>
      <vt:lpstr>Reflect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2</cp:revision>
  <dcterms:created xsi:type="dcterms:W3CDTF">2025-10-28T20:19:04Z</dcterms:created>
  <dcterms:modified xsi:type="dcterms:W3CDTF">2026-03-20T15:13:42Z</dcterms:modified>
</cp:coreProperties>
</file>