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16"/>
  </p:notesMasterIdLst>
  <p:sldIdLst>
    <p:sldId id="266" r:id="rId3"/>
    <p:sldId id="263" r:id="rId4"/>
    <p:sldId id="264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284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D5AFF9FC-3027-42C7-9805-DFBDD58CFB48}"/>
    <pc:docChg chg="delSld">
      <pc:chgData name="Simon Rundell" userId="02f36d3d-9692-43c5-873c-1a596eba61c5" providerId="ADAL" clId="{D5AFF9FC-3027-42C7-9805-DFBDD58CFB48}" dt="2026-01-14T10:36:19.523" v="0" actId="47"/>
      <pc:docMkLst>
        <pc:docMk/>
      </pc:docMkLst>
      <pc:sldChg chg="del">
        <pc:chgData name="Simon Rundell" userId="02f36d3d-9692-43c5-873c-1a596eba61c5" providerId="ADAL" clId="{D5AFF9FC-3027-42C7-9805-DFBDD58CFB48}" dt="2026-01-14T10:36:19.523" v="0" actId="47"/>
        <pc:sldMkLst>
          <pc:docMk/>
          <pc:sldMk cId="1864880989" sldId="262"/>
        </pc:sldMkLst>
      </pc:sldChg>
    </pc:docChg>
  </pc:docChgLst>
  <pc:docChgLst>
    <pc:chgData name="Simon Rundell" userId="02f36d3d-9692-43c5-873c-1a596eba61c5" providerId="ADAL" clId="{704CB636-A1BA-411A-A067-F81C58265FE2}"/>
    <pc:docChg chg="undo custSel addSld delSld modSld sldOrd">
      <pc:chgData name="Simon Rundell" userId="02f36d3d-9692-43c5-873c-1a596eba61c5" providerId="ADAL" clId="{704CB636-A1BA-411A-A067-F81C58265FE2}" dt="2025-12-24T16:25:59.021" v="4461" actId="478"/>
      <pc:docMkLst>
        <pc:docMk/>
      </pc:docMkLst>
      <pc:sldChg chg="modSp mod">
        <pc:chgData name="Simon Rundell" userId="02f36d3d-9692-43c5-873c-1a596eba61c5" providerId="ADAL" clId="{704CB636-A1BA-411A-A067-F81C58265FE2}" dt="2025-12-24T15:43:42.406" v="3631" actId="20577"/>
        <pc:sldMkLst>
          <pc:docMk/>
          <pc:sldMk cId="1644293576" sldId="263"/>
        </pc:sldMkLst>
        <pc:spChg chg="mod">
          <ac:chgData name="Simon Rundell" userId="02f36d3d-9692-43c5-873c-1a596eba61c5" providerId="ADAL" clId="{704CB636-A1BA-411A-A067-F81C58265FE2}" dt="2025-12-24T15:43:42.406" v="3631" actId="20577"/>
          <ac:spMkLst>
            <pc:docMk/>
            <pc:sldMk cId="1644293576" sldId="263"/>
            <ac:spMk id="3" creationId="{44BE340F-1537-1DD8-A4C0-90C99D913A49}"/>
          </ac:spMkLst>
        </pc:spChg>
      </pc:sldChg>
      <pc:sldChg chg="ord">
        <pc:chgData name="Simon Rundell" userId="02f36d3d-9692-43c5-873c-1a596eba61c5" providerId="ADAL" clId="{704CB636-A1BA-411A-A067-F81C58265FE2}" dt="2025-12-24T16:11:30.554" v="3970"/>
        <pc:sldMkLst>
          <pc:docMk/>
          <pc:sldMk cId="1702118680" sldId="264"/>
        </pc:sldMkLst>
      </pc:sldChg>
      <pc:sldChg chg="modSp mod">
        <pc:chgData name="Simon Rundell" userId="02f36d3d-9692-43c5-873c-1a596eba61c5" providerId="ADAL" clId="{704CB636-A1BA-411A-A067-F81C58265FE2}" dt="2025-12-24T15:39:13.152" v="3604" actId="20577"/>
        <pc:sldMkLst>
          <pc:docMk/>
          <pc:sldMk cId="3496433982" sldId="266"/>
        </pc:sldMkLst>
        <pc:spChg chg="mod">
          <ac:chgData name="Simon Rundell" userId="02f36d3d-9692-43c5-873c-1a596eba61c5" providerId="ADAL" clId="{704CB636-A1BA-411A-A067-F81C58265FE2}" dt="2025-12-24T15:39:09.237" v="3602" actId="20577"/>
          <ac:spMkLst>
            <pc:docMk/>
            <pc:sldMk cId="3496433982" sldId="266"/>
            <ac:spMk id="6" creationId="{37A1E132-811E-CC1C-CCFB-234EC1818F1F}"/>
          </ac:spMkLst>
        </pc:spChg>
        <pc:spChg chg="mod">
          <ac:chgData name="Simon Rundell" userId="02f36d3d-9692-43c5-873c-1a596eba61c5" providerId="ADAL" clId="{704CB636-A1BA-411A-A067-F81C58265FE2}" dt="2025-12-24T15:39:13.152" v="3604" actId="20577"/>
          <ac:spMkLst>
            <pc:docMk/>
            <pc:sldMk cId="3496433982" sldId="266"/>
            <ac:spMk id="7" creationId="{4CB69D5D-0DA9-BDA8-4F0D-83523B106F6C}"/>
          </ac:spMkLst>
        </pc:spChg>
      </pc:sldChg>
      <pc:sldChg chg="add ord">
        <pc:chgData name="Simon Rundell" userId="02f36d3d-9692-43c5-873c-1a596eba61c5" providerId="ADAL" clId="{704CB636-A1BA-411A-A067-F81C58265FE2}" dt="2025-12-24T16:11:39.864" v="3972"/>
        <pc:sldMkLst>
          <pc:docMk/>
          <pc:sldMk cId="593241257" sldId="286"/>
        </pc:sldMkLst>
      </pc:sldChg>
      <pc:sldChg chg="modSp new mod">
        <pc:chgData name="Simon Rundell" userId="02f36d3d-9692-43c5-873c-1a596eba61c5" providerId="ADAL" clId="{704CB636-A1BA-411A-A067-F81C58265FE2}" dt="2025-12-24T15:44:37.873" v="3656" actId="20577"/>
        <pc:sldMkLst>
          <pc:docMk/>
          <pc:sldMk cId="1112101795" sldId="287"/>
        </pc:sldMkLst>
        <pc:spChg chg="mod">
          <ac:chgData name="Simon Rundell" userId="02f36d3d-9692-43c5-873c-1a596eba61c5" providerId="ADAL" clId="{704CB636-A1BA-411A-A067-F81C58265FE2}" dt="2025-12-24T15:44:11.967" v="3651" actId="20577"/>
          <ac:spMkLst>
            <pc:docMk/>
            <pc:sldMk cId="1112101795" sldId="287"/>
            <ac:spMk id="2" creationId="{FB380FE8-1B08-AD5E-14CE-50D495C57593}"/>
          </ac:spMkLst>
        </pc:spChg>
        <pc:spChg chg="mod">
          <ac:chgData name="Simon Rundell" userId="02f36d3d-9692-43c5-873c-1a596eba61c5" providerId="ADAL" clId="{704CB636-A1BA-411A-A067-F81C58265FE2}" dt="2025-12-24T15:44:37.873" v="3656" actId="20577"/>
          <ac:spMkLst>
            <pc:docMk/>
            <pc:sldMk cId="1112101795" sldId="287"/>
            <ac:spMk id="3" creationId="{76545256-F740-6E5E-FD60-CAC9BDF79880}"/>
          </ac:spMkLst>
        </pc:spChg>
      </pc:sldChg>
      <pc:sldChg chg="modSp new mod">
        <pc:chgData name="Simon Rundell" userId="02f36d3d-9692-43c5-873c-1a596eba61c5" providerId="ADAL" clId="{704CB636-A1BA-411A-A067-F81C58265FE2}" dt="2025-12-24T15:45:14.354" v="3679" actId="20577"/>
        <pc:sldMkLst>
          <pc:docMk/>
          <pc:sldMk cId="2251294415" sldId="288"/>
        </pc:sldMkLst>
        <pc:spChg chg="mod">
          <ac:chgData name="Simon Rundell" userId="02f36d3d-9692-43c5-873c-1a596eba61c5" providerId="ADAL" clId="{704CB636-A1BA-411A-A067-F81C58265FE2}" dt="2025-12-24T15:44:57.729" v="3673" actId="20577"/>
          <ac:spMkLst>
            <pc:docMk/>
            <pc:sldMk cId="2251294415" sldId="288"/>
            <ac:spMk id="2" creationId="{957731B0-B865-6CBE-8DF7-41ABC5F976DA}"/>
          </ac:spMkLst>
        </pc:spChg>
        <pc:spChg chg="mod">
          <ac:chgData name="Simon Rundell" userId="02f36d3d-9692-43c5-873c-1a596eba61c5" providerId="ADAL" clId="{704CB636-A1BA-411A-A067-F81C58265FE2}" dt="2025-12-24T15:45:14.354" v="3679" actId="20577"/>
          <ac:spMkLst>
            <pc:docMk/>
            <pc:sldMk cId="2251294415" sldId="288"/>
            <ac:spMk id="3" creationId="{090268C1-996E-1F3C-01B3-35765652BD5F}"/>
          </ac:spMkLst>
        </pc:spChg>
      </pc:sldChg>
      <pc:sldChg chg="addSp modSp new mod modAnim">
        <pc:chgData name="Simon Rundell" userId="02f36d3d-9692-43c5-873c-1a596eba61c5" providerId="ADAL" clId="{704CB636-A1BA-411A-A067-F81C58265FE2}" dt="2025-12-24T15:47:38.545" v="3750"/>
        <pc:sldMkLst>
          <pc:docMk/>
          <pc:sldMk cId="4018234374" sldId="289"/>
        </pc:sldMkLst>
        <pc:spChg chg="mod">
          <ac:chgData name="Simon Rundell" userId="02f36d3d-9692-43c5-873c-1a596eba61c5" providerId="ADAL" clId="{704CB636-A1BA-411A-A067-F81C58265FE2}" dt="2025-12-24T15:45:42.539" v="3681"/>
          <ac:spMkLst>
            <pc:docMk/>
            <pc:sldMk cId="4018234374" sldId="289"/>
            <ac:spMk id="2" creationId="{2427FCF7-5429-44AA-E72B-22EF30423F4F}"/>
          </ac:spMkLst>
        </pc:spChg>
        <pc:spChg chg="mod">
          <ac:chgData name="Simon Rundell" userId="02f36d3d-9692-43c5-873c-1a596eba61c5" providerId="ADAL" clId="{704CB636-A1BA-411A-A067-F81C58265FE2}" dt="2025-12-24T15:46:05.291" v="3685" actId="14100"/>
          <ac:spMkLst>
            <pc:docMk/>
            <pc:sldMk cId="4018234374" sldId="289"/>
            <ac:spMk id="3" creationId="{2260F47A-86CD-E3F1-9A35-94C4DD8F2442}"/>
          </ac:spMkLst>
        </pc:spChg>
        <pc:spChg chg="add mod">
          <ac:chgData name="Simon Rundell" userId="02f36d3d-9692-43c5-873c-1a596eba61c5" providerId="ADAL" clId="{704CB636-A1BA-411A-A067-F81C58265FE2}" dt="2025-12-24T15:46:41.395" v="3731" actId="2711"/>
          <ac:spMkLst>
            <pc:docMk/>
            <pc:sldMk cId="4018234374" sldId="289"/>
            <ac:spMk id="4" creationId="{51804E12-E8A2-75CA-7485-41F1DA544504}"/>
          </ac:spMkLst>
        </pc:spChg>
        <pc:spChg chg="add mod">
          <ac:chgData name="Simon Rundell" userId="02f36d3d-9692-43c5-873c-1a596eba61c5" providerId="ADAL" clId="{704CB636-A1BA-411A-A067-F81C58265FE2}" dt="2025-12-24T15:47:22.579" v="3749"/>
          <ac:spMkLst>
            <pc:docMk/>
            <pc:sldMk cId="4018234374" sldId="289"/>
            <ac:spMk id="5" creationId="{F2395DD2-3723-AB0C-42AC-BF25D504C6F1}"/>
          </ac:spMkLst>
        </pc:spChg>
      </pc:sldChg>
      <pc:sldChg chg="addSp delSp modSp new mod modAnim">
        <pc:chgData name="Simon Rundell" userId="02f36d3d-9692-43c5-873c-1a596eba61c5" providerId="ADAL" clId="{704CB636-A1BA-411A-A067-F81C58265FE2}" dt="2025-12-24T16:04:17.399" v="3854"/>
        <pc:sldMkLst>
          <pc:docMk/>
          <pc:sldMk cId="2612231329" sldId="290"/>
        </pc:sldMkLst>
        <pc:spChg chg="mod">
          <ac:chgData name="Simon Rundell" userId="02f36d3d-9692-43c5-873c-1a596eba61c5" providerId="ADAL" clId="{704CB636-A1BA-411A-A067-F81C58265FE2}" dt="2025-12-24T15:48:06.309" v="3752"/>
          <ac:spMkLst>
            <pc:docMk/>
            <pc:sldMk cId="2612231329" sldId="290"/>
            <ac:spMk id="2" creationId="{F1CD37C7-B8F7-13F3-7CA7-A696D781060F}"/>
          </ac:spMkLst>
        </pc:spChg>
        <pc:spChg chg="mod">
          <ac:chgData name="Simon Rundell" userId="02f36d3d-9692-43c5-873c-1a596eba61c5" providerId="ADAL" clId="{704CB636-A1BA-411A-A067-F81C58265FE2}" dt="2025-12-24T16:04:05.609" v="3852" actId="1076"/>
          <ac:spMkLst>
            <pc:docMk/>
            <pc:sldMk cId="2612231329" sldId="290"/>
            <ac:spMk id="3" creationId="{34533019-8120-7F79-E740-46E4673B3492}"/>
          </ac:spMkLst>
        </pc:spChg>
        <pc:spChg chg="add mod">
          <ac:chgData name="Simon Rundell" userId="02f36d3d-9692-43c5-873c-1a596eba61c5" providerId="ADAL" clId="{704CB636-A1BA-411A-A067-F81C58265FE2}" dt="2025-12-24T15:58:21.993" v="3802" actId="164"/>
          <ac:spMkLst>
            <pc:docMk/>
            <pc:sldMk cId="2612231329" sldId="290"/>
            <ac:spMk id="4" creationId="{AFC41D0D-F07F-9A64-FAA2-F2A692ECC916}"/>
          </ac:spMkLst>
        </pc:spChg>
        <pc:spChg chg="add mod">
          <ac:chgData name="Simon Rundell" userId="02f36d3d-9692-43c5-873c-1a596eba61c5" providerId="ADAL" clId="{704CB636-A1BA-411A-A067-F81C58265FE2}" dt="2025-12-24T16:04:11.266" v="3853" actId="164"/>
          <ac:spMkLst>
            <pc:docMk/>
            <pc:sldMk cId="2612231329" sldId="290"/>
            <ac:spMk id="10" creationId="{B822ED92-B7D7-4C59-9191-7A080AF053E8}"/>
          </ac:spMkLst>
        </pc:spChg>
        <pc:spChg chg="add mod ord">
          <ac:chgData name="Simon Rundell" userId="02f36d3d-9692-43c5-873c-1a596eba61c5" providerId="ADAL" clId="{704CB636-A1BA-411A-A067-F81C58265FE2}" dt="2025-12-24T16:04:11.266" v="3853" actId="164"/>
          <ac:spMkLst>
            <pc:docMk/>
            <pc:sldMk cId="2612231329" sldId="290"/>
            <ac:spMk id="11" creationId="{3B29604A-A2B3-4BEC-F761-51E517C0BA0D}"/>
          </ac:spMkLst>
        </pc:spChg>
        <pc:grpChg chg="add mod">
          <ac:chgData name="Simon Rundell" userId="02f36d3d-9692-43c5-873c-1a596eba61c5" providerId="ADAL" clId="{704CB636-A1BA-411A-A067-F81C58265FE2}" dt="2025-12-24T15:58:21.993" v="3802" actId="164"/>
          <ac:grpSpMkLst>
            <pc:docMk/>
            <pc:sldMk cId="2612231329" sldId="290"/>
            <ac:grpSpMk id="5" creationId="{7FA1C8EB-781A-84E6-88BC-33015EE19E91}"/>
          </ac:grpSpMkLst>
        </pc:grpChg>
        <pc:grpChg chg="add mod">
          <ac:chgData name="Simon Rundell" userId="02f36d3d-9692-43c5-873c-1a596eba61c5" providerId="ADAL" clId="{704CB636-A1BA-411A-A067-F81C58265FE2}" dt="2025-12-24T16:04:11.266" v="3853" actId="164"/>
          <ac:grpSpMkLst>
            <pc:docMk/>
            <pc:sldMk cId="2612231329" sldId="290"/>
            <ac:grpSpMk id="12" creationId="{8292D6C5-4C0B-DBB8-6C68-1BDC17D5EE5B}"/>
          </ac:grpSpMkLst>
        </pc:grpChg>
        <pc:picChg chg="add mod">
          <ac:chgData name="Simon Rundell" userId="02f36d3d-9692-43c5-873c-1a596eba61c5" providerId="ADAL" clId="{704CB636-A1BA-411A-A067-F81C58265FE2}" dt="2025-12-24T16:04:11.266" v="3853" actId="164"/>
          <ac:picMkLst>
            <pc:docMk/>
            <pc:sldMk cId="2612231329" sldId="290"/>
            <ac:picMk id="9" creationId="{25214FE6-B469-C067-78EE-75D41C61947E}"/>
          </ac:picMkLst>
        </pc:picChg>
        <pc:picChg chg="add mod">
          <ac:chgData name="Simon Rundell" userId="02f36d3d-9692-43c5-873c-1a596eba61c5" providerId="ADAL" clId="{704CB636-A1BA-411A-A067-F81C58265FE2}" dt="2025-12-24T15:58:21.993" v="3802" actId="164"/>
          <ac:picMkLst>
            <pc:docMk/>
            <pc:sldMk cId="2612231329" sldId="290"/>
            <ac:picMk id="1026" creationId="{C142C357-163D-A5A5-A32C-0773432B7483}"/>
          </ac:picMkLst>
        </pc:picChg>
      </pc:sldChg>
      <pc:sldChg chg="addSp modSp new mod">
        <pc:chgData name="Simon Rundell" userId="02f36d3d-9692-43c5-873c-1a596eba61c5" providerId="ADAL" clId="{704CB636-A1BA-411A-A067-F81C58265FE2}" dt="2025-12-24T16:10:47.320" v="3966" actId="14100"/>
        <pc:sldMkLst>
          <pc:docMk/>
          <pc:sldMk cId="3766038717" sldId="291"/>
        </pc:sldMkLst>
        <pc:spChg chg="mod">
          <ac:chgData name="Simon Rundell" userId="02f36d3d-9692-43c5-873c-1a596eba61c5" providerId="ADAL" clId="{704CB636-A1BA-411A-A067-F81C58265FE2}" dt="2025-12-24T16:07:02.509" v="3899" actId="404"/>
          <ac:spMkLst>
            <pc:docMk/>
            <pc:sldMk cId="3766038717" sldId="291"/>
            <ac:spMk id="2" creationId="{AB26D2AE-D149-A65D-BF4C-64D3F56C97FE}"/>
          </ac:spMkLst>
        </pc:spChg>
        <pc:spChg chg="mod">
          <ac:chgData name="Simon Rundell" userId="02f36d3d-9692-43c5-873c-1a596eba61c5" providerId="ADAL" clId="{704CB636-A1BA-411A-A067-F81C58265FE2}" dt="2025-12-24T16:10:41.719" v="3964" actId="1076"/>
          <ac:spMkLst>
            <pc:docMk/>
            <pc:sldMk cId="3766038717" sldId="291"/>
            <ac:spMk id="3" creationId="{A23FD866-37E8-83D0-2D19-EB66F9E12E0B}"/>
          </ac:spMkLst>
        </pc:spChg>
        <pc:spChg chg="add mod">
          <ac:chgData name="Simon Rundell" userId="02f36d3d-9692-43c5-873c-1a596eba61c5" providerId="ADAL" clId="{704CB636-A1BA-411A-A067-F81C58265FE2}" dt="2025-12-24T16:07:22.803" v="3905" actId="1076"/>
          <ac:spMkLst>
            <pc:docMk/>
            <pc:sldMk cId="3766038717" sldId="291"/>
            <ac:spMk id="4" creationId="{7BC2E5A1-4432-099E-E0E3-210FB8336EB3}"/>
          </ac:spMkLst>
        </pc:spChg>
        <pc:spChg chg="add mod">
          <ac:chgData name="Simon Rundell" userId="02f36d3d-9692-43c5-873c-1a596eba61c5" providerId="ADAL" clId="{704CB636-A1BA-411A-A067-F81C58265FE2}" dt="2025-12-24T16:07:25.490" v="3906" actId="1076"/>
          <ac:spMkLst>
            <pc:docMk/>
            <pc:sldMk cId="3766038717" sldId="291"/>
            <ac:spMk id="5" creationId="{B7EFEE79-1C80-6190-DAE2-CBB1808051EF}"/>
          </ac:spMkLst>
        </pc:spChg>
        <pc:picChg chg="add mod">
          <ac:chgData name="Simon Rundell" userId="02f36d3d-9692-43c5-873c-1a596eba61c5" providerId="ADAL" clId="{704CB636-A1BA-411A-A067-F81C58265FE2}" dt="2025-12-24T16:10:47.320" v="3966" actId="14100"/>
          <ac:picMkLst>
            <pc:docMk/>
            <pc:sldMk cId="3766038717" sldId="291"/>
            <ac:picMk id="7" creationId="{D8D93B4F-CDD3-4B89-9E13-D26FE0F0DA68}"/>
          </ac:picMkLst>
        </pc:picChg>
      </pc:sldChg>
      <pc:sldChg chg="addSp modSp new mod">
        <pc:chgData name="Simon Rundell" userId="02f36d3d-9692-43c5-873c-1a596eba61c5" providerId="ADAL" clId="{704CB636-A1BA-411A-A067-F81C58265FE2}" dt="2025-12-24T16:14:18.978" v="4041" actId="20577"/>
        <pc:sldMkLst>
          <pc:docMk/>
          <pc:sldMk cId="3938516514" sldId="292"/>
        </pc:sldMkLst>
        <pc:spChg chg="mod">
          <ac:chgData name="Simon Rundell" userId="02f36d3d-9692-43c5-873c-1a596eba61c5" providerId="ADAL" clId="{704CB636-A1BA-411A-A067-F81C58265FE2}" dt="2025-12-24T16:12:04.371" v="3974"/>
          <ac:spMkLst>
            <pc:docMk/>
            <pc:sldMk cId="3938516514" sldId="292"/>
            <ac:spMk id="2" creationId="{A07C8D58-FB94-31B2-7E43-A9BEC026CA2B}"/>
          </ac:spMkLst>
        </pc:spChg>
        <pc:spChg chg="mod">
          <ac:chgData name="Simon Rundell" userId="02f36d3d-9692-43c5-873c-1a596eba61c5" providerId="ADAL" clId="{704CB636-A1BA-411A-A067-F81C58265FE2}" dt="2025-12-24T16:14:18.978" v="4041" actId="20577"/>
          <ac:spMkLst>
            <pc:docMk/>
            <pc:sldMk cId="3938516514" sldId="292"/>
            <ac:spMk id="3" creationId="{640EA195-9AFC-E75A-7F99-365BDE5F8F02}"/>
          </ac:spMkLst>
        </pc:spChg>
        <pc:spChg chg="add mod">
          <ac:chgData name="Simon Rundell" userId="02f36d3d-9692-43c5-873c-1a596eba61c5" providerId="ADAL" clId="{704CB636-A1BA-411A-A067-F81C58265FE2}" dt="2025-12-24T16:12:26.602" v="3981" actId="1076"/>
          <ac:spMkLst>
            <pc:docMk/>
            <pc:sldMk cId="3938516514" sldId="292"/>
            <ac:spMk id="4" creationId="{1D45600A-24CF-4EDF-4FE3-951BA7ED1EF5}"/>
          </ac:spMkLst>
        </pc:spChg>
        <pc:spChg chg="add mod">
          <ac:chgData name="Simon Rundell" userId="02f36d3d-9692-43c5-873c-1a596eba61c5" providerId="ADAL" clId="{704CB636-A1BA-411A-A067-F81C58265FE2}" dt="2025-12-24T16:12:23.189" v="3980" actId="1076"/>
          <ac:spMkLst>
            <pc:docMk/>
            <pc:sldMk cId="3938516514" sldId="292"/>
            <ac:spMk id="5" creationId="{5F3B388E-D334-E409-58BA-6B652AACB0D7}"/>
          </ac:spMkLst>
        </pc:spChg>
      </pc:sldChg>
      <pc:sldChg chg="addSp modSp new mod modAnim">
        <pc:chgData name="Simon Rundell" userId="02f36d3d-9692-43c5-873c-1a596eba61c5" providerId="ADAL" clId="{704CB636-A1BA-411A-A067-F81C58265FE2}" dt="2025-12-24T16:20:26.419" v="4306"/>
        <pc:sldMkLst>
          <pc:docMk/>
          <pc:sldMk cId="3670105008" sldId="293"/>
        </pc:sldMkLst>
        <pc:spChg chg="mod">
          <ac:chgData name="Simon Rundell" userId="02f36d3d-9692-43c5-873c-1a596eba61c5" providerId="ADAL" clId="{704CB636-A1BA-411A-A067-F81C58265FE2}" dt="2025-12-24T16:15:09.670" v="4064" actId="20577"/>
          <ac:spMkLst>
            <pc:docMk/>
            <pc:sldMk cId="3670105008" sldId="293"/>
            <ac:spMk id="2" creationId="{BAF39F30-6EBA-6370-242E-DFBF4E24B1EF}"/>
          </ac:spMkLst>
        </pc:spChg>
        <pc:spChg chg="mod">
          <ac:chgData name="Simon Rundell" userId="02f36d3d-9692-43c5-873c-1a596eba61c5" providerId="ADAL" clId="{704CB636-A1BA-411A-A067-F81C58265FE2}" dt="2025-12-24T16:19:50.178" v="4301" actId="14100"/>
          <ac:spMkLst>
            <pc:docMk/>
            <pc:sldMk cId="3670105008" sldId="293"/>
            <ac:spMk id="3" creationId="{83CF599C-9952-D020-44BC-533B5E658969}"/>
          </ac:spMkLst>
        </pc:spChg>
        <pc:picChg chg="add mod">
          <ac:chgData name="Simon Rundell" userId="02f36d3d-9692-43c5-873c-1a596eba61c5" providerId="ADAL" clId="{704CB636-A1BA-411A-A067-F81C58265FE2}" dt="2025-12-24T16:19:52.901" v="4302" actId="14100"/>
          <ac:picMkLst>
            <pc:docMk/>
            <pc:sldMk cId="3670105008" sldId="293"/>
            <ac:picMk id="4" creationId="{404976D6-D2F9-66E8-1E79-170223637DF7}"/>
          </ac:picMkLst>
        </pc:picChg>
      </pc:sldChg>
      <pc:sldChg chg="addSp modSp new mod">
        <pc:chgData name="Simon Rundell" userId="02f36d3d-9692-43c5-873c-1a596eba61c5" providerId="ADAL" clId="{704CB636-A1BA-411A-A067-F81C58265FE2}" dt="2025-12-24T16:24:42.874" v="4448" actId="20577"/>
        <pc:sldMkLst>
          <pc:docMk/>
          <pc:sldMk cId="3614816730" sldId="294"/>
        </pc:sldMkLst>
        <pc:spChg chg="mod">
          <ac:chgData name="Simon Rundell" userId="02f36d3d-9692-43c5-873c-1a596eba61c5" providerId="ADAL" clId="{704CB636-A1BA-411A-A067-F81C58265FE2}" dt="2025-12-24T16:24:42.874" v="4448" actId="20577"/>
          <ac:spMkLst>
            <pc:docMk/>
            <pc:sldMk cId="3614816730" sldId="294"/>
            <ac:spMk id="2" creationId="{DB269B1C-7F0D-B4E1-BECA-7E39C5A64B69}"/>
          </ac:spMkLst>
        </pc:spChg>
        <pc:spChg chg="mod">
          <ac:chgData name="Simon Rundell" userId="02f36d3d-9692-43c5-873c-1a596eba61c5" providerId="ADAL" clId="{704CB636-A1BA-411A-A067-F81C58265FE2}" dt="2025-12-24T16:24:15.172" v="4425" actId="403"/>
          <ac:spMkLst>
            <pc:docMk/>
            <pc:sldMk cId="3614816730" sldId="294"/>
            <ac:spMk id="3" creationId="{BCB778A7-55D9-5884-B618-8ED6132AC48F}"/>
          </ac:spMkLst>
        </pc:spChg>
        <pc:spChg chg="add mod">
          <ac:chgData name="Simon Rundell" userId="02f36d3d-9692-43c5-873c-1a596eba61c5" providerId="ADAL" clId="{704CB636-A1BA-411A-A067-F81C58265FE2}" dt="2025-12-24T16:24:34.685" v="4430" actId="1076"/>
          <ac:spMkLst>
            <pc:docMk/>
            <pc:sldMk cId="3614816730" sldId="294"/>
            <ac:spMk id="4" creationId="{616D0840-446F-AC80-1284-E058EEC6D052}"/>
          </ac:spMkLst>
        </pc:spChg>
      </pc:sldChg>
      <pc:sldChg chg="addSp delSp modSp new mod">
        <pc:chgData name="Simon Rundell" userId="02f36d3d-9692-43c5-873c-1a596eba61c5" providerId="ADAL" clId="{704CB636-A1BA-411A-A067-F81C58265FE2}" dt="2025-12-24T16:25:59.021" v="4461" actId="478"/>
        <pc:sldMkLst>
          <pc:docMk/>
          <pc:sldMk cId="2700836146" sldId="295"/>
        </pc:sldMkLst>
        <pc:spChg chg="mod">
          <ac:chgData name="Simon Rundell" userId="02f36d3d-9692-43c5-873c-1a596eba61c5" providerId="ADAL" clId="{704CB636-A1BA-411A-A067-F81C58265FE2}" dt="2025-12-24T16:25:55.002" v="4460" actId="13926"/>
          <ac:spMkLst>
            <pc:docMk/>
            <pc:sldMk cId="2700836146" sldId="295"/>
            <ac:spMk id="3" creationId="{A414B2D9-C7B5-318F-476C-10E812D409FE}"/>
          </ac:spMkLst>
        </pc:spChg>
        <pc:picChg chg="add mod">
          <ac:chgData name="Simon Rundell" userId="02f36d3d-9692-43c5-873c-1a596eba61c5" providerId="ADAL" clId="{704CB636-A1BA-411A-A067-F81C58265FE2}" dt="2025-12-24T16:25:26.953" v="4451" actId="1076"/>
          <ac:picMkLst>
            <pc:docMk/>
            <pc:sldMk cId="2700836146" sldId="295"/>
            <ac:picMk id="4" creationId="{791E1EB4-779A-5783-FEC5-7160940D368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14/01/2026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microsoft.com/e/5yatZb4vdd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2C631DC-C02C-5B98-F8BA-697A76F29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7A1E132-811E-CC1C-CCFB-234EC1818F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Imperative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CB69D5D-0DA9-BDA8-4F0D-83523B10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02</a:t>
            </a:r>
          </a:p>
        </p:txBody>
      </p:sp>
    </p:spTree>
    <p:extLst>
      <p:ext uri="{BB962C8B-B14F-4D97-AF65-F5344CB8AC3E}">
        <p14:creationId xmlns:p14="http://schemas.microsoft.com/office/powerpoint/2010/main" val="3496433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Quiz from last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>
                <a:hlinkClick r:id="rId2"/>
              </a:rPr>
              <a:t>https://forms.microsoft.com/e/5yatZb4vdd</a:t>
            </a:r>
            <a:r>
              <a:rPr lang="en-GB" dirty="0"/>
              <a:t>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An email should by now have arrived with the link attached.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  <p:sp>
        <p:nvSpPr>
          <p:cNvPr id="2" name="toiletbreaks">
            <a:extLst>
              <a:ext uri="{FF2B5EF4-FFF2-40B4-BE49-F238E27FC236}">
                <a16:creationId xmlns:a16="http://schemas.microsoft.com/office/drawing/2014/main" id="{BCEDFF7B-7054-0077-4058-185DFF1BC121}"/>
              </a:ext>
            </a:extLst>
          </p:cNvPr>
          <p:cNvSpPr/>
          <p:nvPr/>
        </p:nvSpPr>
        <p:spPr>
          <a:xfrm>
            <a:off x="1308588" y="4281653"/>
            <a:ext cx="8084793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There will be no more toilet breaks in my lessons.     </a:t>
            </a:r>
            <a:r>
              <a:rPr lang="en-GB" sz="2400" dirty="0">
                <a:solidFill>
                  <a:srgbClr val="000000"/>
                </a:solidFill>
                <a:latin typeface="Trebuchet MS" panose="020B0603020202020204" pitchFamily="34" charset="0"/>
              </a:rPr>
              <a:t>If you can’t manage to use the toilet in the breaks then you need to learn to. Going to the toilet is not an excuse for missing a substantial part of the lesson.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22C30-84C8-3830-7B1C-12EB34623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D72E8C-B0F5-DD93-9DFE-43AF5A837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2"/>
          <a:stretch>
            <a:fillRect/>
          </a:stretch>
        </p:blipFill>
        <p:spPr>
          <a:xfrm>
            <a:off x="0" y="0"/>
            <a:ext cx="982184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62EDA3A-2548-EC20-9367-EE6CF57FA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20" y="4248434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Unit 3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sz="4400" dirty="0">
                <a:solidFill>
                  <a:schemeClr val="bg1"/>
                </a:solidFill>
              </a:rPr>
              <a:t>Imperative Coding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26E58EED-37CF-CE8E-6986-5E0BDB7F9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26" y="5909187"/>
            <a:ext cx="1913622" cy="40216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Lesson 02</a:t>
            </a:r>
          </a:p>
        </p:txBody>
      </p:sp>
    </p:spTree>
    <p:extLst>
      <p:ext uri="{BB962C8B-B14F-4D97-AF65-F5344CB8AC3E}">
        <p14:creationId xmlns:p14="http://schemas.microsoft.com/office/powerpoint/2010/main" val="59324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80FE8-1B08-AD5E-14CE-50D495C57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45256-F740-6E5E-FD60-CAC9BDF79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lesson, learners will be able to:</a:t>
            </a:r>
          </a:p>
          <a:p>
            <a:r>
              <a:rPr lang="en-GB" dirty="0"/>
              <a:t>Define imperative coding</a:t>
            </a:r>
          </a:p>
          <a:p>
            <a:r>
              <a:rPr lang="en-GB" dirty="0"/>
              <a:t>Describe imperative coding as a step-by-step approach</a:t>
            </a:r>
          </a:p>
          <a:p>
            <a:r>
              <a:rPr lang="en-GB" dirty="0"/>
              <a:t>Identify systems where imperative coding is suitable</a:t>
            </a:r>
          </a:p>
        </p:txBody>
      </p:sp>
    </p:spTree>
    <p:extLst>
      <p:ext uri="{BB962C8B-B14F-4D97-AF65-F5344CB8AC3E}">
        <p14:creationId xmlns:p14="http://schemas.microsoft.com/office/powerpoint/2010/main" val="1112101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31B0-B865-6CBE-8DF7-41ABC5F9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268C1-996E-1F3C-01B3-35765652B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Imperative</a:t>
            </a:r>
          </a:p>
          <a:p>
            <a:r>
              <a:rPr lang="en-GB" dirty="0"/>
              <a:t>Instruction</a:t>
            </a:r>
          </a:p>
          <a:p>
            <a:r>
              <a:rPr lang="en-GB" dirty="0"/>
              <a:t>Sequence</a:t>
            </a:r>
          </a:p>
          <a:p>
            <a:r>
              <a:rPr lang="en-GB" dirty="0"/>
              <a:t>Program</a:t>
            </a:r>
          </a:p>
          <a:p>
            <a:r>
              <a:rPr lang="en-GB" dirty="0"/>
              <a:t>Step-by-step</a:t>
            </a:r>
          </a:p>
        </p:txBody>
      </p:sp>
    </p:spTree>
    <p:extLst>
      <p:ext uri="{BB962C8B-B14F-4D97-AF65-F5344CB8AC3E}">
        <p14:creationId xmlns:p14="http://schemas.microsoft.com/office/powerpoint/2010/main" val="225129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7FCF7-5429-44AA-E72B-22EF3042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Behaviour to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0F47A-86CD-E3F1-9A35-94C4DD8F2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979744"/>
          </a:xfrm>
        </p:spPr>
        <p:txBody>
          <a:bodyPr/>
          <a:lstStyle/>
          <a:p>
            <a:r>
              <a:rPr lang="en-GB" dirty="0"/>
              <a:t>Last lesson, you described systems that follow a step-by-step process. Today we give that approach a name.</a:t>
            </a:r>
          </a:p>
        </p:txBody>
      </p:sp>
      <p:sp>
        <p:nvSpPr>
          <p:cNvPr id="4" name="MyShape">
            <a:extLst>
              <a:ext uri="{FF2B5EF4-FFF2-40B4-BE49-F238E27FC236}">
                <a16:creationId xmlns:a16="http://schemas.microsoft.com/office/drawing/2014/main" id="{51804E12-E8A2-75CA-7485-41F1DA544504}"/>
              </a:ext>
            </a:extLst>
          </p:cNvPr>
          <p:cNvSpPr/>
          <p:nvPr/>
        </p:nvSpPr>
        <p:spPr>
          <a:xfrm>
            <a:off x="444614" y="2978406"/>
            <a:ext cx="8935360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 dirty="0">
                <a:solidFill>
                  <a:srgbClr val="000000"/>
                </a:solidFill>
                <a:latin typeface="Impact" panose="020B0806030902050204" pitchFamily="34" charset="0"/>
              </a:rPr>
              <a:t>Imperative Coding</a:t>
            </a:r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F2395DD2-3723-AB0C-42AC-BF25D504C6F1}"/>
              </a:ext>
            </a:extLst>
          </p:cNvPr>
          <p:cNvSpPr/>
          <p:nvPr/>
        </p:nvSpPr>
        <p:spPr>
          <a:xfrm>
            <a:off x="444613" y="5004618"/>
            <a:ext cx="8935359" cy="86405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Imperative = telling the computer exactly what to do and in what order</a:t>
            </a:r>
          </a:p>
        </p:txBody>
      </p:sp>
    </p:spTree>
    <p:extLst>
      <p:ext uri="{BB962C8B-B14F-4D97-AF65-F5344CB8AC3E}">
        <p14:creationId xmlns:p14="http://schemas.microsoft.com/office/powerpoint/2010/main" val="401823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D37C7-B8F7-13F3-7CA7-A696D781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Imperative Coding?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33019-8120-7F79-E740-46E4673B3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Imperative coding:</a:t>
            </a:r>
          </a:p>
          <a:p>
            <a:pPr lvl="1"/>
            <a:r>
              <a:rPr lang="en-GB" dirty="0"/>
              <a:t>Gives instructions one after another</a:t>
            </a:r>
          </a:p>
          <a:p>
            <a:pPr lvl="1"/>
            <a:r>
              <a:rPr lang="en-GB" dirty="0"/>
              <a:t>The order matters</a:t>
            </a:r>
          </a:p>
          <a:p>
            <a:pPr lvl="1"/>
            <a:r>
              <a:rPr lang="en-GB" dirty="0"/>
              <a:t>The computer follows commands exactly</a:t>
            </a:r>
          </a:p>
          <a:p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A1C8EB-781A-84E6-88BC-33015EE19E91}"/>
              </a:ext>
            </a:extLst>
          </p:cNvPr>
          <p:cNvGrpSpPr/>
          <p:nvPr/>
        </p:nvGrpSpPr>
        <p:grpSpPr>
          <a:xfrm>
            <a:off x="462626" y="3736258"/>
            <a:ext cx="3269792" cy="2177845"/>
            <a:chOff x="462626" y="3736258"/>
            <a:chExt cx="3269792" cy="2177845"/>
          </a:xfrm>
        </p:grpSpPr>
        <p:pic>
          <p:nvPicPr>
            <p:cNvPr id="1026" name="Picture 2" descr="Easy Steps to Reduce a Recipe">
              <a:extLst>
                <a:ext uri="{FF2B5EF4-FFF2-40B4-BE49-F238E27FC236}">
                  <a16:creationId xmlns:a16="http://schemas.microsoft.com/office/drawing/2014/main" id="{C142C357-163D-A5A5-A32C-0773432B74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626" y="3736258"/>
              <a:ext cx="3269792" cy="2177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FC41D0D-F07F-9A64-FAA2-F2A692ECC916}"/>
                </a:ext>
              </a:extLst>
            </p:cNvPr>
            <p:cNvSpPr/>
            <p:nvPr/>
          </p:nvSpPr>
          <p:spPr>
            <a:xfrm>
              <a:off x="658761" y="4825180"/>
              <a:ext cx="3073657" cy="464575"/>
            </a:xfrm>
            <a:prstGeom prst="rect">
              <a:avLst/>
            </a:prstGeom>
            <a:solidFill>
              <a:schemeClr val="bg1">
                <a:lumMod val="8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GB" dirty="0">
                  <a:solidFill>
                    <a:schemeClr val="tx1"/>
                  </a:solidFill>
                  <a:latin typeface="Impact" panose="020B0806030902050204" pitchFamily="34" charset="0"/>
                </a:rPr>
                <a:t>Following a recipe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92D6C5-4C0B-DBB8-6C68-1BDC17D5EE5B}"/>
              </a:ext>
            </a:extLst>
          </p:cNvPr>
          <p:cNvGrpSpPr/>
          <p:nvPr/>
        </p:nvGrpSpPr>
        <p:grpSpPr>
          <a:xfrm>
            <a:off x="5184058" y="3736258"/>
            <a:ext cx="3829432" cy="2160484"/>
            <a:chOff x="5184058" y="3736258"/>
            <a:chExt cx="3829432" cy="216048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5214FE6-B469-C067-78EE-75D41C619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4058" y="3753617"/>
              <a:ext cx="3810000" cy="214312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B29604A-A2B3-4BEC-F761-51E517C0BA0D}"/>
                </a:ext>
              </a:extLst>
            </p:cNvPr>
            <p:cNvSpPr/>
            <p:nvPr/>
          </p:nvSpPr>
          <p:spPr>
            <a:xfrm>
              <a:off x="6715432" y="3736258"/>
              <a:ext cx="2278626" cy="446527"/>
            </a:xfrm>
            <a:prstGeom prst="rect">
              <a:avLst/>
            </a:prstGeom>
            <a:solidFill>
              <a:schemeClr val="bg1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822ED92-B7D7-4C59-9191-7A080AF053E8}"/>
                </a:ext>
              </a:extLst>
            </p:cNvPr>
            <p:cNvSpPr txBox="1"/>
            <p:nvPr/>
          </p:nvSpPr>
          <p:spPr>
            <a:xfrm>
              <a:off x="6801025" y="3813453"/>
              <a:ext cx="22124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Impact" panose="020B0806030902050204" pitchFamily="34" charset="0"/>
                </a:rPr>
                <a:t>Assembling Furniture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223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6D2AE-D149-A65D-BF4C-64D3F56C9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Research: Where is Imperative Coding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FD866-37E8-83D0-2D19-EB66F9E12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Research one system that relies on step-by-step instructions:</a:t>
            </a:r>
          </a:p>
          <a:p>
            <a:pPr lvl="1"/>
            <a:r>
              <a:rPr lang="en-GB" dirty="0"/>
              <a:t>Washing machine</a:t>
            </a:r>
          </a:p>
          <a:p>
            <a:pPr lvl="1"/>
            <a:r>
              <a:rPr lang="en-GB" dirty="0"/>
              <a:t>Traffic lights</a:t>
            </a:r>
          </a:p>
          <a:p>
            <a:pPr lvl="1"/>
            <a:r>
              <a:rPr lang="en-GB" dirty="0"/>
              <a:t>Microwave</a:t>
            </a:r>
          </a:p>
          <a:p>
            <a:pPr lvl="1"/>
            <a:r>
              <a:rPr lang="en-GB" dirty="0"/>
              <a:t>Simple game logic</a:t>
            </a:r>
          </a:p>
          <a:p>
            <a:pPr lvl="1"/>
            <a:r>
              <a:rPr lang="en-GB" dirty="0"/>
              <a:t>…anything else which interests you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7BC2E5A1-4432-099E-E0E3-210FB8336EB3}"/>
              </a:ext>
            </a:extLst>
          </p:cNvPr>
          <p:cNvSpPr/>
          <p:nvPr/>
        </p:nvSpPr>
        <p:spPr>
          <a:xfrm>
            <a:off x="10026665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B7EFEE79-1C80-6190-DAE2-CBB1808051EF}"/>
              </a:ext>
            </a:extLst>
          </p:cNvPr>
          <p:cNvSpPr/>
          <p:nvPr/>
        </p:nvSpPr>
        <p:spPr>
          <a:xfrm>
            <a:off x="10434301" y="164623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D93B4F-CDD3-4B89-9E13-D26FE0F0D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314" y="3429001"/>
            <a:ext cx="5679846" cy="2280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6038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8D58-FB94-31B2-7E43-A9BEC026C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Writing Imperative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EA195-9AFC-E75A-7F99-365BDE5F8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89" y="1429160"/>
            <a:ext cx="9452211" cy="47553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/>
              <a:t>Choose ONE system and write in OneNote:</a:t>
            </a:r>
          </a:p>
          <a:p>
            <a:pPr lvl="1"/>
            <a:r>
              <a:rPr lang="en-GB" dirty="0"/>
              <a:t>A numbered list of instructions</a:t>
            </a:r>
          </a:p>
          <a:p>
            <a:pPr lvl="1"/>
            <a:r>
              <a:rPr lang="en-GB" dirty="0"/>
              <a:t>No programming language</a:t>
            </a:r>
          </a:p>
          <a:p>
            <a:pPr lvl="1"/>
            <a:r>
              <a:rPr lang="en-GB" dirty="0"/>
              <a:t>Clear and unambiguous instructions</a:t>
            </a:r>
          </a:p>
          <a:p>
            <a:endParaRPr lang="en-GB" dirty="0"/>
          </a:p>
          <a:p>
            <a:r>
              <a:rPr lang="en-GB" dirty="0"/>
              <a:t>Example systems:</a:t>
            </a:r>
          </a:p>
          <a:p>
            <a:pPr lvl="1"/>
            <a:r>
              <a:rPr lang="en-GB" dirty="0"/>
              <a:t>Traffic lights</a:t>
            </a:r>
          </a:p>
          <a:p>
            <a:pPr lvl="1"/>
            <a:r>
              <a:rPr lang="en-GB" dirty="0"/>
              <a:t>Making toast</a:t>
            </a:r>
          </a:p>
          <a:p>
            <a:pPr lvl="1"/>
            <a:r>
              <a:rPr lang="en-GB" dirty="0"/>
              <a:t>ATM cash withdrawal</a:t>
            </a:r>
          </a:p>
          <a:p>
            <a:endParaRPr lang="en-GB" dirty="0"/>
          </a:p>
          <a:p>
            <a:r>
              <a:rPr lang="en-GB" dirty="0"/>
              <a:t>Rules:</a:t>
            </a:r>
          </a:p>
          <a:p>
            <a:pPr lvl="1"/>
            <a:r>
              <a:rPr lang="en-GB" dirty="0"/>
              <a:t>One instruction per line</a:t>
            </a:r>
          </a:p>
          <a:p>
            <a:pPr lvl="1"/>
            <a:r>
              <a:rPr lang="en-GB" dirty="0"/>
              <a:t>Assume the computer has no common sense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1D45600A-24CF-4EDF-4FE3-951BA7ED1EF5}"/>
              </a:ext>
            </a:extLst>
          </p:cNvPr>
          <p:cNvSpPr/>
          <p:nvPr/>
        </p:nvSpPr>
        <p:spPr>
          <a:xfrm>
            <a:off x="10494462" y="1620835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5F3B388E-D334-E409-58BA-6B652AACB0D7}"/>
              </a:ext>
            </a:extLst>
          </p:cNvPr>
          <p:cNvSpPr/>
          <p:nvPr/>
        </p:nvSpPr>
        <p:spPr>
          <a:xfrm>
            <a:off x="10086826" y="615345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</p:spTree>
    <p:extLst>
      <p:ext uri="{BB962C8B-B14F-4D97-AF65-F5344CB8AC3E}">
        <p14:creationId xmlns:p14="http://schemas.microsoft.com/office/powerpoint/2010/main" val="3938516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39F30-6EBA-6370-242E-DFBF4E24B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Does order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F599C-9952-D020-44BC-533B5E658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2536722"/>
            <a:ext cx="9452211" cy="3637065"/>
          </a:xfrm>
        </p:spPr>
        <p:txBody>
          <a:bodyPr/>
          <a:lstStyle/>
          <a:p>
            <a:r>
              <a:rPr lang="en-GB" dirty="0"/>
              <a:t>Give / </a:t>
            </a:r>
            <a:r>
              <a:rPr lang="en-GB" dirty="0" err="1"/>
              <a:t>eMail</a:t>
            </a:r>
            <a:r>
              <a:rPr lang="en-GB" dirty="0"/>
              <a:t> your instructions to a partner</a:t>
            </a:r>
          </a:p>
          <a:p>
            <a:r>
              <a:rPr lang="en-GB" dirty="0"/>
              <a:t>Get them to follow it through (acting it out, perhaps)</a:t>
            </a:r>
          </a:p>
          <a:p>
            <a:pPr marL="0" indent="0">
              <a:buNone/>
            </a:pPr>
            <a:r>
              <a:rPr lang="en-GB" sz="4000" dirty="0">
                <a:highlight>
                  <a:srgbClr val="FFFF00"/>
                </a:highlight>
              </a:rPr>
              <a:t>What would break if the order changed?</a:t>
            </a:r>
          </a:p>
          <a:p>
            <a:pPr marL="0" indent="0">
              <a:buNone/>
            </a:pPr>
            <a:endParaRPr lang="en-GB" sz="4000" dirty="0">
              <a:highlight>
                <a:srgbClr val="FFFF00"/>
              </a:highlight>
            </a:endParaRPr>
          </a:p>
          <a:p>
            <a:r>
              <a:rPr lang="en-GB" dirty="0"/>
              <a:t>This is why sequence is important in Imperative Code</a:t>
            </a:r>
          </a:p>
        </p:txBody>
      </p:sp>
      <p:pic>
        <p:nvPicPr>
          <p:cNvPr id="4" name="tbusheq54a7a1">
            <a:hlinkClick r:id="" action="ppaction://media"/>
            <a:extLst>
              <a:ext uri="{FF2B5EF4-FFF2-40B4-BE49-F238E27FC236}">
                <a16:creationId xmlns:a16="http://schemas.microsoft.com/office/drawing/2014/main" id="{404976D6-D2F9-66E8-1E79-170223637D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74890" y="19843"/>
            <a:ext cx="4270171" cy="240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0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9B1C-7F0D-B4E1-BECA-7E39C5A64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 / Homework (in your OneNote)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778A7-55D9-5884-B618-8ED6132AC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600" dirty="0">
                <a:highlight>
                  <a:srgbClr val="FFFF00"/>
                </a:highlight>
              </a:rPr>
              <a:t>Define what is meant by imperative coding</a:t>
            </a:r>
          </a:p>
          <a:p>
            <a:endParaRPr lang="en-GB" dirty="0"/>
          </a:p>
          <a:p>
            <a:r>
              <a:rPr lang="en-GB" dirty="0"/>
              <a:t>You should:</a:t>
            </a:r>
          </a:p>
          <a:p>
            <a:pPr lvl="1"/>
            <a:r>
              <a:rPr lang="en-GB" dirty="0"/>
              <a:t>Mention step-by-step instructions</a:t>
            </a:r>
          </a:p>
          <a:p>
            <a:pPr lvl="1"/>
            <a:r>
              <a:rPr lang="en-GB" dirty="0"/>
              <a:t>Mention order or sequence</a:t>
            </a:r>
          </a:p>
          <a:p>
            <a:pPr lvl="1"/>
            <a:r>
              <a:rPr lang="en-GB" dirty="0"/>
              <a:t>Use your own words</a:t>
            </a:r>
          </a:p>
          <a:p>
            <a:pPr lvl="1"/>
            <a:endParaRPr lang="en-GB" dirty="0"/>
          </a:p>
          <a:p>
            <a:r>
              <a:rPr lang="en-GB" dirty="0"/>
              <a:t>This might be useful for the Unit 3 Assessment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616D0840-446F-AC80-1284-E058EEC6D052}"/>
              </a:ext>
            </a:extLst>
          </p:cNvPr>
          <p:cNvSpPr/>
          <p:nvPr/>
        </p:nvSpPr>
        <p:spPr>
          <a:xfrm>
            <a:off x="10543626" y="78184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816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4B2D9-C7B5-318F-476C-10E812D40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>
                <a:highlight>
                  <a:srgbClr val="FFFF00"/>
                </a:highlight>
              </a:rPr>
              <a:t>Give one example of where imperative coding would be useful</a:t>
            </a:r>
            <a:r>
              <a:rPr lang="en-GB" sz="4800" dirty="0"/>
              <a:t>.</a:t>
            </a:r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791E1EB4-779A-5783-FEC5-7160940D3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169461" y="320675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36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98625329-4377-43BC-BF07-F1428B5ADBE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5CA0396-81F6-474E-B631-833053BE60EB}" vid="{FB6E5620-8E1F-4084-8CD0-479343ABCA7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</TotalTime>
  <Words>390</Words>
  <Application>Microsoft Office PowerPoint</Application>
  <PresentationFormat>Widescreen</PresentationFormat>
  <Paragraphs>77</Paragraphs>
  <Slides>13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Arial</vt:lpstr>
      <vt:lpstr>Impact</vt:lpstr>
      <vt:lpstr>Trebuchet MS</vt:lpstr>
      <vt:lpstr>Office Theme</vt:lpstr>
      <vt:lpstr>Office Theme</vt:lpstr>
      <vt:lpstr>Unit 3 Imperative Coding </vt:lpstr>
      <vt:lpstr>Recall Quiz from last Unit</vt:lpstr>
      <vt:lpstr>PowerPoint Presentation</vt:lpstr>
      <vt:lpstr>Unit 3 Imperative Coding </vt:lpstr>
      <vt:lpstr>Learning Objectives</vt:lpstr>
      <vt:lpstr>Key Vocabulary</vt:lpstr>
      <vt:lpstr>From Behaviour to Paradigm</vt:lpstr>
      <vt:lpstr>What Is Imperative Coding?</vt:lpstr>
      <vt:lpstr>Research: Where is Imperative Coding Used?</vt:lpstr>
      <vt:lpstr>Writing Imperative Instructions</vt:lpstr>
      <vt:lpstr>Does order matter?</vt:lpstr>
      <vt:lpstr>Task / Homework (in your OneNote)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2025-12-24T11:31:10Z</dcterms:created>
  <dcterms:modified xsi:type="dcterms:W3CDTF">2026-01-14T10:36:30Z</dcterms:modified>
</cp:coreProperties>
</file>