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4" r:id="rId2"/>
    <p:sldId id="266" r:id="rId3"/>
    <p:sldId id="267" r:id="rId4"/>
    <p:sldId id="265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72EE2F-BA0A-4635-9DC5-D79E9A4F4F10}" v="3" dt="2026-02-25T14:19:00.2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038F066-E281-4710-9539-6AFF13DB41C7}"/>
    <pc:docChg chg="custSel modSld">
      <pc:chgData name="Simon Rundell" userId="02f36d3d-9692-43c5-873c-1a596eba61c5" providerId="ADAL" clId="{E038F066-E281-4710-9539-6AFF13DB41C7}" dt="2026-02-25T14:19:04.101" v="58" actId="20577"/>
      <pc:docMkLst>
        <pc:docMk/>
      </pc:docMkLst>
      <pc:sldChg chg="addSp modSp mod">
        <pc:chgData name="Simon Rundell" userId="02f36d3d-9692-43c5-873c-1a596eba61c5" providerId="ADAL" clId="{E038F066-E281-4710-9539-6AFF13DB41C7}" dt="2026-02-25T14:19:04.101" v="58" actId="20577"/>
        <pc:sldMkLst>
          <pc:docMk/>
          <pc:sldMk cId="2454577581" sldId="278"/>
        </pc:sldMkLst>
        <pc:spChg chg="add mod">
          <ac:chgData name="Simon Rundell" userId="02f36d3d-9692-43c5-873c-1a596eba61c5" providerId="ADAL" clId="{E038F066-E281-4710-9539-6AFF13DB41C7}" dt="2026-02-25T14:19:04.101" v="58" actId="20577"/>
          <ac:spMkLst>
            <pc:docMk/>
            <pc:sldMk cId="2454577581" sldId="278"/>
            <ac:spMk id="8" creationId="{4BD4A27D-69B3-045D-AF02-358C173C611C}"/>
          </ac:spMkLst>
        </pc:spChg>
      </pc:sldChg>
    </pc:docChg>
  </pc:docChgLst>
  <pc:docChgLst>
    <pc:chgData name="Simon Rundell" userId="02f36d3d-9692-43c5-873c-1a596eba61c5" providerId="ADAL" clId="{0072E9DE-E318-4E9C-89BF-30B3C71C48F5}"/>
    <pc:docChg chg="modSld">
      <pc:chgData name="Simon Rundell" userId="02f36d3d-9692-43c5-873c-1a596eba61c5" providerId="ADAL" clId="{0072E9DE-E318-4E9C-89BF-30B3C71C48F5}" dt="2026-02-24T13:11:07.416" v="24"/>
      <pc:docMkLst>
        <pc:docMk/>
      </pc:docMkLst>
      <pc:sldChg chg="addSp modSp mod">
        <pc:chgData name="Simon Rundell" userId="02f36d3d-9692-43c5-873c-1a596eba61c5" providerId="ADAL" clId="{0072E9DE-E318-4E9C-89BF-30B3C71C48F5}" dt="2026-02-24T13:10:44.430" v="21" actId="20577"/>
        <pc:sldMkLst>
          <pc:docMk/>
          <pc:sldMk cId="2479435393" sldId="268"/>
        </pc:sldMkLst>
        <pc:spChg chg="mod">
          <ac:chgData name="Simon Rundell" userId="02f36d3d-9692-43c5-873c-1a596eba61c5" providerId="ADAL" clId="{0072E9DE-E318-4E9C-89BF-30B3C71C48F5}" dt="2026-02-24T13:10:44.430" v="21" actId="20577"/>
          <ac:spMkLst>
            <pc:docMk/>
            <pc:sldMk cId="2479435393" sldId="268"/>
            <ac:spMk id="2" creationId="{9E4174E3-82E4-79C6-6393-50C9D8D3F392}"/>
          </ac:spMkLst>
        </pc:spChg>
        <pc:picChg chg="add mod">
          <ac:chgData name="Simon Rundell" userId="02f36d3d-9692-43c5-873c-1a596eba61c5" providerId="ADAL" clId="{0072E9DE-E318-4E9C-89BF-30B3C71C48F5}" dt="2026-02-24T13:10:19.588" v="0"/>
          <ac:picMkLst>
            <pc:docMk/>
            <pc:sldMk cId="2479435393" sldId="268"/>
            <ac:picMk id="5" creationId="{375A5C32-0107-1E45-1D48-493888766727}"/>
          </ac:picMkLst>
        </pc:picChg>
      </pc:sldChg>
      <pc:sldChg chg="addSp modSp mod">
        <pc:chgData name="Simon Rundell" userId="02f36d3d-9692-43c5-873c-1a596eba61c5" providerId="ADAL" clId="{0072E9DE-E318-4E9C-89BF-30B3C71C48F5}" dt="2026-02-24T13:11:07.416" v="24"/>
        <pc:sldMkLst>
          <pc:docMk/>
          <pc:sldMk cId="2562446541" sldId="269"/>
        </pc:sldMkLst>
        <pc:spChg chg="mod">
          <ac:chgData name="Simon Rundell" userId="02f36d3d-9692-43c5-873c-1a596eba61c5" providerId="ADAL" clId="{0072E9DE-E318-4E9C-89BF-30B3C71C48F5}" dt="2026-02-24T13:10:59.650" v="23"/>
          <ac:spMkLst>
            <pc:docMk/>
            <pc:sldMk cId="2562446541" sldId="269"/>
            <ac:spMk id="2" creationId="{75A18F70-8891-DB78-D8DE-5E54C31EE216}"/>
          </ac:spMkLst>
        </pc:spChg>
        <pc:picChg chg="add mod">
          <ac:chgData name="Simon Rundell" userId="02f36d3d-9692-43c5-873c-1a596eba61c5" providerId="ADAL" clId="{0072E9DE-E318-4E9C-89BF-30B3C71C48F5}" dt="2026-02-24T13:11:07.416" v="24"/>
          <ac:picMkLst>
            <pc:docMk/>
            <pc:sldMk cId="2562446541" sldId="269"/>
            <ac:picMk id="4" creationId="{59617D79-5300-DAA3-D608-3AB5706E3011}"/>
          </ac:picMkLst>
        </pc:picChg>
      </pc:sldChg>
    </pc:docChg>
  </pc:docChgLst>
  <pc:docChgLst>
    <pc:chgData name="Simon Rundell" userId="02f36d3d-9692-43c5-873c-1a596eba61c5" providerId="ADAL" clId="{3FF762F4-0CD8-41E3-8569-F34E1D081E5F}"/>
    <pc:docChg chg="custSel delSld modSld">
      <pc:chgData name="Simon Rundell" userId="02f36d3d-9692-43c5-873c-1a596eba61c5" providerId="ADAL" clId="{3FF762F4-0CD8-41E3-8569-F34E1D081E5F}" dt="2026-02-22T15:37:33.961" v="11"/>
      <pc:docMkLst>
        <pc:docMk/>
      </pc:docMkLst>
      <pc:sldChg chg="addSp delSp modSp mod modClrScheme delAnim modAnim chgLayout">
        <pc:chgData name="Simon Rundell" userId="02f36d3d-9692-43c5-873c-1a596eba61c5" providerId="ADAL" clId="{3FF762F4-0CD8-41E3-8569-F34E1D081E5F}" dt="2026-02-22T15:37:33.961" v="11"/>
        <pc:sldMkLst>
          <pc:docMk/>
          <pc:sldMk cId="3793241443" sldId="277"/>
        </pc:sldMkLst>
        <pc:spChg chg="mod ord">
          <ac:chgData name="Simon Rundell" userId="02f36d3d-9692-43c5-873c-1a596eba61c5" providerId="ADAL" clId="{3FF762F4-0CD8-41E3-8569-F34E1D081E5F}" dt="2026-02-22T15:37:18.782" v="9" actId="1076"/>
          <ac:spMkLst>
            <pc:docMk/>
            <pc:sldMk cId="3793241443" sldId="277"/>
            <ac:spMk id="2" creationId="{261BFB42-693F-41EE-B930-D80BE23E221F}"/>
          </ac:spMkLst>
        </pc:spChg>
        <pc:picChg chg="add mod">
          <ac:chgData name="Simon Rundell" userId="02f36d3d-9692-43c5-873c-1a596eba61c5" providerId="ADAL" clId="{3FF762F4-0CD8-41E3-8569-F34E1D081E5F}" dt="2026-02-22T15:37:29.914" v="10" actId="1076"/>
          <ac:picMkLst>
            <pc:docMk/>
            <pc:sldMk cId="3793241443" sldId="277"/>
            <ac:picMk id="6" creationId="{7C7F30C6-5E6C-A1B5-5EDA-3C6AF0C73673}"/>
          </ac:picMkLst>
        </pc:picChg>
      </pc:sldChg>
    </pc:docChg>
  </pc:docChgLst>
  <pc:docChgLst>
    <pc:chgData name="Simon Rundell" userId="02f36d3d-9692-43c5-873c-1a596eba61c5" providerId="ADAL" clId="{A51D8A6B-9285-4299-BAF7-99D416A1A31E}"/>
    <pc:docChg chg="delSld">
      <pc:chgData name="Simon Rundell" userId="02f36d3d-9692-43c5-873c-1a596eba61c5" providerId="ADAL" clId="{A51D8A6B-9285-4299-BAF7-99D416A1A31E}" dt="2026-02-24T13:45:23.580" v="0" actId="2696"/>
      <pc:docMkLst>
        <pc:docMk/>
      </pc:docMkLst>
      <pc:sldChg chg="del">
        <pc:chgData name="Simon Rundell" userId="02f36d3d-9692-43c5-873c-1a596eba61c5" providerId="ADAL" clId="{A51D8A6B-9285-4299-BAF7-99D416A1A31E}" dt="2026-02-24T13:45:23.580" v="0" actId="2696"/>
        <pc:sldMkLst>
          <pc:docMk/>
          <pc:sldMk cId="1192606689" sldId="282"/>
        </pc:sldMkLst>
      </pc:sldChg>
    </pc:docChg>
  </pc:docChgLst>
  <pc:docChgLst>
    <pc:chgData name="Simon Rundell" userId="02f36d3d-9692-43c5-873c-1a596eba61c5" providerId="ADAL" clId="{84C7808E-92C9-48D3-9D82-DBDBD70E7835}"/>
    <pc:docChg chg="undo custSel addSld modSld">
      <pc:chgData name="Simon Rundell" userId="02f36d3d-9692-43c5-873c-1a596eba61c5" providerId="ADAL" clId="{84C7808E-92C9-48D3-9D82-DBDBD70E7835}" dt="2026-02-12T14:54:31.236" v="343" actId="20577"/>
      <pc:docMkLst>
        <pc:docMk/>
      </pc:docMkLst>
      <pc:sldChg chg="modSp">
        <pc:chgData name="Simon Rundell" userId="02f36d3d-9692-43c5-873c-1a596eba61c5" providerId="ADAL" clId="{84C7808E-92C9-48D3-9D82-DBDBD70E7835}" dt="2026-02-12T14:54:31.236" v="343" actId="20577"/>
        <pc:sldMkLst>
          <pc:docMk/>
          <pc:sldMk cId="2562959463" sldId="275"/>
        </pc:sldMkLst>
        <pc:spChg chg="mod">
          <ac:chgData name="Simon Rundell" userId="02f36d3d-9692-43c5-873c-1a596eba61c5" providerId="ADAL" clId="{84C7808E-92C9-48D3-9D82-DBDBD70E7835}" dt="2026-02-12T14:54:31.236" v="343" actId="20577"/>
          <ac:spMkLst>
            <pc:docMk/>
            <pc:sldMk cId="2562959463" sldId="275"/>
            <ac:spMk id="5" creationId="{66DA2C24-928D-5FBF-4FD3-B9E02D2CC1F3}"/>
          </ac:spMkLst>
        </pc:spChg>
      </pc:sldChg>
      <pc:sldChg chg="addSp modSp mod">
        <pc:chgData name="Simon Rundell" userId="02f36d3d-9692-43c5-873c-1a596eba61c5" providerId="ADAL" clId="{84C7808E-92C9-48D3-9D82-DBDBD70E7835}" dt="2026-02-12T14:45:46.792" v="287" actId="1076"/>
        <pc:sldMkLst>
          <pc:docMk/>
          <pc:sldMk cId="2454577581" sldId="278"/>
        </pc:sldMkLst>
        <pc:spChg chg="mod">
          <ac:chgData name="Simon Rundell" userId="02f36d3d-9692-43c5-873c-1a596eba61c5" providerId="ADAL" clId="{84C7808E-92C9-48D3-9D82-DBDBD70E7835}" dt="2026-02-12T14:29:53.688" v="29" actId="113"/>
          <ac:spMkLst>
            <pc:docMk/>
            <pc:sldMk cId="2454577581" sldId="278"/>
            <ac:spMk id="3" creationId="{272F5022-3946-E1E1-FB25-2132766BC725}"/>
          </ac:spMkLst>
        </pc:spChg>
        <pc:spChg chg="mod">
          <ac:chgData name="Simon Rundell" userId="02f36d3d-9692-43c5-873c-1a596eba61c5" providerId="ADAL" clId="{84C7808E-92C9-48D3-9D82-DBDBD70E7835}" dt="2026-02-12T14:45:41.415" v="285" actId="1076"/>
          <ac:spMkLst>
            <pc:docMk/>
            <pc:sldMk cId="2454577581" sldId="278"/>
            <ac:spMk id="4" creationId="{51F06B64-4D69-4BE8-9E82-E7504CC20A1F}"/>
          </ac:spMkLst>
        </pc:spChg>
        <pc:spChg chg="mod">
          <ac:chgData name="Simon Rundell" userId="02f36d3d-9692-43c5-873c-1a596eba61c5" providerId="ADAL" clId="{84C7808E-92C9-48D3-9D82-DBDBD70E7835}" dt="2026-02-12T14:45:41.415" v="285" actId="1076"/>
          <ac:spMkLst>
            <pc:docMk/>
            <pc:sldMk cId="2454577581" sldId="278"/>
            <ac:spMk id="5" creationId="{61E931CA-789A-4CE4-3CB5-C95C0A8441EF}"/>
          </ac:spMkLst>
        </pc:spChg>
        <pc:spChg chg="add mod">
          <ac:chgData name="Simon Rundell" userId="02f36d3d-9692-43c5-873c-1a596eba61c5" providerId="ADAL" clId="{84C7808E-92C9-48D3-9D82-DBDBD70E7835}" dt="2026-02-12T14:45:45.006" v="286" actId="1076"/>
          <ac:spMkLst>
            <pc:docMk/>
            <pc:sldMk cId="2454577581" sldId="278"/>
            <ac:spMk id="7" creationId="{77E82321-4A0F-0664-33F1-C3B94A140B23}"/>
          </ac:spMkLst>
        </pc:spChg>
        <pc:picChg chg="add mod">
          <ac:chgData name="Simon Rundell" userId="02f36d3d-9692-43c5-873c-1a596eba61c5" providerId="ADAL" clId="{84C7808E-92C9-48D3-9D82-DBDBD70E7835}" dt="2026-02-12T14:45:46.792" v="287" actId="1076"/>
          <ac:picMkLst>
            <pc:docMk/>
            <pc:sldMk cId="2454577581" sldId="278"/>
            <ac:picMk id="6" creationId="{A8BEE7E9-4F54-158A-60AA-E70E0C091938}"/>
          </ac:picMkLst>
        </pc:picChg>
        <pc:picChg chg="add mod">
          <ac:chgData name="Simon Rundell" userId="02f36d3d-9692-43c5-873c-1a596eba61c5" providerId="ADAL" clId="{84C7808E-92C9-48D3-9D82-DBDBD70E7835}" dt="2026-02-12T14:45:41.415" v="285" actId="1076"/>
          <ac:picMkLst>
            <pc:docMk/>
            <pc:sldMk cId="2454577581" sldId="278"/>
            <ac:picMk id="9" creationId="{9FDF8251-1736-6BEA-1B1F-58C529BDBE75}"/>
          </ac:picMkLst>
        </pc:picChg>
      </pc:sldChg>
      <pc:sldChg chg="addSp delSp modSp new mod modClrScheme modAnim chgLayout">
        <pc:chgData name="Simon Rundell" userId="02f36d3d-9692-43c5-873c-1a596eba61c5" providerId="ADAL" clId="{84C7808E-92C9-48D3-9D82-DBDBD70E7835}" dt="2026-02-12T14:51:10.704" v="330" actId="20577"/>
        <pc:sldMkLst>
          <pc:docMk/>
          <pc:sldMk cId="2332821442" sldId="279"/>
        </pc:sldMkLst>
        <pc:spChg chg="mod ord">
          <ac:chgData name="Simon Rundell" userId="02f36d3d-9692-43c5-873c-1a596eba61c5" providerId="ADAL" clId="{84C7808E-92C9-48D3-9D82-DBDBD70E7835}" dt="2026-02-12T14:31:13.285" v="63" actId="700"/>
          <ac:spMkLst>
            <pc:docMk/>
            <pc:sldMk cId="2332821442" sldId="279"/>
            <ac:spMk id="2" creationId="{C3ED330E-8E8D-4E6D-DA7D-251E20AE1577}"/>
          </ac:spMkLst>
        </pc:spChg>
        <pc:spChg chg="add mod ord">
          <ac:chgData name="Simon Rundell" userId="02f36d3d-9692-43c5-873c-1a596eba61c5" providerId="ADAL" clId="{84C7808E-92C9-48D3-9D82-DBDBD70E7835}" dt="2026-02-12T14:33:08.190" v="123" actId="113"/>
          <ac:spMkLst>
            <pc:docMk/>
            <pc:sldMk cId="2332821442" sldId="279"/>
            <ac:spMk id="4" creationId="{4ACCA777-096E-FDB5-E11B-18C1F6427000}"/>
          </ac:spMkLst>
        </pc:spChg>
        <pc:spChg chg="add mod ord">
          <ac:chgData name="Simon Rundell" userId="02f36d3d-9692-43c5-873c-1a596eba61c5" providerId="ADAL" clId="{84C7808E-92C9-48D3-9D82-DBDBD70E7835}" dt="2026-02-12T14:33:00.244" v="121" actId="12"/>
          <ac:spMkLst>
            <pc:docMk/>
            <pc:sldMk cId="2332821442" sldId="279"/>
            <ac:spMk id="5" creationId="{CB5BA119-F4A9-D2BF-5F5D-1EB48A4958DB}"/>
          </ac:spMkLst>
        </pc:spChg>
        <pc:spChg chg="add mod">
          <ac:chgData name="Simon Rundell" userId="02f36d3d-9692-43c5-873c-1a596eba61c5" providerId="ADAL" clId="{84C7808E-92C9-48D3-9D82-DBDBD70E7835}" dt="2026-02-12T14:39:31.830" v="215" actId="947"/>
          <ac:spMkLst>
            <pc:docMk/>
            <pc:sldMk cId="2332821442" sldId="279"/>
            <ac:spMk id="6" creationId="{53D2FF32-048C-5081-55A3-91E80A939F4C}"/>
          </ac:spMkLst>
        </pc:spChg>
        <pc:spChg chg="add mod">
          <ac:chgData name="Simon Rundell" userId="02f36d3d-9692-43c5-873c-1a596eba61c5" providerId="ADAL" clId="{84C7808E-92C9-48D3-9D82-DBDBD70E7835}" dt="2026-02-12T14:34:09.941" v="173"/>
          <ac:spMkLst>
            <pc:docMk/>
            <pc:sldMk cId="2332821442" sldId="279"/>
            <ac:spMk id="7" creationId="{1509E975-D820-C75C-2075-41E7244E8C43}"/>
          </ac:spMkLst>
        </pc:spChg>
        <pc:spChg chg="add mod">
          <ac:chgData name="Simon Rundell" userId="02f36d3d-9692-43c5-873c-1a596eba61c5" providerId="ADAL" clId="{84C7808E-92C9-48D3-9D82-DBDBD70E7835}" dt="2026-02-12T14:51:10.704" v="330" actId="20577"/>
          <ac:spMkLst>
            <pc:docMk/>
            <pc:sldMk cId="2332821442" sldId="279"/>
            <ac:spMk id="12" creationId="{D2C5DA3E-0BC0-0BF4-6935-3E355605E8CE}"/>
          </ac:spMkLst>
        </pc:spChg>
        <pc:picChg chg="add mod">
          <ac:chgData name="Simon Rundell" userId="02f36d3d-9692-43c5-873c-1a596eba61c5" providerId="ADAL" clId="{84C7808E-92C9-48D3-9D82-DBDBD70E7835}" dt="2026-02-12T14:35:32.766" v="178" actId="1076"/>
          <ac:picMkLst>
            <pc:docMk/>
            <pc:sldMk cId="2332821442" sldId="279"/>
            <ac:picMk id="8" creationId="{95779FDF-D406-6243-1043-F6D57223B255}"/>
          </ac:picMkLst>
        </pc:picChg>
        <pc:picChg chg="add mod">
          <ac:chgData name="Simon Rundell" userId="02f36d3d-9692-43c5-873c-1a596eba61c5" providerId="ADAL" clId="{84C7808E-92C9-48D3-9D82-DBDBD70E7835}" dt="2026-02-12T14:39:11.787" v="213" actId="1076"/>
          <ac:picMkLst>
            <pc:docMk/>
            <pc:sldMk cId="2332821442" sldId="279"/>
            <ac:picMk id="10" creationId="{BDECF810-44B3-2E73-61ED-F227FD1193BF}"/>
          </ac:picMkLst>
        </pc:picChg>
        <pc:picChg chg="add mod">
          <ac:chgData name="Simon Rundell" userId="02f36d3d-9692-43c5-873c-1a596eba61c5" providerId="ADAL" clId="{84C7808E-92C9-48D3-9D82-DBDBD70E7835}" dt="2026-02-12T14:43:40.529" v="270"/>
          <ac:picMkLst>
            <pc:docMk/>
            <pc:sldMk cId="2332821442" sldId="279"/>
            <ac:picMk id="11" creationId="{05016536-71E3-72B5-5179-5E6872BA508F}"/>
          </ac:picMkLst>
        </pc:picChg>
      </pc:sldChg>
      <pc:sldChg chg="addSp delSp modSp new mod modClrScheme chgLayout">
        <pc:chgData name="Simon Rundell" userId="02f36d3d-9692-43c5-873c-1a596eba61c5" providerId="ADAL" clId="{84C7808E-92C9-48D3-9D82-DBDBD70E7835}" dt="2026-02-12T14:48:03.806" v="324" actId="1076"/>
        <pc:sldMkLst>
          <pc:docMk/>
          <pc:sldMk cId="1322158393" sldId="281"/>
        </pc:sldMkLst>
        <pc:spChg chg="add mod ord">
          <ac:chgData name="Simon Rundell" userId="02f36d3d-9692-43c5-873c-1a596eba61c5" providerId="ADAL" clId="{84C7808E-92C9-48D3-9D82-DBDBD70E7835}" dt="2026-02-12T14:40:58.636" v="219"/>
          <ac:spMkLst>
            <pc:docMk/>
            <pc:sldMk cId="1322158393" sldId="281"/>
            <ac:spMk id="5" creationId="{C97A0CE1-35A3-E5F1-21BB-216F8C2E702C}"/>
          </ac:spMkLst>
        </pc:spChg>
        <pc:spChg chg="add mod ord">
          <ac:chgData name="Simon Rundell" userId="02f36d3d-9692-43c5-873c-1a596eba61c5" providerId="ADAL" clId="{84C7808E-92C9-48D3-9D82-DBDBD70E7835}" dt="2026-02-12T14:42:59.435" v="267" actId="15"/>
          <ac:spMkLst>
            <pc:docMk/>
            <pc:sldMk cId="1322158393" sldId="281"/>
            <ac:spMk id="6" creationId="{CB93AFFE-3E0F-B287-70D5-1553D5798951}"/>
          </ac:spMkLst>
        </pc:spChg>
        <pc:spChg chg="add mod">
          <ac:chgData name="Simon Rundell" userId="02f36d3d-9692-43c5-873c-1a596eba61c5" providerId="ADAL" clId="{84C7808E-92C9-48D3-9D82-DBDBD70E7835}" dt="2026-02-12T14:48:03.806" v="324" actId="1076"/>
          <ac:spMkLst>
            <pc:docMk/>
            <pc:sldMk cId="1322158393" sldId="281"/>
            <ac:spMk id="8" creationId="{54E8F8CD-879A-053F-BE69-B11D8AEE4ABF}"/>
          </ac:spMkLst>
        </pc:spChg>
        <pc:picChg chg="add mod">
          <ac:chgData name="Simon Rundell" userId="02f36d3d-9692-43c5-873c-1a596eba61c5" providerId="ADAL" clId="{84C7808E-92C9-48D3-9D82-DBDBD70E7835}" dt="2026-02-12T14:43:22.233" v="269" actId="1076"/>
          <ac:picMkLst>
            <pc:docMk/>
            <pc:sldMk cId="1322158393" sldId="281"/>
            <ac:picMk id="7" creationId="{35AB0960-6817-B8B6-105A-A91B11E7B1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raygun.com/blog/costly-software-errors-histo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imonrundell@exe-coll.ac.uk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the lesson, students will be able to:</a:t>
            </a:r>
          </a:p>
          <a:p>
            <a:pPr lvl="1"/>
            <a:r>
              <a:rPr lang="en-GB" dirty="0"/>
              <a:t>Define </a:t>
            </a:r>
            <a:r>
              <a:rPr lang="en-GB" i="1" dirty="0"/>
              <a:t>best practice</a:t>
            </a:r>
            <a:r>
              <a:rPr lang="en-GB" dirty="0"/>
              <a:t> in coding</a:t>
            </a:r>
          </a:p>
          <a:p>
            <a:pPr lvl="1"/>
            <a:r>
              <a:rPr lang="en-GB" dirty="0"/>
              <a:t>Explain why professional coding standards exist</a:t>
            </a:r>
          </a:p>
          <a:p>
            <a:pPr lvl="1"/>
            <a:r>
              <a:rPr lang="en-GB" dirty="0"/>
              <a:t>Use key terminology accurately in written form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4B18-3DC6-A580-A46F-62A492476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Maintainability</a:t>
            </a:r>
          </a:p>
          <a:p>
            <a:r>
              <a:rPr lang="en-GB" dirty="0"/>
              <a:t>Readability</a:t>
            </a:r>
          </a:p>
          <a:p>
            <a:r>
              <a:rPr lang="en-GB" dirty="0"/>
              <a:t>Scalability</a:t>
            </a:r>
          </a:p>
          <a:p>
            <a:r>
              <a:rPr lang="en-GB" dirty="0"/>
              <a:t>Technical Debt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711922"/>
            <a:ext cx="9452211" cy="2461866"/>
          </a:xfrm>
        </p:spPr>
        <p:txBody>
          <a:bodyPr/>
          <a:lstStyle/>
          <a:p>
            <a:r>
              <a:rPr lang="en-GB" dirty="0"/>
              <a:t>Don’t worry – there isn’t a practical!</a:t>
            </a:r>
          </a:p>
          <a:p>
            <a:r>
              <a:rPr lang="en-GB" dirty="0"/>
              <a:t>However…</a:t>
            </a:r>
          </a:p>
          <a:p>
            <a:pPr lvl="1"/>
            <a:r>
              <a:rPr lang="en-GB" dirty="0"/>
              <a:t>What does KISS stand for? </a:t>
            </a:r>
            <a:r>
              <a:rPr lang="en-GB" b="1" dirty="0"/>
              <a:t>Keep It Simple and Straightforward</a:t>
            </a:r>
            <a:endParaRPr lang="en-GB" dirty="0"/>
          </a:p>
          <a:p>
            <a:pPr lvl="1"/>
            <a:endParaRPr lang="en-GB" dirty="0"/>
          </a:p>
        </p:txBody>
      </p:sp>
      <p:pic>
        <p:nvPicPr>
          <p:cNvPr id="1026" name="Picture 2" descr="French Kiss Gif - IceGif">
            <a:extLst>
              <a:ext uri="{FF2B5EF4-FFF2-40B4-BE49-F238E27FC236}">
                <a16:creationId xmlns:a16="http://schemas.microsoft.com/office/drawing/2014/main" id="{F2D87709-2498-65B8-15C9-59E50DDFA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019" y="320674"/>
            <a:ext cx="6225648" cy="323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0D9279D8-9752-9709-6772-449C80B369E2}"/>
              </a:ext>
            </a:extLst>
          </p:cNvPr>
          <p:cNvSpPr/>
          <p:nvPr/>
        </p:nvSpPr>
        <p:spPr>
          <a:xfrm>
            <a:off x="9790252" y="3537493"/>
            <a:ext cx="2109458" cy="2810724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There is another version but I don’t call anyone stupid!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8FD661-0C50-D5C9-0056-84A9036ED8A3}"/>
              </a:ext>
            </a:extLst>
          </p:cNvPr>
          <p:cNvSpPr/>
          <p:nvPr/>
        </p:nvSpPr>
        <p:spPr>
          <a:xfrm>
            <a:off x="4635374" y="4689695"/>
            <a:ext cx="5042780" cy="416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74E3-82E4-79C6-6393-50C9D8D3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(write in OneNote)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873CB-6288-3FCD-C1A2-812A823B7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a function?</a:t>
            </a:r>
          </a:p>
          <a:p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02B7D860-5336-160B-7D6D-CCFE0391BF40}"/>
              </a:ext>
            </a:extLst>
          </p:cNvPr>
          <p:cNvSpPr/>
          <p:nvPr/>
        </p:nvSpPr>
        <p:spPr>
          <a:xfrm>
            <a:off x="292290" y="2521521"/>
            <a:ext cx="8935360" cy="162316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A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function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is a process with an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input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and an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output</a:t>
            </a:r>
          </a:p>
        </p:txBody>
      </p:sp>
      <p:pic>
        <p:nvPicPr>
          <p:cNvPr id="5" name="OneNote Logo">
            <a:extLst>
              <a:ext uri="{FF2B5EF4-FFF2-40B4-BE49-F238E27FC236}">
                <a16:creationId xmlns:a16="http://schemas.microsoft.com/office/drawing/2014/main" id="{375A5C32-0107-1E45-1D48-493888766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163" y="320675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3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8F70-8891-DB78-D8DE-5E54C31E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(write in OneNote)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0384-BBCA-1E1F-CD60-7D125BB05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64171"/>
            <a:ext cx="9452211" cy="564134"/>
          </a:xfrm>
        </p:spPr>
        <p:txBody>
          <a:bodyPr/>
          <a:lstStyle/>
          <a:p>
            <a:r>
              <a:rPr lang="en-GB" dirty="0"/>
              <a:t>What is debugging?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461E0F-BDC0-620F-AEE5-EA095175A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560" y="1912760"/>
            <a:ext cx="7295941" cy="4863960"/>
          </a:xfrm>
          <a:prstGeom prst="rect">
            <a:avLst/>
          </a:prstGeom>
        </p:spPr>
      </p:pic>
      <p:pic>
        <p:nvPicPr>
          <p:cNvPr id="4" name="OneNote Logo">
            <a:extLst>
              <a:ext uri="{FF2B5EF4-FFF2-40B4-BE49-F238E27FC236}">
                <a16:creationId xmlns:a16="http://schemas.microsoft.com/office/drawing/2014/main" id="{59617D79-5300-DAA3-D608-3AB5706E3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18163" y="320675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22D5-AC5B-BDEE-1B4C-BBEF91425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the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18993-8AF3-FB2E-A300-9A1954247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KISS → Simplicity = maintainability</a:t>
            </a:r>
          </a:p>
          <a:p>
            <a:r>
              <a:rPr lang="en-GB" sz="3600" dirty="0"/>
              <a:t>Functions → Modularity</a:t>
            </a:r>
          </a:p>
          <a:p>
            <a:r>
              <a:rPr lang="en-GB" sz="3600" dirty="0"/>
              <a:t>Debugging → Why readable code matters</a:t>
            </a:r>
          </a:p>
        </p:txBody>
      </p:sp>
    </p:spTree>
    <p:extLst>
      <p:ext uri="{BB962C8B-B14F-4D97-AF65-F5344CB8AC3E}">
        <p14:creationId xmlns:p14="http://schemas.microsoft.com/office/powerpoint/2010/main" val="321038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A6DCBC-D12E-48D9-4D09-89BAABF306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85960" cy="63906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73987C0-E02D-2D99-F95A-149DD8265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69" y="5504688"/>
            <a:ext cx="9144000" cy="1119632"/>
          </a:xfrm>
        </p:spPr>
        <p:txBody>
          <a:bodyPr>
            <a:noAutofit/>
          </a:bodyPr>
          <a:lstStyle/>
          <a:p>
            <a:r>
              <a:rPr lang="en-GB" sz="4000" dirty="0"/>
              <a:t>Which codebase would you rather inherit?</a:t>
            </a:r>
          </a:p>
        </p:txBody>
      </p:sp>
    </p:spTree>
    <p:extLst>
      <p:ext uri="{BB962C8B-B14F-4D97-AF65-F5344CB8AC3E}">
        <p14:creationId xmlns:p14="http://schemas.microsoft.com/office/powerpoint/2010/main" val="33452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8653-152A-2383-8405-B4E139B4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212BBC-AD33-8E5E-A35E-16527D8B4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632" y="0"/>
            <a:ext cx="7670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77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BFB3-CFC0-C845-8722-72877DFA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</a:t>
            </a:r>
            <a:br>
              <a:rPr lang="en-GB" dirty="0"/>
            </a:br>
            <a:r>
              <a:rPr lang="en-GB" dirty="0"/>
              <a:t>this?</a:t>
            </a:r>
          </a:p>
        </p:txBody>
      </p:sp>
      <p:pic>
        <p:nvPicPr>
          <p:cNvPr id="2050" name="Picture 2" descr="The best examples of bad code I've come across production mode. | by Soso  Gvritishvili | Dev Genius">
            <a:extLst>
              <a:ext uri="{FF2B5EF4-FFF2-40B4-BE49-F238E27FC236}">
                <a16:creationId xmlns:a16="http://schemas.microsoft.com/office/drawing/2014/main" id="{37DD7508-1E9D-C374-E0B6-90BC0766B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214" y="0"/>
            <a:ext cx="8269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1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315A81-8B65-A002-F039-FD16B0A4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958AC-0980-1833-8B00-BE5B484B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Which would you rather maintain?</a:t>
            </a:r>
          </a:p>
          <a:p>
            <a:r>
              <a:rPr lang="en-GB" dirty="0"/>
              <a:t>Which would be easier to debug?</a:t>
            </a:r>
          </a:p>
          <a:p>
            <a:r>
              <a:rPr lang="en-GB" dirty="0"/>
              <a:t>Which would cost a company less money long-term?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Professional coding standards exist because software costs money to maintain — often more than it costs to build.</a:t>
            </a:r>
          </a:p>
        </p:txBody>
      </p:sp>
    </p:spTree>
    <p:extLst>
      <p:ext uri="{BB962C8B-B14F-4D97-AF65-F5344CB8AC3E}">
        <p14:creationId xmlns:p14="http://schemas.microsoft.com/office/powerpoint/2010/main" val="132398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9067-2439-0DC0-5275-5421CF2D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best practice?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1C8D-2618-58BD-5318-3C734FC40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875030"/>
          </a:xfrm>
        </p:spPr>
        <p:txBody>
          <a:bodyPr/>
          <a:lstStyle/>
          <a:p>
            <a:r>
              <a:rPr lang="en-GB" dirty="0"/>
              <a:t>Best practice = agreed professional standards that make code: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E36CB8-2D5B-DD14-0D54-1BB6F025D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630719"/>
              </p:ext>
            </p:extLst>
          </p:nvPr>
        </p:nvGraphicFramePr>
        <p:xfrm>
          <a:off x="225552" y="3108961"/>
          <a:ext cx="9518948" cy="2103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0416">
                  <a:extLst>
                    <a:ext uri="{9D8B030D-6E8A-4147-A177-3AD203B41FA5}">
                      <a16:colId xmlns:a16="http://schemas.microsoft.com/office/drawing/2014/main" val="2515866075"/>
                    </a:ext>
                  </a:extLst>
                </a:gridCol>
                <a:gridCol w="3443376">
                  <a:extLst>
                    <a:ext uri="{9D8B030D-6E8A-4147-A177-3AD203B41FA5}">
                      <a16:colId xmlns:a16="http://schemas.microsoft.com/office/drawing/2014/main" val="1529968166"/>
                    </a:ext>
                  </a:extLst>
                </a:gridCol>
                <a:gridCol w="3755156">
                  <a:extLst>
                    <a:ext uri="{9D8B030D-6E8A-4147-A177-3AD203B41FA5}">
                      <a16:colId xmlns:a16="http://schemas.microsoft.com/office/drawing/2014/main" val="31322338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Principle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Meaning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Why it Matters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106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Maintainability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Easy to update and fix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Software changes constantly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7996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Readability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Easy for humans to understand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Teams share code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456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Scalability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Works as user numbers grow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Business growth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121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Low Technical Debt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Minimal shortcuts that cause future problems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Saves long-term cost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504575"/>
                  </a:ext>
                </a:extLst>
              </a:tr>
            </a:tbl>
          </a:graphicData>
        </a:graphic>
      </p:graphicFrame>
      <p:sp>
        <p:nvSpPr>
          <p:cNvPr id="5" name="Arrow: Left 4">
            <a:extLst>
              <a:ext uri="{FF2B5EF4-FFF2-40B4-BE49-F238E27FC236}">
                <a16:creationId xmlns:a16="http://schemas.microsoft.com/office/drawing/2014/main" id="{66DA2C24-928D-5FBF-4FD3-B9E02D2CC1F3}"/>
              </a:ext>
            </a:extLst>
          </p:cNvPr>
          <p:cNvSpPr/>
          <p:nvPr/>
        </p:nvSpPr>
        <p:spPr>
          <a:xfrm rot="19147525">
            <a:off x="-317447" y="1473932"/>
            <a:ext cx="6346952" cy="224028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shortcuts that cause long-term maintenance costs</a:t>
            </a:r>
            <a:endParaRPr lang="en-GB" sz="2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FFF5A-9941-53E5-D511-E11F444D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cost of poor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0E171-A6F5-3BBD-6B0B-EB1D83F86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Bugs</a:t>
            </a:r>
          </a:p>
          <a:p>
            <a:r>
              <a:rPr lang="en-GB" sz="3600" dirty="0"/>
              <a:t>Security risks</a:t>
            </a:r>
          </a:p>
          <a:p>
            <a:r>
              <a:rPr lang="en-GB" sz="3600" dirty="0"/>
              <a:t>Rewrites</a:t>
            </a:r>
          </a:p>
          <a:p>
            <a:r>
              <a:rPr lang="en-GB" sz="3600" dirty="0"/>
              <a:t>Reputation damage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11374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BFB42-693F-41EE-B930-D80BE23E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66" y="0"/>
            <a:ext cx="9506802" cy="1325563"/>
          </a:xfrm>
        </p:spPr>
        <p:txBody>
          <a:bodyPr/>
          <a:lstStyle/>
          <a:p>
            <a:r>
              <a:rPr lang="en-GB" dirty="0"/>
              <a:t>Knight Capital (2012)</a:t>
            </a:r>
          </a:p>
        </p:txBody>
      </p:sp>
      <p:pic>
        <p:nvPicPr>
          <p:cNvPr id="6" name="The Software Bug That Destroyed a Company in 45 Minutes">
            <a:hlinkClick r:id="" action="ppaction://media"/>
            <a:extLst>
              <a:ext uri="{FF2B5EF4-FFF2-40B4-BE49-F238E27FC236}">
                <a16:creationId xmlns:a16="http://schemas.microsoft.com/office/drawing/2014/main" id="{7C7F30C6-5E6C-A1B5-5EDA-3C6AF0C7367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125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11118"/>
            <a:ext cx="9871587" cy="564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B0BB3-227E-9036-0E58-C63D2763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&amp; Discussion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F5022-3946-E1E1-FB25-2132766BC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30768"/>
            <a:ext cx="9452211" cy="474302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Research one real-world software failure caused by poor:</a:t>
            </a:r>
          </a:p>
          <a:p>
            <a:pPr lvl="1"/>
            <a:r>
              <a:rPr lang="en-GB" dirty="0"/>
              <a:t>Testing</a:t>
            </a:r>
          </a:p>
          <a:p>
            <a:pPr lvl="1"/>
            <a:r>
              <a:rPr lang="en-GB" dirty="0"/>
              <a:t>Version control</a:t>
            </a:r>
          </a:p>
          <a:p>
            <a:pPr lvl="1"/>
            <a:r>
              <a:rPr lang="en-GB" dirty="0"/>
              <a:t>Documentation</a:t>
            </a:r>
          </a:p>
          <a:p>
            <a:pPr lvl="1"/>
            <a:r>
              <a:rPr lang="en-GB" dirty="0"/>
              <a:t>Security practice</a:t>
            </a:r>
          </a:p>
          <a:p>
            <a:r>
              <a:rPr lang="en-GB" dirty="0"/>
              <a:t>Suggested examples</a:t>
            </a:r>
          </a:p>
          <a:p>
            <a:pPr lvl="1"/>
            <a:r>
              <a:rPr lang="en-GB" dirty="0"/>
              <a:t>Boeing (737 MAX software issues)</a:t>
            </a:r>
          </a:p>
          <a:p>
            <a:pPr lvl="1"/>
            <a:r>
              <a:rPr lang="en-GB" dirty="0"/>
              <a:t>British Airways IT outage</a:t>
            </a:r>
          </a:p>
          <a:p>
            <a:pPr lvl="1"/>
            <a:r>
              <a:rPr lang="en-GB" dirty="0"/>
              <a:t>Therac-25</a:t>
            </a:r>
          </a:p>
          <a:p>
            <a:pPr lvl="1"/>
            <a:r>
              <a:rPr lang="en-GB" dirty="0">
                <a:hlinkClick r:id="rId2"/>
              </a:rPr>
              <a:t>https://raygun.com/blog/costly-software-errors-history/</a:t>
            </a:r>
            <a:r>
              <a:rPr lang="en-GB" dirty="0"/>
              <a:t> </a:t>
            </a:r>
          </a:p>
          <a:p>
            <a:r>
              <a:rPr lang="en-GB" dirty="0"/>
              <a:t>Produce a </a:t>
            </a:r>
            <a:r>
              <a:rPr lang="en-GB" b="1" dirty="0"/>
              <a:t>4 slide PowerPoint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What happened?</a:t>
            </a:r>
          </a:p>
          <a:p>
            <a:pPr lvl="1"/>
            <a:r>
              <a:rPr lang="en-GB" dirty="0"/>
              <a:t>What coding/engineering mistake occurred?</a:t>
            </a:r>
          </a:p>
          <a:p>
            <a:pPr lvl="1"/>
            <a:r>
              <a:rPr lang="en-GB" dirty="0"/>
              <a:t>What was the impact?</a:t>
            </a:r>
          </a:p>
          <a:p>
            <a:pPr lvl="1"/>
            <a:r>
              <a:rPr lang="en-GB" dirty="0"/>
              <a:t>How could standards have prevented it?</a:t>
            </a:r>
          </a:p>
          <a:p>
            <a:endParaRPr lang="en-GB" dirty="0"/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51F06B64-4D69-4BE8-9E82-E7504CC20A1F}"/>
              </a:ext>
            </a:extLst>
          </p:cNvPr>
          <p:cNvSpPr/>
          <p:nvPr/>
        </p:nvSpPr>
        <p:spPr>
          <a:xfrm>
            <a:off x="10026665" y="352124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1E931CA-789A-4CE4-3CB5-C95C0A8441EF}"/>
              </a:ext>
            </a:extLst>
          </p:cNvPr>
          <p:cNvSpPr/>
          <p:nvPr/>
        </p:nvSpPr>
        <p:spPr>
          <a:xfrm>
            <a:off x="10434301" y="429715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20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A8BEE7E9-4F54-158A-60AA-E70E0C09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795" y="2204003"/>
            <a:ext cx="891721" cy="917199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77E82321-4A0F-0664-33F1-C3B94A140B23}"/>
              </a:ext>
            </a:extLst>
          </p:cNvPr>
          <p:cNvSpPr/>
          <p:nvPr/>
        </p:nvSpPr>
        <p:spPr>
          <a:xfrm>
            <a:off x="10933825" y="1578287"/>
            <a:ext cx="310178" cy="560439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DF8251-1736-6BEA-1B1F-58C529BDB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351" y="579938"/>
            <a:ext cx="933072" cy="933072"/>
          </a:xfrm>
          <a:prstGeom prst="rect">
            <a:avLst/>
          </a:prstGeom>
        </p:spPr>
      </p:pic>
      <p:sp>
        <p:nvSpPr>
          <p:cNvPr id="8" name="MyShape">
            <a:extLst>
              <a:ext uri="{FF2B5EF4-FFF2-40B4-BE49-F238E27FC236}">
                <a16:creationId xmlns:a16="http://schemas.microsoft.com/office/drawing/2014/main" id="{4BD4A27D-69B3-045D-AF02-358C173C611C}"/>
              </a:ext>
            </a:extLst>
          </p:cNvPr>
          <p:cNvSpPr/>
          <p:nvPr/>
        </p:nvSpPr>
        <p:spPr>
          <a:xfrm>
            <a:off x="5703683" y="1974519"/>
            <a:ext cx="383568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Email to</a:t>
            </a: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  <a:hlinkClick r:id="rId6"/>
              </a:rPr>
              <a:t>simonrundell@exe-coll.ac.uk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4577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D330E-8E8D-4E6D-DA7D-251E20AE1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Task: Code Critique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CA777-096E-FDB5-E11B-18C1F6427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4420997"/>
            <a:ext cx="4195549" cy="17559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Annotate the OneNote version:</a:t>
            </a:r>
          </a:p>
          <a:p>
            <a:r>
              <a:rPr lang="en-GB" dirty="0"/>
              <a:t>Improve variable names</a:t>
            </a:r>
          </a:p>
          <a:p>
            <a:r>
              <a:rPr lang="en-GB" dirty="0"/>
              <a:t>Add comments</a:t>
            </a:r>
          </a:p>
          <a:p>
            <a:r>
              <a:rPr lang="en-GB" dirty="0"/>
              <a:t>Break into functions</a:t>
            </a:r>
          </a:p>
          <a:p>
            <a:r>
              <a:rPr lang="en-GB" dirty="0"/>
              <a:t>Improve layout/indentation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5BA119-F4A9-D2BF-5F5D-1EB48A495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4374858"/>
            <a:ext cx="4195549" cy="181257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Questions:</a:t>
            </a:r>
            <a:endParaRPr lang="en-GB" dirty="0"/>
          </a:p>
          <a:p>
            <a:r>
              <a:rPr lang="en-GB" dirty="0"/>
              <a:t>Which is more readable?</a:t>
            </a:r>
          </a:p>
          <a:p>
            <a:r>
              <a:rPr lang="en-GB" dirty="0"/>
              <a:t>Which scales better?</a:t>
            </a:r>
          </a:p>
          <a:p>
            <a:r>
              <a:rPr lang="en-GB" dirty="0"/>
              <a:t>Which is easier to debug?</a:t>
            </a:r>
          </a:p>
          <a:p>
            <a:endParaRPr lang="en-GB" dirty="0"/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53D2FF32-048C-5081-55A3-91E80A939F4C}"/>
              </a:ext>
            </a:extLst>
          </p:cNvPr>
          <p:cNvSpPr/>
          <p:nvPr/>
        </p:nvSpPr>
        <p:spPr>
          <a:xfrm>
            <a:off x="311069" y="1449086"/>
            <a:ext cx="3690480" cy="272024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s-ES" dirty="0">
                <a:latin typeface="Courier New" panose="02070309020205020404" pitchFamily="49" charset="0"/>
              </a:rPr>
              <a:t>x=5</a:t>
            </a:r>
          </a:p>
          <a:p>
            <a:r>
              <a:rPr lang="es-ES" dirty="0">
                <a:latin typeface="Courier New" panose="02070309020205020404" pitchFamily="49" charset="0"/>
              </a:rPr>
              <a:t>y=10</a:t>
            </a:r>
          </a:p>
          <a:p>
            <a:r>
              <a:rPr lang="es-ES" dirty="0">
                <a:latin typeface="Courier New" panose="02070309020205020404" pitchFamily="49" charset="0"/>
              </a:rPr>
              <a:t>z=</a:t>
            </a:r>
            <a:r>
              <a:rPr lang="es-ES" dirty="0" err="1">
                <a:latin typeface="Courier New" panose="02070309020205020404" pitchFamily="49" charset="0"/>
              </a:rPr>
              <a:t>x+y</a:t>
            </a:r>
            <a:endParaRPr lang="es-ES" dirty="0">
              <a:latin typeface="Courier New" panose="02070309020205020404" pitchFamily="49" charset="0"/>
            </a:endParaRPr>
          </a:p>
          <a:p>
            <a:r>
              <a:rPr lang="es-ES" dirty="0" err="1">
                <a:latin typeface="Courier New" panose="02070309020205020404" pitchFamily="49" charset="0"/>
              </a:rPr>
              <a:t>print</a:t>
            </a:r>
            <a:r>
              <a:rPr lang="es-ES" dirty="0">
                <a:latin typeface="Courier New" panose="02070309020205020404" pitchFamily="49" charset="0"/>
              </a:rPr>
              <a:t>(z)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7" name="Codeblock">
            <a:extLst>
              <a:ext uri="{FF2B5EF4-FFF2-40B4-BE49-F238E27FC236}">
                <a16:creationId xmlns:a16="http://schemas.microsoft.com/office/drawing/2014/main" id="{1509E975-D820-C75C-2075-41E7244E8C43}"/>
              </a:ext>
            </a:extLst>
          </p:cNvPr>
          <p:cNvSpPr/>
          <p:nvPr/>
        </p:nvSpPr>
        <p:spPr>
          <a:xfrm>
            <a:off x="4324525" y="1449086"/>
            <a:ext cx="5058561" cy="277478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def calculate():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number1 = 5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number2 = 10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total = number1 + number2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print(total)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779FDF-D406-6243-1043-F6D57223B2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2040" y="1197417"/>
            <a:ext cx="800318" cy="800318"/>
          </a:xfrm>
          <a:prstGeom prst="rect">
            <a:avLst/>
          </a:prstGeom>
        </p:spPr>
      </p:pic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BDECF810-44B3-2E73-61ED-F227FD119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83" y="1251956"/>
            <a:ext cx="565170" cy="622748"/>
          </a:xfrm>
          <a:prstGeom prst="rect">
            <a:avLst/>
          </a:prstGeom>
        </p:spPr>
      </p:pic>
      <p:pic>
        <p:nvPicPr>
          <p:cNvPr id="11" name="OneNote Logo">
            <a:extLst>
              <a:ext uri="{FF2B5EF4-FFF2-40B4-BE49-F238E27FC236}">
                <a16:creationId xmlns:a16="http://schemas.microsoft.com/office/drawing/2014/main" id="{05016536-71E3-72B5-5179-5E6872BA5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8163" y="320675"/>
            <a:ext cx="891721" cy="917199"/>
          </a:xfrm>
          <a:prstGeom prst="rect">
            <a:avLst/>
          </a:prstGeom>
        </p:spPr>
      </p:pic>
      <p:sp>
        <p:nvSpPr>
          <p:cNvPr id="12" name="Minutes display">
            <a:extLst>
              <a:ext uri="{FF2B5EF4-FFF2-40B4-BE49-F238E27FC236}">
                <a16:creationId xmlns:a16="http://schemas.microsoft.com/office/drawing/2014/main" id="{D2C5DA3E-0BC0-0BF4-6935-3E355605E8CE}"/>
              </a:ext>
            </a:extLst>
          </p:cNvPr>
          <p:cNvSpPr/>
          <p:nvPr/>
        </p:nvSpPr>
        <p:spPr>
          <a:xfrm>
            <a:off x="10618163" y="147147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2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7A0CE1-35A3-E5F1-21BB-216F8C2E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 Guidance (Assessment Preparation)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93AFFE-3E0F-B287-70D5-1553D5798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Write: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A 150–200 word introduction explaining why coding standards are important in professional software development.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  <a:p>
            <a:r>
              <a:rPr lang="en-GB" sz="4000" b="1" dirty="0"/>
              <a:t>Structure Scaffold:</a:t>
            </a:r>
          </a:p>
          <a:p>
            <a:pPr marL="0" indent="0">
              <a:buNone/>
            </a:pPr>
            <a:r>
              <a:rPr lang="en-GB" dirty="0"/>
              <a:t>Paragraph should include:</a:t>
            </a:r>
          </a:p>
          <a:p>
            <a:pPr lvl="1"/>
            <a:r>
              <a:rPr lang="en-GB" dirty="0"/>
              <a:t>Definition of best practice</a:t>
            </a:r>
          </a:p>
          <a:p>
            <a:pPr lvl="1"/>
            <a:r>
              <a:rPr lang="en-GB" dirty="0"/>
              <a:t>At least two key vocabulary terms</a:t>
            </a:r>
          </a:p>
          <a:p>
            <a:pPr lvl="1"/>
            <a:r>
              <a:rPr lang="en-GB" dirty="0"/>
              <a:t>Reference to financial/business impact</a:t>
            </a:r>
          </a:p>
          <a:p>
            <a:pPr lvl="1"/>
            <a:r>
              <a:rPr lang="en-GB" dirty="0"/>
              <a:t>One real-world example</a:t>
            </a:r>
          </a:p>
          <a:p>
            <a:endParaRPr lang="en-GB" dirty="0"/>
          </a:p>
          <a:p>
            <a:r>
              <a:rPr lang="en-GB" dirty="0"/>
              <a:t>Sentence Starter:</a:t>
            </a:r>
          </a:p>
          <a:p>
            <a:pPr lvl="1"/>
            <a:r>
              <a:rPr lang="en-GB" dirty="0"/>
              <a:t>Professional coding standards exist to ensure that software is…</a:t>
            </a:r>
          </a:p>
          <a:p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7" name="OneNote Logo">
            <a:extLst>
              <a:ext uri="{FF2B5EF4-FFF2-40B4-BE49-F238E27FC236}">
                <a16:creationId xmlns:a16="http://schemas.microsoft.com/office/drawing/2014/main" id="{35AB0960-6817-B8B6-105A-A91B11E7B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163" y="320675"/>
            <a:ext cx="891721" cy="917199"/>
          </a:xfrm>
          <a:prstGeom prst="rect">
            <a:avLst/>
          </a:prstGeom>
        </p:spPr>
      </p:pic>
      <p:sp>
        <p:nvSpPr>
          <p:cNvPr id="8" name="MyShape">
            <a:extLst>
              <a:ext uri="{FF2B5EF4-FFF2-40B4-BE49-F238E27FC236}">
                <a16:creationId xmlns:a16="http://schemas.microsoft.com/office/drawing/2014/main" id="{54E8F8CD-879A-053F-BE69-B11D8AEE4ABF}"/>
              </a:ext>
            </a:extLst>
          </p:cNvPr>
          <p:cNvSpPr/>
          <p:nvPr/>
        </p:nvSpPr>
        <p:spPr>
          <a:xfrm>
            <a:off x="8061820" y="2904688"/>
            <a:ext cx="3678499" cy="269496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Research the term</a:t>
            </a: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Technical Debt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Produce a 150-word explanation including:</a:t>
            </a:r>
          </a:p>
          <a:p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Example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Long-term impact</a:t>
            </a:r>
          </a:p>
        </p:txBody>
      </p:sp>
    </p:spTree>
    <p:extLst>
      <p:ext uri="{BB962C8B-B14F-4D97-AF65-F5344CB8AC3E}">
        <p14:creationId xmlns:p14="http://schemas.microsoft.com/office/powerpoint/2010/main" val="1322158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60E1DB6-461F-42D9-AC43-5F2892876C37}" vid="{6686B156-33AD-4F49-A97D-BD3BD723F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172</TotalTime>
  <Words>518</Words>
  <Application>Microsoft Office PowerPoint</Application>
  <PresentationFormat>Widescreen</PresentationFormat>
  <Paragraphs>122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Courier New</vt:lpstr>
      <vt:lpstr>Impact</vt:lpstr>
      <vt:lpstr>Trebuchet MS</vt:lpstr>
      <vt:lpstr>Office Theme</vt:lpstr>
      <vt:lpstr>PowerPoint Presentation</vt:lpstr>
      <vt:lpstr>Learning Objectives</vt:lpstr>
      <vt:lpstr>Key Vocabulary</vt:lpstr>
      <vt:lpstr>KISS</vt:lpstr>
      <vt:lpstr>Recap (write in OneNote)</vt:lpstr>
      <vt:lpstr>Recap (write in OneNote)</vt:lpstr>
      <vt:lpstr>Making the Connections</vt:lpstr>
      <vt:lpstr>Which codebase would you rather inherit?</vt:lpstr>
      <vt:lpstr>This?</vt:lpstr>
      <vt:lpstr>Or this?</vt:lpstr>
      <vt:lpstr>Conclusion</vt:lpstr>
      <vt:lpstr>What is best practice?</vt:lpstr>
      <vt:lpstr>The cost of poor code</vt:lpstr>
      <vt:lpstr>Knight Capital (2012)</vt:lpstr>
      <vt:lpstr>Research &amp; Discussion Task</vt:lpstr>
      <vt:lpstr>Practical Task: Code Critique</vt:lpstr>
      <vt:lpstr>Workbook Write-Up Guidance (Assessment Preparation)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2026-02-12T12:17:36Z</dcterms:created>
  <dcterms:modified xsi:type="dcterms:W3CDTF">2026-02-25T14:46:42Z</dcterms:modified>
</cp:coreProperties>
</file>